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6" r:id="rId10"/>
    <p:sldId id="264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5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89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998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9602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618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710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902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342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65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6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35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8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86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6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00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32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97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F09CDB8-BD2E-4A6E-BC95-294CEA44C73A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A031A-E16F-4213-AE7D-5AE1CD38E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137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7042" y="1447800"/>
            <a:ext cx="11333747" cy="2594811"/>
          </a:xfrm>
        </p:spPr>
        <p:txBody>
          <a:bodyPr/>
          <a:lstStyle/>
          <a:p>
            <a:r>
              <a:rPr lang="ru-RU" sz="5400" b="1" dirty="0" smtClean="0"/>
              <a:t>ПРОЕКТИРОВАНИЕ </a:t>
            </a:r>
            <a:r>
              <a:rPr lang="ru-RU" sz="5400" b="1" dirty="0"/>
              <a:t>СИСТЕМЫ ОЦЕНИВАНИЯ ЛАБОРАТОРНЫХ РАБОТ СТУДЕНТОВ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34789" y="588513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0" u="none" strike="noStrike" dirty="0" smtClean="0">
                <a:effectLst/>
                <a:latin typeface="Times New Roman" panose="02020603050405020304" pitchFamily="18" charset="0"/>
              </a:rPr>
              <a:t>Докладчик: </a:t>
            </a:r>
            <a:r>
              <a:rPr lang="ru-RU" b="1" i="0" u="none" strike="noStrike" dirty="0" err="1" smtClean="0">
                <a:effectLst/>
                <a:latin typeface="Times New Roman" panose="02020603050405020304" pitchFamily="18" charset="0"/>
              </a:rPr>
              <a:t>Файзулин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</a:rPr>
              <a:t> И.С., МО-191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09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45426" cy="1400530"/>
          </a:xfrm>
        </p:spPr>
        <p:txBody>
          <a:bodyPr/>
          <a:lstStyle/>
          <a:p>
            <a:r>
              <a:rPr lang="ru-RU" dirty="0" smtClean="0"/>
              <a:t>Сценарий </a:t>
            </a:r>
            <a:r>
              <a:rPr lang="en-US" dirty="0" smtClean="0"/>
              <a:t>3</a:t>
            </a:r>
            <a:r>
              <a:rPr lang="ru-RU" dirty="0" smtClean="0"/>
              <a:t>. Тип ответа: слово или интервал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46111" y="1853248"/>
                <a:ext cx="8946541" cy="487240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Расстояние </a:t>
                </a:r>
                <a:r>
                  <a:rPr lang="ru-RU" dirty="0"/>
                  <a:t>Левенштейна (также известное как редакционное расстояние) является метрикой, которая измеряет минимальное количество редакторских операций, необходимых для превращения одной строки в другую</a:t>
                </a:r>
                <a:r>
                  <a:rPr lang="ru-RU" dirty="0" smtClean="0"/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где d(i, j) – элемент матрицы на пересечении </a:t>
                </a:r>
                <a:r>
                  <a:rPr lang="ru-RU" i="1" dirty="0"/>
                  <a:t>i</a:t>
                </a:r>
                <a:r>
                  <a:rPr lang="ru-RU" dirty="0"/>
                  <a:t>-ой строки и </a:t>
                </a:r>
                <a:r>
                  <a:rPr lang="ru-RU" i="1" dirty="0"/>
                  <a:t>j</a:t>
                </a:r>
                <a:r>
                  <a:rPr lang="ru-RU" dirty="0"/>
                  <a:t>-ого столбца, </a:t>
                </a:r>
                <a:r>
                  <a:rPr lang="ru-RU" dirty="0" smtClean="0"/>
                  <a:t>оператор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=1, 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если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и </a:t>
                </a:r>
                <a:r>
                  <a:rPr lang="ru-RU" dirty="0"/>
                  <a:t>равен нулю в противном </a:t>
                </a:r>
                <a:r>
                  <a:rPr lang="ru-RU" dirty="0" smtClean="0"/>
                  <a:t>случае</a:t>
                </a:r>
                <a:r>
                  <a:rPr lang="en-US" dirty="0"/>
                  <a:t>.</a:t>
                </a:r>
                <a:r>
                  <a:rPr lang="ru-RU" dirty="0"/>
                  <a:t/>
                </a:r>
                <a:br>
                  <a:rPr lang="ru-RU" dirty="0"/>
                </a:br>
                <a:endParaRPr lang="ru-RU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111" y="1853248"/>
                <a:ext cx="8946541" cy="4872405"/>
              </a:xfrm>
              <a:blipFill rotWithShape="0">
                <a:blip r:embed="rId2"/>
                <a:stretch>
                  <a:fillRect l="-749" t="-626" r="-10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468" y="3253778"/>
            <a:ext cx="39338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61205" cy="1400530"/>
          </a:xfrm>
        </p:spPr>
        <p:txBody>
          <a:bodyPr/>
          <a:lstStyle/>
          <a:p>
            <a:r>
              <a:rPr lang="ru-RU" dirty="0" smtClean="0"/>
              <a:t>Расстояние Левенштейна: пример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1625" y="1636679"/>
            <a:ext cx="8830176" cy="471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Предисловие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6538" y="550187"/>
            <a:ext cx="6928212" cy="5433892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37826" y="256686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>PARA – </a:t>
            </a:r>
            <a:r>
              <a:rPr lang="ru-RU" sz="3200" dirty="0" smtClean="0"/>
              <a:t>цифровая</a:t>
            </a:r>
          </a:p>
          <a:p>
            <a:r>
              <a:rPr lang="ru-RU" sz="3200" dirty="0"/>
              <a:t>о</a:t>
            </a:r>
            <a:r>
              <a:rPr lang="ru-RU" sz="3200" dirty="0" smtClean="0"/>
              <a:t>бразовательная</a:t>
            </a:r>
          </a:p>
          <a:p>
            <a:r>
              <a:rPr lang="ru-RU" sz="3200" dirty="0" smtClean="0"/>
              <a:t>платформа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1246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ответов для лабораторной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853248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Рассматриваются 4 типа</a:t>
            </a:r>
            <a:r>
              <a:rPr lang="en-US" dirty="0" smtClean="0"/>
              <a:t>: </a:t>
            </a:r>
            <a:endParaRPr lang="ru-RU" dirty="0" smtClean="0"/>
          </a:p>
          <a:p>
            <a:r>
              <a:rPr lang="ru-RU" dirty="0" smtClean="0"/>
              <a:t>число,</a:t>
            </a:r>
          </a:p>
          <a:p>
            <a:r>
              <a:rPr lang="ru-RU" dirty="0" smtClean="0"/>
              <a:t>слово, </a:t>
            </a:r>
          </a:p>
          <a:p>
            <a:r>
              <a:rPr lang="ru-RU" dirty="0"/>
              <a:t>и</a:t>
            </a:r>
            <a:r>
              <a:rPr lang="ru-RU" dirty="0" smtClean="0"/>
              <a:t>нтервал,</a:t>
            </a:r>
          </a:p>
          <a:p>
            <a:r>
              <a:rPr lang="ru-RU" dirty="0" smtClean="0"/>
              <a:t>множество.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9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Польза работы алгоритма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853248"/>
            <a:ext cx="8946541" cy="4419215"/>
          </a:xfrm>
        </p:spPr>
        <p:txBody>
          <a:bodyPr/>
          <a:lstStyle/>
          <a:p>
            <a:r>
              <a:rPr lang="ru-RU" dirty="0" smtClean="0"/>
              <a:t>Эффективность на большой дистанции</a:t>
            </a:r>
          </a:p>
          <a:p>
            <a:r>
              <a:rPr lang="ru-RU" dirty="0" smtClean="0"/>
              <a:t>Без предвзятости</a:t>
            </a:r>
          </a:p>
          <a:p>
            <a:r>
              <a:rPr lang="ru-RU" dirty="0" smtClean="0"/>
              <a:t>Большая экономия времени преподавателя</a:t>
            </a:r>
          </a:p>
          <a:p>
            <a:r>
              <a:rPr lang="ru-RU" dirty="0" smtClean="0"/>
              <a:t>Быстрая обратная связь для студентов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2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Различные сценарии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Сценарий 1. Тип ответа: число</a:t>
            </a:r>
          </a:p>
          <a:p>
            <a:r>
              <a:rPr lang="ru-RU" dirty="0" smtClean="0"/>
              <a:t>Сценарий 2. Тип ответа: множество</a:t>
            </a:r>
          </a:p>
          <a:p>
            <a:r>
              <a:rPr lang="ru-RU" dirty="0" smtClean="0"/>
              <a:t>Сценарий 3. Тип ответа: слово или интервал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8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Сценарий 1. Тип ответа: число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46111" y="1439307"/>
                <a:ext cx="8946541" cy="419548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Евклидова метрика - </a:t>
                </a:r>
                <a:r>
                  <a:rPr lang="ru-RU" dirty="0"/>
                  <a:t>это математический инструмент, который можно использовать для вычисления расстояния между двумя точками в </a:t>
                </a:r>
                <a:r>
                  <a:rPr lang="ru-RU" dirty="0" smtClean="0"/>
                  <a:t>многомерном пространстве.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 …+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где d – расстояние между двумя точками, (x1, y1, z1) и (x2, y2, z2) – координаты двух точек в соответствующем измерении.</a:t>
                </a:r>
                <a:endParaRPr lang="ru-RU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111" y="1439307"/>
                <a:ext cx="8946541" cy="4195481"/>
              </a:xfrm>
              <a:blipFill rotWithShape="0">
                <a:blip r:embed="rId2"/>
                <a:stretch>
                  <a:fillRect l="-749" t="-7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15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Метрика Евклида: пример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Пример. Пусть даны две точки A(70, 40) и B(330, 228). Необходимо посчитать Евклидово расстояние.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По формуле расчета евклидова расстояния получится следующее: 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/>
                </a:r>
                <a:br>
                  <a:rPr lang="ru-RU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70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330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228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260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−188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76600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35344</m:t>
                          </m:r>
                        </m:e>
                      </m:rad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111944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355</m:t>
                      </m:r>
                    </m:oMath>
                  </m:oMathPara>
                </a14:m>
                <a:r>
                  <a:rPr lang="ru-RU" dirty="0"/>
                  <a:t/>
                </a:r>
                <a:br>
                  <a:rPr lang="ru-RU" dirty="0"/>
                </a:b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9" t="-8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87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45426" cy="1400530"/>
          </a:xfrm>
        </p:spPr>
        <p:txBody>
          <a:bodyPr/>
          <a:lstStyle/>
          <a:p>
            <a:r>
              <a:rPr lang="ru-RU" dirty="0" smtClean="0"/>
              <a:t>Сценарий 2. Тип ответа: множество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46111" y="1439307"/>
                <a:ext cx="8946541" cy="419548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Коэффициент </a:t>
                </a:r>
                <a:r>
                  <a:rPr lang="ru-RU" dirty="0" err="1"/>
                  <a:t>Жаккара</a:t>
                </a:r>
                <a:r>
                  <a:rPr lang="ru-RU" dirty="0"/>
                  <a:t> является мерой подобия между двумя наборами двоичных данных</a:t>
                </a:r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|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где A и B — два набора двоичных данных, ∩ представляет пересечение двух наборов, ∪ представляет объединение двух </a:t>
                </a:r>
                <a:r>
                  <a:rPr lang="ru-RU" dirty="0" smtClean="0"/>
                  <a:t>наборов.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/>
                </a:r>
                <a:br>
                  <a:rPr lang="ru-RU" dirty="0"/>
                </a:br>
                <a:endParaRPr lang="ru-RU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111" y="1439307"/>
                <a:ext cx="8946541" cy="4195481"/>
              </a:xfrm>
              <a:blipFill rotWithShape="0">
                <a:blip r:embed="rId2"/>
                <a:stretch>
                  <a:fillRect l="-749" t="-7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562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Коэффициент </a:t>
            </a:r>
            <a:r>
              <a:rPr lang="ru-RU" dirty="0" err="1" smtClean="0"/>
              <a:t>Жаккара</a:t>
            </a:r>
            <a:r>
              <a:rPr lang="ru-RU" dirty="0" smtClean="0"/>
              <a:t>: 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Пример. Пусть даны два набора данных: A = [0,1,2,5,6,8,9] и B=[0,2,3,4,5,7,9]. Чтобы вычислить сходство </a:t>
            </a:r>
            <a:r>
              <a:rPr lang="ru-RU" dirty="0" err="1"/>
              <a:t>Жаккара</a:t>
            </a:r>
            <a:r>
              <a:rPr lang="ru-RU" dirty="0"/>
              <a:t>, необходимо найти общее количество наблюдений в наборах и поделить это на общее количество наблюдений, таким  образом: 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Количество наблюдений в обоих: {0, 2, 5, 9} =  4.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Общее количество наблюдений: {0, 1, 2, 3, 4, 5, 6, 7, 8, 9} = 10.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Далее применяем формулу расчета коэффициента </a:t>
            </a:r>
            <a:r>
              <a:rPr lang="ru-RU" dirty="0" err="1"/>
              <a:t>Жаккара</a:t>
            </a:r>
            <a:r>
              <a:rPr lang="ru-RU" dirty="0"/>
              <a:t> и  получаем: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K = 4/10 = 0,4.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67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426</TotalTime>
  <Words>257</Words>
  <Application>Microsoft Office PowerPoint</Application>
  <PresentationFormat>Широкоэкранный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Century Gothic</vt:lpstr>
      <vt:lpstr>Times New Roman</vt:lpstr>
      <vt:lpstr>Wingdings 3</vt:lpstr>
      <vt:lpstr>Ион</vt:lpstr>
      <vt:lpstr>ПРОЕКТИРОВАНИЕ СИСТЕМЫ ОЦЕНИВАНИЯ ЛАБОРАТОРНЫХ РАБОТ СТУДЕНТОВ</vt:lpstr>
      <vt:lpstr>Предисловие</vt:lpstr>
      <vt:lpstr>Типы ответов для лабораторной</vt:lpstr>
      <vt:lpstr>Польза работы алгоритма</vt:lpstr>
      <vt:lpstr>Различные сценарии</vt:lpstr>
      <vt:lpstr>Сценарий 1. Тип ответа: число</vt:lpstr>
      <vt:lpstr>Метрика Евклида: пример</vt:lpstr>
      <vt:lpstr>Сценарий 2. Тип ответа: множество</vt:lpstr>
      <vt:lpstr>Коэффициент Жаккара: пример</vt:lpstr>
      <vt:lpstr>Сценарий 3. Тип ответа: слово или интервал</vt:lpstr>
      <vt:lpstr>Расстояние Левенштейна: пример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</dc:creator>
  <cp:lastModifiedBy>Ivan</cp:lastModifiedBy>
  <cp:revision>10</cp:revision>
  <dcterms:created xsi:type="dcterms:W3CDTF">2023-05-14T08:45:30Z</dcterms:created>
  <dcterms:modified xsi:type="dcterms:W3CDTF">2023-05-14T15:52:22Z</dcterms:modified>
</cp:coreProperties>
</file>