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Raleway"/>
      <p:regular r:id="rId19"/>
      <p:bold r:id="rId20"/>
      <p:italic r:id="rId21"/>
      <p:boldItalic r:id="rId22"/>
    </p:embeddedFont>
    <p:embeddedFont>
      <p:font typeface="La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bold.fntdata"/><Relationship Id="rId22" Type="http://schemas.openxmlformats.org/officeDocument/2006/relationships/font" Target="fonts/Raleway-boldItalic.fntdata"/><Relationship Id="rId21" Type="http://schemas.openxmlformats.org/officeDocument/2006/relationships/font" Target="fonts/Raleway-italic.fntdata"/><Relationship Id="rId24" Type="http://schemas.openxmlformats.org/officeDocument/2006/relationships/font" Target="fonts/Lato-bold.fntdata"/><Relationship Id="rId23" Type="http://schemas.openxmlformats.org/officeDocument/2006/relationships/font" Target="fonts/La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boldItalic.fntdata"/><Relationship Id="rId25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Raleway-regular.fntdata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e2e2ce9808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e2e2ce9808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e2e2ce9808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e2e2ce9808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e2e2ce9808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e2e2ce9808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4620b8934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4620b8934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e2e2ce9808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e2e2ce9808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e2e2ce9808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e2e2ce9808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e2e2ce9808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e2e2ce9808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e2e2ce9808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e2e2ce9808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e2e2ce9808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e2e2ce9808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e2e2ce9808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e2e2ce9808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e2e2ce9808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e2e2ce9808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e2e2ce9808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e2e2ce9808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7950" y="187410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ОПТИМИЗАЦИЯ ПЕРЕДАЧИ ДАННЫХ МЕЖДУ БРОКЕРОМ СООБЩЕНИЙ </a:t>
            </a:r>
            <a:endParaRPr sz="3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КОНЕЧНЫМИ ПОТРЕБИТЕЛЯМИ</a:t>
            </a:r>
            <a:endParaRPr sz="300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2700600" y="4174800"/>
            <a:ext cx="37428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Подготовил: Студент Ковалевский Р.Д.</a:t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986250" y="626900"/>
            <a:ext cx="7171500" cy="7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4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XIII МЕЖДУНАРОДНАЯ МОЛОДЕЖНАЯ НАУЧНО-ПРАКТИЧЕСКАЯ КОНФЕРЕНЦИЯ С ЭЛЕМЕНТАМИ НАУЧНОЙ ШКОЛЫ "ПРИКЛАДНАЯ МАТЕМАТИКА И ФУНДАМЕНТАЛЬНАЯ ИНФОРМАТИКА"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Общая схема применения алгоритмов</a:t>
            </a:r>
            <a:endParaRPr/>
          </a:p>
        </p:txBody>
      </p:sp>
      <p:pic>
        <p:nvPicPr>
          <p:cNvPr id="144" name="Google Shape;14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450" y="2006250"/>
            <a:ext cx="7688699" cy="248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Результаты исследования</a:t>
            </a:r>
            <a:endParaRPr/>
          </a:p>
        </p:txBody>
      </p:sp>
      <p:pic>
        <p:nvPicPr>
          <p:cNvPr id="150" name="Google Shape;15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450" y="1916025"/>
            <a:ext cx="7688699" cy="262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Итоги</a:t>
            </a:r>
            <a:endParaRPr/>
          </a:p>
        </p:txBody>
      </p:sp>
      <p:sp>
        <p:nvSpPr>
          <p:cNvPr id="156" name="Google Shape;156;p2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Алгоритм арифметического кодирования и алгоритм Хаффмана в среднем дают одинаковые результаты по скорости доставки.</a:t>
            </a: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Без использования алгоритмов сжатия в среднем затрачивается больше времени на отправку сообщения.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Библиографический список</a:t>
            </a:r>
            <a:endParaRPr/>
          </a:p>
        </p:txBody>
      </p:sp>
      <p:sp>
        <p:nvSpPr>
          <p:cNvPr id="162" name="Google Shape;162;p2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Сэломон Д. Сжатие данных, изображения и звука. – М.: Техносфера, 2004. – 368с.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Габидулин Э. М., Пилипчук Н. И., Лекции по теории информации: учебное пособие – М.: МИФИ, 2007. –  213с.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Лекция 1: Методы сжатия без потерь. URL: https://intuit.ru/studies/courses/1069/206/lecture/5324?page=2 (дата обращения: 18.04.2023)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Сжатие информации без потерь. Часть первая. URL: https://habr.com/ru/articles/142242/ (дата обращения: 18.04.2023).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Ватолин Д., Ратушняк А., Смирнов М., Юкин В. Методы сжатия данных. Устройство Архиваторов, сжатие изображений и видео. – М.: ДИАЛОГ-МИФИ, 2003. – 384с.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Цель исследования</a:t>
            </a:r>
            <a:endParaRPr/>
          </a:p>
        </p:txBody>
      </p:sp>
      <p:sp>
        <p:nvSpPr>
          <p:cNvPr id="94" name="Google Shape;94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Исследование заключается в рассмотрении методов оптимизации передачи данных в брокерах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Методы повышения производительности</a:t>
            </a:r>
            <a:endParaRPr/>
          </a:p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Кластеризация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Оптимизация сетевых соединений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Использование аппаратного ускорения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Оптимизация обработки сообщений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Использование алгоритмов сжатия данных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Методы сжатия</a:t>
            </a:r>
            <a:endParaRPr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Алгоритм Хаффмана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Арифметическое кодирование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Алгоритм Хаффмана</a:t>
            </a:r>
            <a:endParaRPr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Действия данного метода основаны на том, что каждому символу во входном битовом потоке ставится в соответствие его код – цепочка битов. Сжатия осуществляется за счет сопоставления часто встречающихся символов с короткими кодами, а частым символам соответствует более длинная цепочка битов.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Алгоритм Хаффмана</a:t>
            </a:r>
            <a:endParaRPr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450" y="2031075"/>
            <a:ext cx="7688702" cy="2382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Арифметическое Кодирование</a:t>
            </a:r>
            <a:endParaRPr/>
          </a:p>
        </p:txBody>
      </p:sp>
      <p:sp>
        <p:nvSpPr>
          <p:cNvPr id="125" name="Google Shape;125;p1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Арифметическое кодирование – это один из методов без потерь сжатия данных, в котором каждый символ входной строки заменяется на дробное число, находящееся в интервале от 0 до 1. Затем все дробные числа объединяются в одно, которое и представляет сжатую строку. Полученная в результате выполнения итераций алгоритма точка – это и есть закодированное сообщение.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Арифметическое Кодирование</a:t>
            </a:r>
            <a:endParaRPr/>
          </a:p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2" name="Google Shape;13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450" y="2064825"/>
            <a:ext cx="7687762" cy="2261100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7276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Общая схема применения алгоритмов</a:t>
            </a:r>
            <a:endParaRPr/>
          </a:p>
        </p:txBody>
      </p:sp>
      <p:sp>
        <p:nvSpPr>
          <p:cNvPr id="138" name="Google Shape;138;p21"/>
          <p:cNvSpPr txBox="1"/>
          <p:nvPr>
            <p:ph idx="1" type="body"/>
          </p:nvPr>
        </p:nvSpPr>
        <p:spPr>
          <a:xfrm>
            <a:off x="729450" y="2078875"/>
            <a:ext cx="7688700" cy="193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стороне отправителя: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●"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Создание сообщения в продюсирующем микросервисе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●"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Привести текущий формат сообщения к строковому типу (если это необходимо)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●"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Кодирование строкового сообщения каким-либо алгоритмом для компрессии данных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●"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Отправка закодированного сообщения в брокер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стороне получателя: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●"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Привести входящий битовый поток из брокера к строковому типу (если это необходимо)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●"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Декодировать полученное сообщения, согласно специфике применяемого алгоритма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●"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Привести строковое сообщение в необходимый для обработки формат (если это необходимо)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