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6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5143500" cx="9144000"/>
  <p:notesSz cx="6858000" cy="9144000"/>
  <p:embeddedFontLst>
    <p:embeddedFont>
      <p:font typeface="DM Sans Medium"/>
      <p:regular r:id="rId22"/>
      <p:bold r:id="rId23"/>
      <p:italic r:id="rId24"/>
      <p:boldItalic r:id="rId25"/>
    </p:embeddedFont>
    <p:embeddedFont>
      <p:font typeface="Exo Medium"/>
      <p:regular r:id="rId26"/>
      <p:bold r:id="rId27"/>
      <p:italic r:id="rId28"/>
      <p:boldItalic r:id="rId29"/>
    </p:embeddedFont>
    <p:embeddedFont>
      <p:font typeface="Bebas Neue"/>
      <p:regular r:id="rId30"/>
    </p:embeddedFont>
    <p:embeddedFont>
      <p:font typeface="Barlow"/>
      <p:regular r:id="rId31"/>
      <p:bold r:id="rId32"/>
      <p:italic r:id="rId33"/>
      <p:boldItalic r:id="rId34"/>
    </p:embeddedFont>
    <p:embeddedFont>
      <p:font typeface="Exo"/>
      <p:regular r:id="rId35"/>
      <p:bold r:id="rId36"/>
      <p:italic r:id="rId37"/>
      <p:boldItalic r:id="rId38"/>
    </p:embeddedFont>
    <p:embeddedFont>
      <p:font typeface="Exo Light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ExoLight-bold.fntdata"/><Relationship Id="rId20" Type="http://schemas.openxmlformats.org/officeDocument/2006/relationships/slide" Target="slides/slide16.xml"/><Relationship Id="rId42" Type="http://schemas.openxmlformats.org/officeDocument/2006/relationships/font" Target="fonts/ExoLight-boldItalic.fntdata"/><Relationship Id="rId41" Type="http://schemas.openxmlformats.org/officeDocument/2006/relationships/font" Target="fonts/ExoLight-italic.fntdata"/><Relationship Id="rId22" Type="http://schemas.openxmlformats.org/officeDocument/2006/relationships/font" Target="fonts/DMSansMedium-regular.fntdata"/><Relationship Id="rId21" Type="http://schemas.openxmlformats.org/officeDocument/2006/relationships/slide" Target="slides/slide17.xml"/><Relationship Id="rId24" Type="http://schemas.openxmlformats.org/officeDocument/2006/relationships/font" Target="fonts/DMSansMedium-italic.fntdata"/><Relationship Id="rId23" Type="http://schemas.openxmlformats.org/officeDocument/2006/relationships/font" Target="fonts/DMSansMedium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ExoMedium-regular.fntdata"/><Relationship Id="rId25" Type="http://schemas.openxmlformats.org/officeDocument/2006/relationships/font" Target="fonts/DMSansMedium-boldItalic.fntdata"/><Relationship Id="rId28" Type="http://schemas.openxmlformats.org/officeDocument/2006/relationships/font" Target="fonts/ExoMedium-italic.fntdata"/><Relationship Id="rId27" Type="http://schemas.openxmlformats.org/officeDocument/2006/relationships/font" Target="fonts/ExoMedium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ExoMedium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Barlow-regular.fntdata"/><Relationship Id="rId30" Type="http://schemas.openxmlformats.org/officeDocument/2006/relationships/font" Target="fonts/BebasNeue-regular.fntdata"/><Relationship Id="rId11" Type="http://schemas.openxmlformats.org/officeDocument/2006/relationships/slide" Target="slides/slide7.xml"/><Relationship Id="rId33" Type="http://schemas.openxmlformats.org/officeDocument/2006/relationships/font" Target="fonts/Barlow-italic.fntdata"/><Relationship Id="rId10" Type="http://schemas.openxmlformats.org/officeDocument/2006/relationships/slide" Target="slides/slide6.xml"/><Relationship Id="rId32" Type="http://schemas.openxmlformats.org/officeDocument/2006/relationships/font" Target="fonts/Barlow-bold.fntdata"/><Relationship Id="rId13" Type="http://schemas.openxmlformats.org/officeDocument/2006/relationships/slide" Target="slides/slide9.xml"/><Relationship Id="rId35" Type="http://schemas.openxmlformats.org/officeDocument/2006/relationships/font" Target="fonts/Exo-regular.fntdata"/><Relationship Id="rId12" Type="http://schemas.openxmlformats.org/officeDocument/2006/relationships/slide" Target="slides/slide8.xml"/><Relationship Id="rId34" Type="http://schemas.openxmlformats.org/officeDocument/2006/relationships/font" Target="fonts/Barlow-boldItalic.fntdata"/><Relationship Id="rId15" Type="http://schemas.openxmlformats.org/officeDocument/2006/relationships/slide" Target="slides/slide11.xml"/><Relationship Id="rId37" Type="http://schemas.openxmlformats.org/officeDocument/2006/relationships/font" Target="fonts/Exo-italic.fntdata"/><Relationship Id="rId14" Type="http://schemas.openxmlformats.org/officeDocument/2006/relationships/slide" Target="slides/slide10.xml"/><Relationship Id="rId36" Type="http://schemas.openxmlformats.org/officeDocument/2006/relationships/font" Target="fonts/Exo-bold.fntdata"/><Relationship Id="rId17" Type="http://schemas.openxmlformats.org/officeDocument/2006/relationships/slide" Target="slides/slide13.xml"/><Relationship Id="rId39" Type="http://schemas.openxmlformats.org/officeDocument/2006/relationships/font" Target="fonts/ExoLight-regular.fntdata"/><Relationship Id="rId16" Type="http://schemas.openxmlformats.org/officeDocument/2006/relationships/slide" Target="slides/slide12.xml"/><Relationship Id="rId38" Type="http://schemas.openxmlformats.org/officeDocument/2006/relationships/font" Target="fonts/Exo-bold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5" name="Shape 1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6" name="Google Shape;1706;gd431007ba2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7" name="Google Shape;1707;gd431007ba2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3" name="Shape 1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4" name="Google Shape;1814;g244ca4bba2b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5" name="Google Shape;1815;g244ca4bba2b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0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g244ca4bba2b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2" name="Google Shape;1822;g244ca4bba2b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0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g244ca4bba2b_0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2" name="Google Shape;1832;g244ca4bba2b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2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Google Shape;1843;g244ca4bba2b_0_2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4" name="Google Shape;1844;g244ca4bba2b_0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9" name="Shape 1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0" name="Google Shape;1850;g244ca4bba2b_0_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1" name="Google Shape;1851;g244ca4bba2b_0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8" name="Shape 1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9" name="Google Shape;1859;g244ca4bba2b_0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0" name="Google Shape;1860;g244ca4bba2b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6" name="Shape 1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7" name="Google Shape;1867;g244ca4bba2b_0_2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8" name="Google Shape;1868;g244ca4bba2b_0_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3" name="Shape 1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" name="Google Shape;1874;g244ca4bba2b_0_2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5" name="Google Shape;1875;g244ca4bba2b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7" name="Shape 1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8" name="Google Shape;1718;g54dda1946d_6_3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9" name="Google Shape;1719;g54dda1946d_6_3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5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" name="Google Shape;1726;gd431007ba2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7" name="Google Shape;1727;gd431007ba2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3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" name="Google Shape;1744;g244ca4bba2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5" name="Google Shape;1745;g244ca4bba2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1" name="Shape 1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2" name="Google Shape;1752;g244ca4bba2b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3" name="Google Shape;1753;g244ca4bba2b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0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" name="Google Shape;1761;g244ca4bba2b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2" name="Google Shape;1762;g244ca4bba2b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9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" name="Google Shape;1780;g244ca4bba2b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1" name="Google Shape;1781;g244ca4bba2b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3" name="Shape 1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4" name="Google Shape;1794;g244ca4bba2b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5" name="Google Shape;1795;g244ca4bba2b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7" name="Shape 1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8" name="Google Shape;1808;g244ca4bba2b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9" name="Google Shape;1809;g244ca4bba2b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bit.ly/3A1uf1Q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Relationship Id="rId5" Type="http://schemas.openxmlformats.org/officeDocument/2006/relationships/image" Target="../media/image2.png"/><Relationship Id="rId6" Type="http://schemas.openxmlformats.org/officeDocument/2006/relationships/image" Target="../media/image3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1" y="10"/>
            <a:ext cx="9126294" cy="5143547"/>
            <a:chOff x="239463" y="826725"/>
            <a:chExt cx="7141075" cy="4061550"/>
          </a:xfrm>
        </p:grpSpPr>
        <p:sp>
          <p:nvSpPr>
            <p:cNvPr id="11" name="Google Shape;11;p2"/>
            <p:cNvSpPr/>
            <p:nvPr/>
          </p:nvSpPr>
          <p:spPr>
            <a:xfrm>
              <a:off x="6695913" y="826725"/>
              <a:ext cx="325" cy="4049050"/>
            </a:xfrm>
            <a:custGeom>
              <a:rect b="b" l="l" r="r" t="t"/>
              <a:pathLst>
                <a:path extrusionOk="0" fill="none" h="161962" w="13">
                  <a:moveTo>
                    <a:pt x="1" y="161961"/>
                  </a:moveTo>
                  <a:lnTo>
                    <a:pt x="1" y="69974"/>
                  </a:lnTo>
                  <a:lnTo>
                    <a:pt x="1" y="64521"/>
                  </a:lnTo>
                  <a:cubicBezTo>
                    <a:pt x="1" y="62711"/>
                    <a:pt x="1" y="60913"/>
                    <a:pt x="13" y="59139"/>
                  </a:cubicBezTo>
                  <a:lnTo>
                    <a:pt x="13" y="53853"/>
                  </a:lnTo>
                  <a:cubicBezTo>
                    <a:pt x="13" y="52102"/>
                    <a:pt x="13" y="50376"/>
                    <a:pt x="1" y="48673"/>
                  </a:cubicBezTo>
                  <a:lnTo>
                    <a:pt x="1" y="43637"/>
                  </a:lnTo>
                  <a:lnTo>
                    <a:pt x="1" y="38756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257588" y="839225"/>
              <a:ext cx="25" cy="4049050"/>
            </a:xfrm>
            <a:custGeom>
              <a:rect b="b" l="l" r="r" t="t"/>
              <a:pathLst>
                <a:path extrusionOk="0" fill="none" h="161962" w="1">
                  <a:moveTo>
                    <a:pt x="1" y="161961"/>
                  </a:moveTo>
                  <a:lnTo>
                    <a:pt x="1" y="69974"/>
                  </a:lnTo>
                  <a:lnTo>
                    <a:pt x="1" y="64521"/>
                  </a:lnTo>
                  <a:cubicBezTo>
                    <a:pt x="1" y="62711"/>
                    <a:pt x="1" y="60925"/>
                    <a:pt x="1" y="59139"/>
                  </a:cubicBezTo>
                  <a:lnTo>
                    <a:pt x="1" y="53853"/>
                  </a:lnTo>
                  <a:cubicBezTo>
                    <a:pt x="1" y="52103"/>
                    <a:pt x="1" y="50376"/>
                    <a:pt x="1" y="48674"/>
                  </a:cubicBezTo>
                  <a:lnTo>
                    <a:pt x="1" y="43637"/>
                  </a:lnTo>
                  <a:lnTo>
                    <a:pt x="1" y="38756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415238" y="827025"/>
              <a:ext cx="12525" cy="4048750"/>
            </a:xfrm>
            <a:custGeom>
              <a:rect b="b" l="l" r="r" t="t"/>
              <a:pathLst>
                <a:path extrusionOk="0" fill="none" h="161950" w="501">
                  <a:moveTo>
                    <a:pt x="0" y="161949"/>
                  </a:moveTo>
                  <a:lnTo>
                    <a:pt x="0" y="101025"/>
                  </a:lnTo>
                  <a:lnTo>
                    <a:pt x="0" y="94405"/>
                  </a:lnTo>
                  <a:lnTo>
                    <a:pt x="0" y="87714"/>
                  </a:lnTo>
                  <a:lnTo>
                    <a:pt x="0" y="80975"/>
                  </a:lnTo>
                  <a:cubicBezTo>
                    <a:pt x="0" y="78725"/>
                    <a:pt x="12" y="76474"/>
                    <a:pt x="71" y="74200"/>
                  </a:cubicBezTo>
                  <a:cubicBezTo>
                    <a:pt x="119" y="71926"/>
                    <a:pt x="202" y="69640"/>
                    <a:pt x="274" y="67378"/>
                  </a:cubicBezTo>
                  <a:cubicBezTo>
                    <a:pt x="357" y="65116"/>
                    <a:pt x="429" y="62877"/>
                    <a:pt x="464" y="60687"/>
                  </a:cubicBezTo>
                  <a:cubicBezTo>
                    <a:pt x="488" y="59044"/>
                    <a:pt x="500" y="57413"/>
                    <a:pt x="488" y="55817"/>
                  </a:cubicBezTo>
                  <a:cubicBezTo>
                    <a:pt x="488" y="54210"/>
                    <a:pt x="464" y="52638"/>
                    <a:pt x="429" y="51078"/>
                  </a:cubicBezTo>
                  <a:cubicBezTo>
                    <a:pt x="393" y="49531"/>
                    <a:pt x="345" y="47983"/>
                    <a:pt x="298" y="46471"/>
                  </a:cubicBezTo>
                  <a:cubicBezTo>
                    <a:pt x="250" y="44947"/>
                    <a:pt x="202" y="43447"/>
                    <a:pt x="155" y="41958"/>
                  </a:cubicBezTo>
                  <a:cubicBezTo>
                    <a:pt x="119" y="40458"/>
                    <a:pt x="83" y="38994"/>
                    <a:pt x="60" y="37553"/>
                  </a:cubicBezTo>
                  <a:cubicBezTo>
                    <a:pt x="24" y="36100"/>
                    <a:pt x="12" y="34684"/>
                    <a:pt x="12" y="33291"/>
                  </a:cubicBezTo>
                  <a:cubicBezTo>
                    <a:pt x="0" y="30504"/>
                    <a:pt x="0" y="27837"/>
                    <a:pt x="0" y="25301"/>
                  </a:cubicBez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131863" y="827025"/>
              <a:ext cx="64325" cy="4048750"/>
            </a:xfrm>
            <a:custGeom>
              <a:rect b="b" l="l" r="r" t="t"/>
              <a:pathLst>
                <a:path extrusionOk="0" fill="none" h="161950" w="2573">
                  <a:moveTo>
                    <a:pt x="107" y="161949"/>
                  </a:moveTo>
                  <a:lnTo>
                    <a:pt x="107" y="113836"/>
                  </a:lnTo>
                  <a:lnTo>
                    <a:pt x="107" y="107514"/>
                  </a:lnTo>
                  <a:cubicBezTo>
                    <a:pt x="107" y="105383"/>
                    <a:pt x="107" y="103228"/>
                    <a:pt x="96" y="101085"/>
                  </a:cubicBezTo>
                  <a:cubicBezTo>
                    <a:pt x="84" y="98930"/>
                    <a:pt x="60" y="96786"/>
                    <a:pt x="48" y="94619"/>
                  </a:cubicBezTo>
                  <a:cubicBezTo>
                    <a:pt x="24" y="92464"/>
                    <a:pt x="12" y="90286"/>
                    <a:pt x="0" y="88095"/>
                  </a:cubicBezTo>
                  <a:cubicBezTo>
                    <a:pt x="0" y="85880"/>
                    <a:pt x="72" y="83594"/>
                    <a:pt x="262" y="81225"/>
                  </a:cubicBezTo>
                  <a:cubicBezTo>
                    <a:pt x="524" y="78808"/>
                    <a:pt x="846" y="76343"/>
                    <a:pt x="1203" y="73867"/>
                  </a:cubicBezTo>
                  <a:cubicBezTo>
                    <a:pt x="1548" y="71390"/>
                    <a:pt x="1870" y="68926"/>
                    <a:pt x="2120" y="66533"/>
                  </a:cubicBezTo>
                  <a:cubicBezTo>
                    <a:pt x="2358" y="64128"/>
                    <a:pt x="2501" y="61794"/>
                    <a:pt x="2536" y="59556"/>
                  </a:cubicBezTo>
                  <a:cubicBezTo>
                    <a:pt x="2572" y="57317"/>
                    <a:pt x="2501" y="55174"/>
                    <a:pt x="2358" y="53126"/>
                  </a:cubicBezTo>
                  <a:cubicBezTo>
                    <a:pt x="2215" y="51078"/>
                    <a:pt x="2012" y="49114"/>
                    <a:pt x="1786" y="47197"/>
                  </a:cubicBezTo>
                  <a:cubicBezTo>
                    <a:pt x="1560" y="45280"/>
                    <a:pt x="1322" y="43387"/>
                    <a:pt x="1096" y="41542"/>
                  </a:cubicBezTo>
                  <a:cubicBezTo>
                    <a:pt x="893" y="39672"/>
                    <a:pt x="703" y="37827"/>
                    <a:pt x="536" y="36005"/>
                  </a:cubicBezTo>
                  <a:cubicBezTo>
                    <a:pt x="405" y="34303"/>
                    <a:pt x="298" y="32636"/>
                    <a:pt x="227" y="30981"/>
                  </a:cubicBezTo>
                  <a:cubicBezTo>
                    <a:pt x="155" y="29326"/>
                    <a:pt x="119" y="27718"/>
                    <a:pt x="107" y="26147"/>
                  </a:cubicBezTo>
                  <a:cubicBezTo>
                    <a:pt x="107" y="24587"/>
                    <a:pt x="107" y="23075"/>
                    <a:pt x="107" y="21622"/>
                  </a:cubicBezTo>
                  <a:lnTo>
                    <a:pt x="107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846413" y="827025"/>
              <a:ext cx="153300" cy="4048750"/>
            </a:xfrm>
            <a:custGeom>
              <a:rect b="b" l="l" r="r" t="t"/>
              <a:pathLst>
                <a:path extrusionOk="0" fill="none" h="161950" w="6132">
                  <a:moveTo>
                    <a:pt x="298" y="161949"/>
                  </a:moveTo>
                  <a:lnTo>
                    <a:pt x="298" y="119956"/>
                  </a:lnTo>
                  <a:cubicBezTo>
                    <a:pt x="298" y="117956"/>
                    <a:pt x="298" y="115920"/>
                    <a:pt x="298" y="113848"/>
                  </a:cubicBezTo>
                  <a:cubicBezTo>
                    <a:pt x="286" y="111788"/>
                    <a:pt x="274" y="109728"/>
                    <a:pt x="250" y="107669"/>
                  </a:cubicBezTo>
                  <a:cubicBezTo>
                    <a:pt x="226" y="105621"/>
                    <a:pt x="191" y="103573"/>
                    <a:pt x="155" y="101513"/>
                  </a:cubicBezTo>
                  <a:cubicBezTo>
                    <a:pt x="107" y="99465"/>
                    <a:pt x="72" y="97406"/>
                    <a:pt x="36" y="95322"/>
                  </a:cubicBezTo>
                  <a:cubicBezTo>
                    <a:pt x="0" y="93238"/>
                    <a:pt x="48" y="91071"/>
                    <a:pt x="286" y="88750"/>
                  </a:cubicBezTo>
                  <a:cubicBezTo>
                    <a:pt x="548" y="86416"/>
                    <a:pt x="1048" y="83916"/>
                    <a:pt x="1727" y="81296"/>
                  </a:cubicBezTo>
                  <a:cubicBezTo>
                    <a:pt x="2405" y="78677"/>
                    <a:pt x="3167" y="76010"/>
                    <a:pt x="3882" y="73331"/>
                  </a:cubicBezTo>
                  <a:cubicBezTo>
                    <a:pt x="4596" y="70664"/>
                    <a:pt x="5179" y="68033"/>
                    <a:pt x="5572" y="65509"/>
                  </a:cubicBezTo>
                  <a:cubicBezTo>
                    <a:pt x="5965" y="62973"/>
                    <a:pt x="6132" y="60556"/>
                    <a:pt x="6084" y="58270"/>
                  </a:cubicBezTo>
                  <a:cubicBezTo>
                    <a:pt x="6037" y="55984"/>
                    <a:pt x="5787" y="53817"/>
                    <a:pt x="5406" y="51793"/>
                  </a:cubicBezTo>
                  <a:cubicBezTo>
                    <a:pt x="5025" y="49757"/>
                    <a:pt x="4548" y="47840"/>
                    <a:pt x="4048" y="46006"/>
                  </a:cubicBezTo>
                  <a:cubicBezTo>
                    <a:pt x="3524" y="44185"/>
                    <a:pt x="3036" y="42435"/>
                    <a:pt x="2584" y="40720"/>
                  </a:cubicBezTo>
                  <a:cubicBezTo>
                    <a:pt x="2131" y="39017"/>
                    <a:pt x="1739" y="37303"/>
                    <a:pt x="1393" y="35612"/>
                  </a:cubicBezTo>
                  <a:cubicBezTo>
                    <a:pt x="1119" y="34029"/>
                    <a:pt x="893" y="32445"/>
                    <a:pt x="703" y="30885"/>
                  </a:cubicBezTo>
                  <a:cubicBezTo>
                    <a:pt x="560" y="29278"/>
                    <a:pt x="441" y="27695"/>
                    <a:pt x="381" y="26147"/>
                  </a:cubicBezTo>
                  <a:cubicBezTo>
                    <a:pt x="322" y="24587"/>
                    <a:pt x="298" y="23075"/>
                    <a:pt x="298" y="21611"/>
                  </a:cubicBezTo>
                  <a:lnTo>
                    <a:pt x="298" y="17420"/>
                  </a:lnTo>
                  <a:lnTo>
                    <a:pt x="298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562438" y="827025"/>
              <a:ext cx="258400" cy="4048750"/>
            </a:xfrm>
            <a:custGeom>
              <a:rect b="b" l="l" r="r" t="t"/>
              <a:pathLst>
                <a:path extrusionOk="0" fill="none" h="161950" w="10336">
                  <a:moveTo>
                    <a:pt x="429" y="161949"/>
                  </a:moveTo>
                  <a:lnTo>
                    <a:pt x="429" y="125826"/>
                  </a:lnTo>
                  <a:cubicBezTo>
                    <a:pt x="429" y="123909"/>
                    <a:pt x="429" y="121956"/>
                    <a:pt x="429" y="119956"/>
                  </a:cubicBezTo>
                  <a:cubicBezTo>
                    <a:pt x="417" y="117968"/>
                    <a:pt x="417" y="115955"/>
                    <a:pt x="382" y="113955"/>
                  </a:cubicBezTo>
                  <a:cubicBezTo>
                    <a:pt x="358" y="111967"/>
                    <a:pt x="322" y="109990"/>
                    <a:pt x="274" y="108014"/>
                  </a:cubicBezTo>
                  <a:cubicBezTo>
                    <a:pt x="227" y="106049"/>
                    <a:pt x="167" y="104073"/>
                    <a:pt x="108" y="102097"/>
                  </a:cubicBezTo>
                  <a:cubicBezTo>
                    <a:pt x="48" y="100120"/>
                    <a:pt x="1" y="98132"/>
                    <a:pt x="1" y="96072"/>
                  </a:cubicBezTo>
                  <a:cubicBezTo>
                    <a:pt x="144" y="93965"/>
                    <a:pt x="465" y="91738"/>
                    <a:pt x="1036" y="89297"/>
                  </a:cubicBezTo>
                  <a:cubicBezTo>
                    <a:pt x="1656" y="86869"/>
                    <a:pt x="2560" y="84225"/>
                    <a:pt x="3656" y="81451"/>
                  </a:cubicBezTo>
                  <a:cubicBezTo>
                    <a:pt x="4204" y="80070"/>
                    <a:pt x="4787" y="78653"/>
                    <a:pt x="5370" y="77236"/>
                  </a:cubicBezTo>
                  <a:cubicBezTo>
                    <a:pt x="5942" y="75820"/>
                    <a:pt x="6513" y="74391"/>
                    <a:pt x="7061" y="72974"/>
                  </a:cubicBezTo>
                  <a:cubicBezTo>
                    <a:pt x="7609" y="71545"/>
                    <a:pt x="8109" y="70140"/>
                    <a:pt x="8537" y="68747"/>
                  </a:cubicBezTo>
                  <a:cubicBezTo>
                    <a:pt x="8954" y="67366"/>
                    <a:pt x="9323" y="66009"/>
                    <a:pt x="9597" y="64675"/>
                  </a:cubicBezTo>
                  <a:cubicBezTo>
                    <a:pt x="10145" y="62032"/>
                    <a:pt x="10335" y="59532"/>
                    <a:pt x="10169" y="57222"/>
                  </a:cubicBezTo>
                  <a:cubicBezTo>
                    <a:pt x="10014" y="54912"/>
                    <a:pt x="9538" y="52769"/>
                    <a:pt x="8835" y="50781"/>
                  </a:cubicBezTo>
                  <a:cubicBezTo>
                    <a:pt x="8133" y="48792"/>
                    <a:pt x="7287" y="46935"/>
                    <a:pt x="6394" y="45185"/>
                  </a:cubicBezTo>
                  <a:cubicBezTo>
                    <a:pt x="5501" y="43423"/>
                    <a:pt x="4644" y="41744"/>
                    <a:pt x="3882" y="40125"/>
                  </a:cubicBezTo>
                  <a:cubicBezTo>
                    <a:pt x="3120" y="38494"/>
                    <a:pt x="2501" y="36886"/>
                    <a:pt x="2001" y="35291"/>
                  </a:cubicBezTo>
                  <a:cubicBezTo>
                    <a:pt x="1572" y="33660"/>
                    <a:pt x="1215" y="32005"/>
                    <a:pt x="953" y="30350"/>
                  </a:cubicBezTo>
                  <a:cubicBezTo>
                    <a:pt x="775" y="28945"/>
                    <a:pt x="644" y="27540"/>
                    <a:pt x="548" y="26147"/>
                  </a:cubicBezTo>
                  <a:cubicBezTo>
                    <a:pt x="477" y="24730"/>
                    <a:pt x="441" y="23349"/>
                    <a:pt x="429" y="22015"/>
                  </a:cubicBezTo>
                  <a:cubicBezTo>
                    <a:pt x="429" y="19348"/>
                    <a:pt x="429" y="16860"/>
                    <a:pt x="429" y="14598"/>
                  </a:cubicBezTo>
                  <a:lnTo>
                    <a:pt x="429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279963" y="827025"/>
              <a:ext cx="338450" cy="4048750"/>
            </a:xfrm>
            <a:custGeom>
              <a:rect b="b" l="l" r="r" t="t"/>
              <a:pathLst>
                <a:path extrusionOk="0" fill="none" h="161950" w="13538">
                  <a:moveTo>
                    <a:pt x="501" y="161949"/>
                  </a:moveTo>
                  <a:lnTo>
                    <a:pt x="501" y="125826"/>
                  </a:lnTo>
                  <a:cubicBezTo>
                    <a:pt x="501" y="123909"/>
                    <a:pt x="501" y="121956"/>
                    <a:pt x="489" y="119968"/>
                  </a:cubicBezTo>
                  <a:cubicBezTo>
                    <a:pt x="477" y="118003"/>
                    <a:pt x="453" y="116027"/>
                    <a:pt x="417" y="114086"/>
                  </a:cubicBezTo>
                  <a:cubicBezTo>
                    <a:pt x="382" y="112134"/>
                    <a:pt x="334" y="110205"/>
                    <a:pt x="274" y="108276"/>
                  </a:cubicBezTo>
                  <a:cubicBezTo>
                    <a:pt x="215" y="106347"/>
                    <a:pt x="143" y="104418"/>
                    <a:pt x="72" y="102490"/>
                  </a:cubicBezTo>
                  <a:cubicBezTo>
                    <a:pt x="1" y="100561"/>
                    <a:pt x="1" y="98560"/>
                    <a:pt x="203" y="96489"/>
                  </a:cubicBezTo>
                  <a:cubicBezTo>
                    <a:pt x="417" y="94405"/>
                    <a:pt x="905" y="92191"/>
                    <a:pt x="1656" y="89774"/>
                  </a:cubicBezTo>
                  <a:cubicBezTo>
                    <a:pt x="2406" y="87357"/>
                    <a:pt x="3489" y="84690"/>
                    <a:pt x="4835" y="81844"/>
                  </a:cubicBezTo>
                  <a:cubicBezTo>
                    <a:pt x="5513" y="80415"/>
                    <a:pt x="6239" y="78951"/>
                    <a:pt x="6990" y="77463"/>
                  </a:cubicBezTo>
                  <a:cubicBezTo>
                    <a:pt x="7740" y="75974"/>
                    <a:pt x="8490" y="74462"/>
                    <a:pt x="9216" y="72950"/>
                  </a:cubicBezTo>
                  <a:cubicBezTo>
                    <a:pt x="9954" y="71438"/>
                    <a:pt x="10621" y="69950"/>
                    <a:pt x="11192" y="68485"/>
                  </a:cubicBezTo>
                  <a:cubicBezTo>
                    <a:pt x="11776" y="67021"/>
                    <a:pt x="12264" y="65580"/>
                    <a:pt x="12621" y="64199"/>
                  </a:cubicBezTo>
                  <a:cubicBezTo>
                    <a:pt x="13336" y="61437"/>
                    <a:pt x="13538" y="58901"/>
                    <a:pt x="13205" y="56615"/>
                  </a:cubicBezTo>
                  <a:cubicBezTo>
                    <a:pt x="12871" y="54329"/>
                    <a:pt x="12109" y="52269"/>
                    <a:pt x="11085" y="50364"/>
                  </a:cubicBezTo>
                  <a:cubicBezTo>
                    <a:pt x="10049" y="48471"/>
                    <a:pt x="8871" y="46709"/>
                    <a:pt x="7656" y="45030"/>
                  </a:cubicBezTo>
                  <a:cubicBezTo>
                    <a:pt x="6442" y="43351"/>
                    <a:pt x="5299" y="41732"/>
                    <a:pt x="4299" y="40137"/>
                  </a:cubicBezTo>
                  <a:cubicBezTo>
                    <a:pt x="3299" y="38553"/>
                    <a:pt x="2501" y="36970"/>
                    <a:pt x="1870" y="35386"/>
                  </a:cubicBezTo>
                  <a:cubicBezTo>
                    <a:pt x="1406" y="33743"/>
                    <a:pt x="1072" y="32088"/>
                    <a:pt x="834" y="30421"/>
                  </a:cubicBezTo>
                  <a:cubicBezTo>
                    <a:pt x="644" y="28254"/>
                    <a:pt x="536" y="26123"/>
                    <a:pt x="501" y="24051"/>
                  </a:cubicBezTo>
                  <a:cubicBezTo>
                    <a:pt x="501" y="22242"/>
                    <a:pt x="501" y="20503"/>
                    <a:pt x="501" y="18860"/>
                  </a:cubicBezTo>
                  <a:lnTo>
                    <a:pt x="50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999563" y="827025"/>
              <a:ext cx="325375" cy="4048750"/>
            </a:xfrm>
            <a:custGeom>
              <a:rect b="b" l="l" r="r" t="t"/>
              <a:pathLst>
                <a:path extrusionOk="0" fill="none" h="161950" w="13015">
                  <a:moveTo>
                    <a:pt x="489" y="161949"/>
                  </a:moveTo>
                  <a:lnTo>
                    <a:pt x="489" y="125826"/>
                  </a:lnTo>
                  <a:cubicBezTo>
                    <a:pt x="489" y="123909"/>
                    <a:pt x="489" y="121956"/>
                    <a:pt x="477" y="119968"/>
                  </a:cubicBezTo>
                  <a:cubicBezTo>
                    <a:pt x="465" y="118003"/>
                    <a:pt x="441" y="116039"/>
                    <a:pt x="406" y="114098"/>
                  </a:cubicBezTo>
                  <a:cubicBezTo>
                    <a:pt x="370" y="112145"/>
                    <a:pt x="322" y="110217"/>
                    <a:pt x="251" y="108288"/>
                  </a:cubicBezTo>
                  <a:cubicBezTo>
                    <a:pt x="191" y="106359"/>
                    <a:pt x="132" y="104442"/>
                    <a:pt x="60" y="102501"/>
                  </a:cubicBezTo>
                  <a:cubicBezTo>
                    <a:pt x="1" y="100549"/>
                    <a:pt x="25" y="98560"/>
                    <a:pt x="239" y="96501"/>
                  </a:cubicBezTo>
                  <a:cubicBezTo>
                    <a:pt x="453" y="94441"/>
                    <a:pt x="894" y="92274"/>
                    <a:pt x="1596" y="89964"/>
                  </a:cubicBezTo>
                  <a:cubicBezTo>
                    <a:pt x="2299" y="87642"/>
                    <a:pt x="3263" y="85095"/>
                    <a:pt x="4501" y="82320"/>
                  </a:cubicBezTo>
                  <a:cubicBezTo>
                    <a:pt x="5121" y="80939"/>
                    <a:pt x="5823" y="79487"/>
                    <a:pt x="6573" y="78010"/>
                  </a:cubicBezTo>
                  <a:cubicBezTo>
                    <a:pt x="7323" y="76522"/>
                    <a:pt x="8109" y="74998"/>
                    <a:pt x="8919" y="73450"/>
                  </a:cubicBezTo>
                  <a:cubicBezTo>
                    <a:pt x="9645" y="71938"/>
                    <a:pt x="10324" y="70426"/>
                    <a:pt x="10919" y="68950"/>
                  </a:cubicBezTo>
                  <a:cubicBezTo>
                    <a:pt x="11514" y="67461"/>
                    <a:pt x="12002" y="66021"/>
                    <a:pt x="12336" y="64628"/>
                  </a:cubicBezTo>
                  <a:cubicBezTo>
                    <a:pt x="13014" y="61854"/>
                    <a:pt x="12991" y="59377"/>
                    <a:pt x="12360" y="57174"/>
                  </a:cubicBezTo>
                  <a:cubicBezTo>
                    <a:pt x="11717" y="54984"/>
                    <a:pt x="10657" y="53007"/>
                    <a:pt x="9383" y="51186"/>
                  </a:cubicBezTo>
                  <a:cubicBezTo>
                    <a:pt x="8109" y="49364"/>
                    <a:pt x="6776" y="47638"/>
                    <a:pt x="5525" y="45959"/>
                  </a:cubicBezTo>
                  <a:cubicBezTo>
                    <a:pt x="4275" y="44280"/>
                    <a:pt x="3204" y="42613"/>
                    <a:pt x="2346" y="40934"/>
                  </a:cubicBezTo>
                  <a:cubicBezTo>
                    <a:pt x="1489" y="39267"/>
                    <a:pt x="906" y="37577"/>
                    <a:pt x="596" y="35838"/>
                  </a:cubicBezTo>
                  <a:cubicBezTo>
                    <a:pt x="299" y="34088"/>
                    <a:pt x="239" y="32302"/>
                    <a:pt x="251" y="30528"/>
                  </a:cubicBezTo>
                  <a:cubicBezTo>
                    <a:pt x="310" y="28266"/>
                    <a:pt x="370" y="26099"/>
                    <a:pt x="406" y="24027"/>
                  </a:cubicBezTo>
                  <a:cubicBezTo>
                    <a:pt x="441" y="21968"/>
                    <a:pt x="453" y="20003"/>
                    <a:pt x="465" y="18146"/>
                  </a:cubicBezTo>
                  <a:cubicBezTo>
                    <a:pt x="477" y="14443"/>
                    <a:pt x="477" y="11193"/>
                    <a:pt x="477" y="8502"/>
                  </a:cubicBezTo>
                  <a:lnTo>
                    <a:pt x="477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665613" y="826725"/>
              <a:ext cx="207175" cy="4049050"/>
            </a:xfrm>
            <a:custGeom>
              <a:rect b="b" l="l" r="r" t="t"/>
              <a:pathLst>
                <a:path extrusionOk="0" fill="none" h="161962" w="8287">
                  <a:moveTo>
                    <a:pt x="2619" y="161961"/>
                  </a:moveTo>
                  <a:lnTo>
                    <a:pt x="2619" y="125838"/>
                  </a:lnTo>
                  <a:cubicBezTo>
                    <a:pt x="2619" y="123921"/>
                    <a:pt x="2619" y="121968"/>
                    <a:pt x="2608" y="119980"/>
                  </a:cubicBezTo>
                  <a:cubicBezTo>
                    <a:pt x="2608" y="117980"/>
                    <a:pt x="2596" y="115979"/>
                    <a:pt x="2572" y="113991"/>
                  </a:cubicBezTo>
                  <a:cubicBezTo>
                    <a:pt x="2548" y="112003"/>
                    <a:pt x="2500" y="110026"/>
                    <a:pt x="2453" y="108062"/>
                  </a:cubicBezTo>
                  <a:cubicBezTo>
                    <a:pt x="2405" y="106085"/>
                    <a:pt x="2358" y="104121"/>
                    <a:pt x="2298" y="102144"/>
                  </a:cubicBezTo>
                  <a:cubicBezTo>
                    <a:pt x="2238" y="100168"/>
                    <a:pt x="2215" y="98144"/>
                    <a:pt x="2334" y="96084"/>
                  </a:cubicBezTo>
                  <a:cubicBezTo>
                    <a:pt x="2453" y="94024"/>
                    <a:pt x="2727" y="91893"/>
                    <a:pt x="3179" y="89667"/>
                  </a:cubicBezTo>
                  <a:cubicBezTo>
                    <a:pt x="3632" y="87440"/>
                    <a:pt x="4274" y="85095"/>
                    <a:pt x="5048" y="82618"/>
                  </a:cubicBezTo>
                  <a:cubicBezTo>
                    <a:pt x="5846" y="80118"/>
                    <a:pt x="6644" y="77463"/>
                    <a:pt x="7346" y="74736"/>
                  </a:cubicBezTo>
                  <a:cubicBezTo>
                    <a:pt x="7942" y="72057"/>
                    <a:pt x="8287" y="69414"/>
                    <a:pt x="8180" y="66950"/>
                  </a:cubicBezTo>
                  <a:cubicBezTo>
                    <a:pt x="8084" y="64485"/>
                    <a:pt x="7549" y="62211"/>
                    <a:pt x="6715" y="60103"/>
                  </a:cubicBezTo>
                  <a:cubicBezTo>
                    <a:pt x="5870" y="57984"/>
                    <a:pt x="4870" y="55984"/>
                    <a:pt x="3893" y="54031"/>
                  </a:cubicBezTo>
                  <a:cubicBezTo>
                    <a:pt x="2905" y="52079"/>
                    <a:pt x="2048" y="50126"/>
                    <a:pt x="1393" y="48185"/>
                  </a:cubicBezTo>
                  <a:cubicBezTo>
                    <a:pt x="738" y="46233"/>
                    <a:pt x="322" y="44268"/>
                    <a:pt x="167" y="42292"/>
                  </a:cubicBezTo>
                  <a:cubicBezTo>
                    <a:pt x="0" y="40327"/>
                    <a:pt x="95" y="38327"/>
                    <a:pt x="310" y="36374"/>
                  </a:cubicBezTo>
                  <a:cubicBezTo>
                    <a:pt x="572" y="34410"/>
                    <a:pt x="857" y="32517"/>
                    <a:pt x="1119" y="30671"/>
                  </a:cubicBezTo>
                  <a:cubicBezTo>
                    <a:pt x="1465" y="28373"/>
                    <a:pt x="1750" y="26171"/>
                    <a:pt x="1965" y="24075"/>
                  </a:cubicBezTo>
                  <a:cubicBezTo>
                    <a:pt x="2191" y="21980"/>
                    <a:pt x="2346" y="20003"/>
                    <a:pt x="2417" y="18158"/>
                  </a:cubicBezTo>
                  <a:cubicBezTo>
                    <a:pt x="2584" y="14443"/>
                    <a:pt x="2619" y="11205"/>
                    <a:pt x="2619" y="8514"/>
                  </a:cubicBezTo>
                  <a:lnTo>
                    <a:pt x="2619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295913" y="826725"/>
              <a:ext cx="164625" cy="4049050"/>
            </a:xfrm>
            <a:custGeom>
              <a:rect b="b" l="l" r="r" t="t"/>
              <a:pathLst>
                <a:path extrusionOk="0" fill="none" h="161962" w="6585">
                  <a:moveTo>
                    <a:pt x="6168" y="161961"/>
                  </a:moveTo>
                  <a:lnTo>
                    <a:pt x="6168" y="125838"/>
                  </a:lnTo>
                  <a:lnTo>
                    <a:pt x="6168" y="119968"/>
                  </a:lnTo>
                  <a:cubicBezTo>
                    <a:pt x="6168" y="117968"/>
                    <a:pt x="6168" y="115932"/>
                    <a:pt x="6168" y="113860"/>
                  </a:cubicBezTo>
                  <a:cubicBezTo>
                    <a:pt x="6156" y="111824"/>
                    <a:pt x="6144" y="109764"/>
                    <a:pt x="6108" y="107716"/>
                  </a:cubicBezTo>
                  <a:cubicBezTo>
                    <a:pt x="6085" y="105669"/>
                    <a:pt x="6049" y="103633"/>
                    <a:pt x="6013" y="101585"/>
                  </a:cubicBezTo>
                  <a:cubicBezTo>
                    <a:pt x="5977" y="99537"/>
                    <a:pt x="5942" y="97477"/>
                    <a:pt x="5930" y="95382"/>
                  </a:cubicBezTo>
                  <a:cubicBezTo>
                    <a:pt x="5930" y="93286"/>
                    <a:pt x="6013" y="91143"/>
                    <a:pt x="6156" y="88976"/>
                  </a:cubicBezTo>
                  <a:cubicBezTo>
                    <a:pt x="6347" y="86785"/>
                    <a:pt x="6525" y="84535"/>
                    <a:pt x="6561" y="82261"/>
                  </a:cubicBezTo>
                  <a:cubicBezTo>
                    <a:pt x="6585" y="79987"/>
                    <a:pt x="6454" y="77713"/>
                    <a:pt x="6120" y="75462"/>
                  </a:cubicBezTo>
                  <a:cubicBezTo>
                    <a:pt x="5799" y="73200"/>
                    <a:pt x="5287" y="70974"/>
                    <a:pt x="4632" y="68783"/>
                  </a:cubicBezTo>
                  <a:cubicBezTo>
                    <a:pt x="3989" y="66580"/>
                    <a:pt x="3251" y="64413"/>
                    <a:pt x="2548" y="62247"/>
                  </a:cubicBezTo>
                  <a:cubicBezTo>
                    <a:pt x="1846" y="60080"/>
                    <a:pt x="1239" y="57913"/>
                    <a:pt x="798" y="55746"/>
                  </a:cubicBezTo>
                  <a:cubicBezTo>
                    <a:pt x="346" y="53579"/>
                    <a:pt x="96" y="51424"/>
                    <a:pt x="48" y="49281"/>
                  </a:cubicBezTo>
                  <a:cubicBezTo>
                    <a:pt x="1" y="47149"/>
                    <a:pt x="120" y="45054"/>
                    <a:pt x="382" y="42982"/>
                  </a:cubicBezTo>
                  <a:cubicBezTo>
                    <a:pt x="667" y="40934"/>
                    <a:pt x="1048" y="38898"/>
                    <a:pt x="1489" y="36910"/>
                  </a:cubicBezTo>
                  <a:cubicBezTo>
                    <a:pt x="1894" y="35088"/>
                    <a:pt x="2310" y="33303"/>
                    <a:pt x="2727" y="31564"/>
                  </a:cubicBezTo>
                  <a:cubicBezTo>
                    <a:pt x="3132" y="29826"/>
                    <a:pt x="3525" y="28135"/>
                    <a:pt x="3894" y="26504"/>
                  </a:cubicBezTo>
                  <a:cubicBezTo>
                    <a:pt x="4632" y="23242"/>
                    <a:pt x="5204" y="20218"/>
                    <a:pt x="5561" y="17491"/>
                  </a:cubicBezTo>
                  <a:cubicBezTo>
                    <a:pt x="5906" y="14765"/>
                    <a:pt x="6073" y="12324"/>
                    <a:pt x="6120" y="10181"/>
                  </a:cubicBezTo>
                  <a:cubicBezTo>
                    <a:pt x="6168" y="8049"/>
                    <a:pt x="6168" y="6216"/>
                    <a:pt x="6168" y="4704"/>
                  </a:cubicBezTo>
                  <a:lnTo>
                    <a:pt x="6168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961063" y="826725"/>
              <a:ext cx="208375" cy="4049050"/>
            </a:xfrm>
            <a:custGeom>
              <a:rect b="b" l="l" r="r" t="t"/>
              <a:pathLst>
                <a:path extrusionOk="0" fill="none" h="161962" w="8335">
                  <a:moveTo>
                    <a:pt x="8334" y="161961"/>
                  </a:moveTo>
                  <a:lnTo>
                    <a:pt x="8334" y="113848"/>
                  </a:lnTo>
                  <a:cubicBezTo>
                    <a:pt x="8334" y="111776"/>
                    <a:pt x="8334" y="109669"/>
                    <a:pt x="8334" y="107538"/>
                  </a:cubicBezTo>
                  <a:cubicBezTo>
                    <a:pt x="8334" y="105407"/>
                    <a:pt x="8322" y="103264"/>
                    <a:pt x="8311" y="101120"/>
                  </a:cubicBezTo>
                  <a:cubicBezTo>
                    <a:pt x="8299" y="98989"/>
                    <a:pt x="8275" y="96834"/>
                    <a:pt x="8263" y="94679"/>
                  </a:cubicBezTo>
                  <a:cubicBezTo>
                    <a:pt x="8239" y="92524"/>
                    <a:pt x="8227" y="90357"/>
                    <a:pt x="8120" y="88155"/>
                  </a:cubicBezTo>
                  <a:cubicBezTo>
                    <a:pt x="8013" y="85952"/>
                    <a:pt x="7739" y="83761"/>
                    <a:pt x="7334" y="81582"/>
                  </a:cubicBezTo>
                  <a:cubicBezTo>
                    <a:pt x="6918" y="79415"/>
                    <a:pt x="6382" y="77248"/>
                    <a:pt x="5751" y="75105"/>
                  </a:cubicBezTo>
                  <a:cubicBezTo>
                    <a:pt x="5120" y="72962"/>
                    <a:pt x="4417" y="70831"/>
                    <a:pt x="3715" y="68700"/>
                  </a:cubicBezTo>
                  <a:cubicBezTo>
                    <a:pt x="3012" y="66569"/>
                    <a:pt x="2346" y="64437"/>
                    <a:pt x="1762" y="62318"/>
                  </a:cubicBezTo>
                  <a:cubicBezTo>
                    <a:pt x="1179" y="60199"/>
                    <a:pt x="726" y="58079"/>
                    <a:pt x="429" y="55984"/>
                  </a:cubicBezTo>
                  <a:cubicBezTo>
                    <a:pt x="131" y="53888"/>
                    <a:pt x="0" y="51817"/>
                    <a:pt x="48" y="49733"/>
                  </a:cubicBezTo>
                  <a:cubicBezTo>
                    <a:pt x="95" y="47661"/>
                    <a:pt x="321" y="45590"/>
                    <a:pt x="667" y="43518"/>
                  </a:cubicBezTo>
                  <a:cubicBezTo>
                    <a:pt x="1024" y="41458"/>
                    <a:pt x="1476" y="39410"/>
                    <a:pt x="2012" y="37410"/>
                  </a:cubicBezTo>
                  <a:cubicBezTo>
                    <a:pt x="2500" y="35565"/>
                    <a:pt x="3000" y="33755"/>
                    <a:pt x="3500" y="31993"/>
                  </a:cubicBezTo>
                  <a:cubicBezTo>
                    <a:pt x="4001" y="30231"/>
                    <a:pt x="4501" y="28504"/>
                    <a:pt x="4965" y="26849"/>
                  </a:cubicBezTo>
                  <a:cubicBezTo>
                    <a:pt x="5906" y="23528"/>
                    <a:pt x="6679" y="20444"/>
                    <a:pt x="7227" y="17646"/>
                  </a:cubicBezTo>
                  <a:cubicBezTo>
                    <a:pt x="7775" y="14860"/>
                    <a:pt x="8072" y="12371"/>
                    <a:pt x="8192" y="10204"/>
                  </a:cubicBezTo>
                  <a:cubicBezTo>
                    <a:pt x="8322" y="8049"/>
                    <a:pt x="8334" y="6216"/>
                    <a:pt x="8334" y="4704"/>
                  </a:cubicBezTo>
                  <a:lnTo>
                    <a:pt x="8334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681838" y="827025"/>
              <a:ext cx="206900" cy="4048750"/>
            </a:xfrm>
            <a:custGeom>
              <a:rect b="b" l="l" r="r" t="t"/>
              <a:pathLst>
                <a:path extrusionOk="0" fill="none" h="161950" w="8276">
                  <a:moveTo>
                    <a:pt x="8276" y="161949"/>
                  </a:moveTo>
                  <a:lnTo>
                    <a:pt x="8276" y="101025"/>
                  </a:lnTo>
                  <a:lnTo>
                    <a:pt x="8276" y="94405"/>
                  </a:lnTo>
                  <a:cubicBezTo>
                    <a:pt x="8276" y="92191"/>
                    <a:pt x="8252" y="89952"/>
                    <a:pt x="8061" y="87726"/>
                  </a:cubicBezTo>
                  <a:cubicBezTo>
                    <a:pt x="7883" y="85499"/>
                    <a:pt x="7526" y="83309"/>
                    <a:pt x="7038" y="81154"/>
                  </a:cubicBezTo>
                  <a:cubicBezTo>
                    <a:pt x="6549" y="79010"/>
                    <a:pt x="5954" y="76879"/>
                    <a:pt x="5311" y="74772"/>
                  </a:cubicBezTo>
                  <a:cubicBezTo>
                    <a:pt x="4668" y="72664"/>
                    <a:pt x="3990" y="70581"/>
                    <a:pt x="3335" y="68509"/>
                  </a:cubicBezTo>
                  <a:cubicBezTo>
                    <a:pt x="2680" y="66426"/>
                    <a:pt x="2085" y="64366"/>
                    <a:pt x="1549" y="62306"/>
                  </a:cubicBezTo>
                  <a:cubicBezTo>
                    <a:pt x="1061" y="60365"/>
                    <a:pt x="668" y="58436"/>
                    <a:pt x="394" y="56508"/>
                  </a:cubicBezTo>
                  <a:cubicBezTo>
                    <a:pt x="156" y="54698"/>
                    <a:pt x="13" y="52876"/>
                    <a:pt x="13" y="51067"/>
                  </a:cubicBezTo>
                  <a:cubicBezTo>
                    <a:pt x="1" y="49245"/>
                    <a:pt x="120" y="47423"/>
                    <a:pt x="358" y="45602"/>
                  </a:cubicBezTo>
                  <a:cubicBezTo>
                    <a:pt x="584" y="43768"/>
                    <a:pt x="906" y="41958"/>
                    <a:pt x="1275" y="40172"/>
                  </a:cubicBezTo>
                  <a:cubicBezTo>
                    <a:pt x="1656" y="38386"/>
                    <a:pt x="2085" y="36612"/>
                    <a:pt x="2549" y="34886"/>
                  </a:cubicBezTo>
                  <a:cubicBezTo>
                    <a:pt x="3489" y="31409"/>
                    <a:pt x="4442" y="28088"/>
                    <a:pt x="5287" y="24980"/>
                  </a:cubicBezTo>
                  <a:cubicBezTo>
                    <a:pt x="6145" y="21872"/>
                    <a:pt x="6835" y="18991"/>
                    <a:pt x="7323" y="16384"/>
                  </a:cubicBezTo>
                  <a:cubicBezTo>
                    <a:pt x="7811" y="13776"/>
                    <a:pt x="8073" y="11455"/>
                    <a:pt x="8169" y="9430"/>
                  </a:cubicBezTo>
                  <a:cubicBezTo>
                    <a:pt x="8264" y="7430"/>
                    <a:pt x="8276" y="5728"/>
                    <a:pt x="8276" y="4335"/>
                  </a:cubicBezTo>
                  <a:lnTo>
                    <a:pt x="8276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441338" y="826725"/>
              <a:ext cx="180400" cy="4049050"/>
            </a:xfrm>
            <a:custGeom>
              <a:rect b="b" l="l" r="r" t="t"/>
              <a:pathLst>
                <a:path extrusionOk="0" fill="none" h="161962" w="7216">
                  <a:moveTo>
                    <a:pt x="6668" y="161961"/>
                  </a:moveTo>
                  <a:lnTo>
                    <a:pt x="6668" y="119968"/>
                  </a:lnTo>
                  <a:lnTo>
                    <a:pt x="6668" y="113848"/>
                  </a:lnTo>
                  <a:cubicBezTo>
                    <a:pt x="6668" y="111776"/>
                    <a:pt x="6668" y="109657"/>
                    <a:pt x="6692" y="107490"/>
                  </a:cubicBezTo>
                  <a:cubicBezTo>
                    <a:pt x="6728" y="105323"/>
                    <a:pt x="6787" y="103109"/>
                    <a:pt x="6871" y="100858"/>
                  </a:cubicBezTo>
                  <a:cubicBezTo>
                    <a:pt x="6966" y="98596"/>
                    <a:pt x="7049" y="96334"/>
                    <a:pt x="7133" y="94048"/>
                  </a:cubicBezTo>
                  <a:cubicBezTo>
                    <a:pt x="7204" y="91786"/>
                    <a:pt x="7216" y="89500"/>
                    <a:pt x="7144" y="87262"/>
                  </a:cubicBezTo>
                  <a:cubicBezTo>
                    <a:pt x="6978" y="85047"/>
                    <a:pt x="6668" y="82868"/>
                    <a:pt x="6228" y="80749"/>
                  </a:cubicBezTo>
                  <a:cubicBezTo>
                    <a:pt x="5775" y="78630"/>
                    <a:pt x="5228" y="76534"/>
                    <a:pt x="4632" y="74474"/>
                  </a:cubicBezTo>
                  <a:cubicBezTo>
                    <a:pt x="4037" y="72414"/>
                    <a:pt x="3430" y="70355"/>
                    <a:pt x="2822" y="68307"/>
                  </a:cubicBezTo>
                  <a:cubicBezTo>
                    <a:pt x="2251" y="66259"/>
                    <a:pt x="1727" y="64211"/>
                    <a:pt x="1251" y="62163"/>
                  </a:cubicBezTo>
                  <a:cubicBezTo>
                    <a:pt x="858" y="60223"/>
                    <a:pt x="536" y="58282"/>
                    <a:pt x="322" y="56329"/>
                  </a:cubicBezTo>
                  <a:cubicBezTo>
                    <a:pt x="96" y="54388"/>
                    <a:pt x="1" y="52436"/>
                    <a:pt x="13" y="50495"/>
                  </a:cubicBezTo>
                  <a:cubicBezTo>
                    <a:pt x="13" y="48542"/>
                    <a:pt x="132" y="46614"/>
                    <a:pt x="346" y="44685"/>
                  </a:cubicBezTo>
                  <a:cubicBezTo>
                    <a:pt x="584" y="42601"/>
                    <a:pt x="906" y="40542"/>
                    <a:pt x="1298" y="38506"/>
                  </a:cubicBezTo>
                  <a:cubicBezTo>
                    <a:pt x="1691" y="36470"/>
                    <a:pt x="2120" y="34469"/>
                    <a:pt x="2572" y="32517"/>
                  </a:cubicBezTo>
                  <a:cubicBezTo>
                    <a:pt x="3037" y="30564"/>
                    <a:pt x="3489" y="28671"/>
                    <a:pt x="3918" y="26837"/>
                  </a:cubicBezTo>
                  <a:cubicBezTo>
                    <a:pt x="4358" y="24992"/>
                    <a:pt x="4763" y="23230"/>
                    <a:pt x="5108" y="21539"/>
                  </a:cubicBezTo>
                  <a:cubicBezTo>
                    <a:pt x="5787" y="18170"/>
                    <a:pt x="6251" y="15122"/>
                    <a:pt x="6454" y="12467"/>
                  </a:cubicBezTo>
                  <a:cubicBezTo>
                    <a:pt x="6656" y="9812"/>
                    <a:pt x="6668" y="7561"/>
                    <a:pt x="6668" y="5728"/>
                  </a:cubicBezTo>
                  <a:lnTo>
                    <a:pt x="6668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219888" y="827025"/>
              <a:ext cx="177125" cy="4048750"/>
            </a:xfrm>
            <a:custGeom>
              <a:rect b="b" l="l" r="r" t="t"/>
              <a:pathLst>
                <a:path extrusionOk="0" fill="none" h="161950" w="7085">
                  <a:moveTo>
                    <a:pt x="4299" y="161949"/>
                  </a:moveTo>
                  <a:lnTo>
                    <a:pt x="4299" y="125826"/>
                  </a:lnTo>
                  <a:cubicBezTo>
                    <a:pt x="4299" y="123909"/>
                    <a:pt x="4299" y="121956"/>
                    <a:pt x="4322" y="119932"/>
                  </a:cubicBezTo>
                  <a:cubicBezTo>
                    <a:pt x="4346" y="117908"/>
                    <a:pt x="4441" y="115789"/>
                    <a:pt x="4620" y="113574"/>
                  </a:cubicBezTo>
                  <a:cubicBezTo>
                    <a:pt x="4811" y="111360"/>
                    <a:pt x="5061" y="109062"/>
                    <a:pt x="5358" y="106716"/>
                  </a:cubicBezTo>
                  <a:cubicBezTo>
                    <a:pt x="5656" y="104371"/>
                    <a:pt x="5954" y="102001"/>
                    <a:pt x="6227" y="99632"/>
                  </a:cubicBezTo>
                  <a:cubicBezTo>
                    <a:pt x="6513" y="97263"/>
                    <a:pt x="6739" y="94893"/>
                    <a:pt x="6894" y="92572"/>
                  </a:cubicBezTo>
                  <a:cubicBezTo>
                    <a:pt x="7037" y="90250"/>
                    <a:pt x="7085" y="87964"/>
                    <a:pt x="7001" y="85737"/>
                  </a:cubicBezTo>
                  <a:cubicBezTo>
                    <a:pt x="6858" y="83547"/>
                    <a:pt x="6573" y="81415"/>
                    <a:pt x="6132" y="79356"/>
                  </a:cubicBezTo>
                  <a:cubicBezTo>
                    <a:pt x="5692" y="77296"/>
                    <a:pt x="5144" y="75284"/>
                    <a:pt x="4561" y="73307"/>
                  </a:cubicBezTo>
                  <a:cubicBezTo>
                    <a:pt x="3965" y="71343"/>
                    <a:pt x="3358" y="69378"/>
                    <a:pt x="2787" y="67426"/>
                  </a:cubicBezTo>
                  <a:cubicBezTo>
                    <a:pt x="2203" y="65473"/>
                    <a:pt x="1691" y="63509"/>
                    <a:pt x="1227" y="61544"/>
                  </a:cubicBezTo>
                  <a:cubicBezTo>
                    <a:pt x="834" y="59532"/>
                    <a:pt x="512" y="57508"/>
                    <a:pt x="262" y="55484"/>
                  </a:cubicBezTo>
                  <a:cubicBezTo>
                    <a:pt x="120" y="53698"/>
                    <a:pt x="24" y="51888"/>
                    <a:pt x="12" y="50090"/>
                  </a:cubicBezTo>
                  <a:cubicBezTo>
                    <a:pt x="0" y="48280"/>
                    <a:pt x="72" y="46471"/>
                    <a:pt x="215" y="44685"/>
                  </a:cubicBezTo>
                  <a:cubicBezTo>
                    <a:pt x="370" y="42887"/>
                    <a:pt x="560" y="41113"/>
                    <a:pt x="786" y="39363"/>
                  </a:cubicBezTo>
                  <a:cubicBezTo>
                    <a:pt x="1012" y="37612"/>
                    <a:pt x="1263" y="35898"/>
                    <a:pt x="1536" y="34207"/>
                  </a:cubicBezTo>
                  <a:cubicBezTo>
                    <a:pt x="2096" y="30814"/>
                    <a:pt x="2656" y="27576"/>
                    <a:pt x="3132" y="24539"/>
                  </a:cubicBezTo>
                  <a:cubicBezTo>
                    <a:pt x="3608" y="21503"/>
                    <a:pt x="3953" y="18682"/>
                    <a:pt x="4120" y="16134"/>
                  </a:cubicBezTo>
                  <a:cubicBezTo>
                    <a:pt x="4287" y="13574"/>
                    <a:pt x="4299" y="11300"/>
                    <a:pt x="4299" y="9335"/>
                  </a:cubicBezTo>
                  <a:cubicBezTo>
                    <a:pt x="4299" y="7359"/>
                    <a:pt x="4299" y="5668"/>
                    <a:pt x="4299" y="4287"/>
                  </a:cubicBezTo>
                  <a:lnTo>
                    <a:pt x="4299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999613" y="827025"/>
              <a:ext cx="195600" cy="4048750"/>
            </a:xfrm>
            <a:custGeom>
              <a:rect b="b" l="l" r="r" t="t"/>
              <a:pathLst>
                <a:path extrusionOk="0" fill="none" h="161950" w="7824">
                  <a:moveTo>
                    <a:pt x="1882" y="161949"/>
                  </a:moveTo>
                  <a:lnTo>
                    <a:pt x="1882" y="141506"/>
                  </a:lnTo>
                  <a:lnTo>
                    <a:pt x="1882" y="131398"/>
                  </a:lnTo>
                  <a:cubicBezTo>
                    <a:pt x="1882" y="129588"/>
                    <a:pt x="1882" y="127719"/>
                    <a:pt x="1942" y="125766"/>
                  </a:cubicBezTo>
                  <a:cubicBezTo>
                    <a:pt x="2013" y="123814"/>
                    <a:pt x="2156" y="121754"/>
                    <a:pt x="2430" y="119551"/>
                  </a:cubicBezTo>
                  <a:cubicBezTo>
                    <a:pt x="2715" y="117348"/>
                    <a:pt x="3108" y="115027"/>
                    <a:pt x="3608" y="112622"/>
                  </a:cubicBezTo>
                  <a:cubicBezTo>
                    <a:pt x="4097" y="110205"/>
                    <a:pt x="4632" y="107728"/>
                    <a:pt x="5180" y="105228"/>
                  </a:cubicBezTo>
                  <a:cubicBezTo>
                    <a:pt x="5716" y="102728"/>
                    <a:pt x="6228" y="100227"/>
                    <a:pt x="6645" y="97763"/>
                  </a:cubicBezTo>
                  <a:cubicBezTo>
                    <a:pt x="7073" y="95298"/>
                    <a:pt x="7395" y="92881"/>
                    <a:pt x="7585" y="90536"/>
                  </a:cubicBezTo>
                  <a:cubicBezTo>
                    <a:pt x="7776" y="88190"/>
                    <a:pt x="7823" y="85916"/>
                    <a:pt x="7704" y="83725"/>
                  </a:cubicBezTo>
                  <a:cubicBezTo>
                    <a:pt x="7561" y="81558"/>
                    <a:pt x="7252" y="79475"/>
                    <a:pt x="6823" y="77475"/>
                  </a:cubicBezTo>
                  <a:cubicBezTo>
                    <a:pt x="6359" y="75486"/>
                    <a:pt x="5799" y="73545"/>
                    <a:pt x="5180" y="71664"/>
                  </a:cubicBezTo>
                  <a:cubicBezTo>
                    <a:pt x="4561" y="69783"/>
                    <a:pt x="3930" y="67926"/>
                    <a:pt x="3311" y="66080"/>
                  </a:cubicBezTo>
                  <a:cubicBezTo>
                    <a:pt x="2692" y="64235"/>
                    <a:pt x="2120" y="62389"/>
                    <a:pt x="1632" y="60508"/>
                  </a:cubicBezTo>
                  <a:cubicBezTo>
                    <a:pt x="1156" y="58639"/>
                    <a:pt x="763" y="56722"/>
                    <a:pt x="465" y="54793"/>
                  </a:cubicBezTo>
                  <a:cubicBezTo>
                    <a:pt x="227" y="52805"/>
                    <a:pt x="84" y="50805"/>
                    <a:pt x="13" y="48792"/>
                  </a:cubicBezTo>
                  <a:cubicBezTo>
                    <a:pt x="1" y="46578"/>
                    <a:pt x="60" y="44375"/>
                    <a:pt x="191" y="42184"/>
                  </a:cubicBezTo>
                  <a:cubicBezTo>
                    <a:pt x="310" y="39994"/>
                    <a:pt x="489" y="37839"/>
                    <a:pt x="679" y="35731"/>
                  </a:cubicBezTo>
                  <a:cubicBezTo>
                    <a:pt x="870" y="33636"/>
                    <a:pt x="1072" y="31576"/>
                    <a:pt x="1251" y="29588"/>
                  </a:cubicBezTo>
                  <a:cubicBezTo>
                    <a:pt x="1430" y="27599"/>
                    <a:pt x="1584" y="25682"/>
                    <a:pt x="1680" y="23849"/>
                  </a:cubicBezTo>
                  <a:cubicBezTo>
                    <a:pt x="1858" y="20170"/>
                    <a:pt x="1894" y="16848"/>
                    <a:pt x="1882" y="13931"/>
                  </a:cubicBezTo>
                  <a:lnTo>
                    <a:pt x="1882" y="6466"/>
                  </a:lnTo>
                  <a:lnTo>
                    <a:pt x="1882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765963" y="827025"/>
              <a:ext cx="227125" cy="4048750"/>
            </a:xfrm>
            <a:custGeom>
              <a:rect b="b" l="l" r="r" t="t"/>
              <a:pathLst>
                <a:path extrusionOk="0" fill="none" h="161950" w="9085">
                  <a:moveTo>
                    <a:pt x="0" y="161949"/>
                  </a:moveTo>
                  <a:lnTo>
                    <a:pt x="0" y="141506"/>
                  </a:lnTo>
                  <a:cubicBezTo>
                    <a:pt x="0" y="138399"/>
                    <a:pt x="0" y="135005"/>
                    <a:pt x="48" y="131362"/>
                  </a:cubicBezTo>
                  <a:cubicBezTo>
                    <a:pt x="72" y="129540"/>
                    <a:pt x="179" y="127612"/>
                    <a:pt x="393" y="125552"/>
                  </a:cubicBezTo>
                  <a:cubicBezTo>
                    <a:pt x="620" y="123492"/>
                    <a:pt x="977" y="121289"/>
                    <a:pt x="1513" y="118920"/>
                  </a:cubicBezTo>
                  <a:cubicBezTo>
                    <a:pt x="2036" y="116563"/>
                    <a:pt x="2703" y="114062"/>
                    <a:pt x="3453" y="111491"/>
                  </a:cubicBezTo>
                  <a:cubicBezTo>
                    <a:pt x="4203" y="108907"/>
                    <a:pt x="4989" y="106276"/>
                    <a:pt x="5751" y="103633"/>
                  </a:cubicBezTo>
                  <a:cubicBezTo>
                    <a:pt x="6501" y="101001"/>
                    <a:pt x="7180" y="98382"/>
                    <a:pt x="7728" y="95846"/>
                  </a:cubicBezTo>
                  <a:cubicBezTo>
                    <a:pt x="8275" y="93298"/>
                    <a:pt x="8668" y="90833"/>
                    <a:pt x="8871" y="88488"/>
                  </a:cubicBezTo>
                  <a:cubicBezTo>
                    <a:pt x="9073" y="86130"/>
                    <a:pt x="9085" y="83892"/>
                    <a:pt x="8906" y="81761"/>
                  </a:cubicBezTo>
                  <a:cubicBezTo>
                    <a:pt x="8716" y="79641"/>
                    <a:pt x="8359" y="77617"/>
                    <a:pt x="7859" y="75689"/>
                  </a:cubicBezTo>
                  <a:cubicBezTo>
                    <a:pt x="7370" y="73760"/>
                    <a:pt x="6763" y="71902"/>
                    <a:pt x="6096" y="70105"/>
                  </a:cubicBezTo>
                  <a:cubicBezTo>
                    <a:pt x="5430" y="68295"/>
                    <a:pt x="4727" y="66533"/>
                    <a:pt x="4037" y="64771"/>
                  </a:cubicBezTo>
                  <a:cubicBezTo>
                    <a:pt x="3358" y="62997"/>
                    <a:pt x="2727" y="61223"/>
                    <a:pt x="2179" y="59425"/>
                  </a:cubicBezTo>
                  <a:cubicBezTo>
                    <a:pt x="1632" y="57615"/>
                    <a:pt x="1191" y="55769"/>
                    <a:pt x="834" y="53900"/>
                  </a:cubicBezTo>
                  <a:cubicBezTo>
                    <a:pt x="560" y="51971"/>
                    <a:pt x="346" y="50019"/>
                    <a:pt x="239" y="48030"/>
                  </a:cubicBezTo>
                  <a:cubicBezTo>
                    <a:pt x="143" y="46030"/>
                    <a:pt x="108" y="44018"/>
                    <a:pt x="119" y="42018"/>
                  </a:cubicBezTo>
                  <a:cubicBezTo>
                    <a:pt x="119" y="40018"/>
                    <a:pt x="143" y="38053"/>
                    <a:pt x="155" y="36136"/>
                  </a:cubicBezTo>
                  <a:cubicBezTo>
                    <a:pt x="179" y="34231"/>
                    <a:pt x="179" y="32362"/>
                    <a:pt x="155" y="30552"/>
                  </a:cubicBezTo>
                  <a:cubicBezTo>
                    <a:pt x="119" y="26933"/>
                    <a:pt x="60" y="23527"/>
                    <a:pt x="24" y="20420"/>
                  </a:cubicBezTo>
                  <a:cubicBezTo>
                    <a:pt x="0" y="17324"/>
                    <a:pt x="0" y="14491"/>
                    <a:pt x="0" y="11990"/>
                  </a:cubicBezTo>
                  <a:lnTo>
                    <a:pt x="0" y="5549"/>
                  </a:ln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485263" y="826725"/>
              <a:ext cx="284000" cy="4049050"/>
            </a:xfrm>
            <a:custGeom>
              <a:rect b="b" l="l" r="r" t="t"/>
              <a:pathLst>
                <a:path extrusionOk="0" fill="none" h="161962" w="11360">
                  <a:moveTo>
                    <a:pt x="1" y="161961"/>
                  </a:moveTo>
                  <a:lnTo>
                    <a:pt x="1" y="149960"/>
                  </a:lnTo>
                  <a:lnTo>
                    <a:pt x="1" y="141518"/>
                  </a:lnTo>
                  <a:cubicBezTo>
                    <a:pt x="1" y="138411"/>
                    <a:pt x="1" y="135017"/>
                    <a:pt x="132" y="131326"/>
                  </a:cubicBezTo>
                  <a:cubicBezTo>
                    <a:pt x="203" y="129481"/>
                    <a:pt x="370" y="127505"/>
                    <a:pt x="679" y="125385"/>
                  </a:cubicBezTo>
                  <a:cubicBezTo>
                    <a:pt x="1001" y="123278"/>
                    <a:pt x="1489" y="120980"/>
                    <a:pt x="2156" y="118527"/>
                  </a:cubicBezTo>
                  <a:cubicBezTo>
                    <a:pt x="2823" y="116075"/>
                    <a:pt x="3656" y="113479"/>
                    <a:pt x="4585" y="110788"/>
                  </a:cubicBezTo>
                  <a:cubicBezTo>
                    <a:pt x="5513" y="108097"/>
                    <a:pt x="6490" y="105335"/>
                    <a:pt x="7418" y="102585"/>
                  </a:cubicBezTo>
                  <a:cubicBezTo>
                    <a:pt x="8359" y="99835"/>
                    <a:pt x="9192" y="97120"/>
                    <a:pt x="9847" y="94512"/>
                  </a:cubicBezTo>
                  <a:cubicBezTo>
                    <a:pt x="10502" y="91893"/>
                    <a:pt x="10955" y="89393"/>
                    <a:pt x="11157" y="87047"/>
                  </a:cubicBezTo>
                  <a:cubicBezTo>
                    <a:pt x="11359" y="84702"/>
                    <a:pt x="11312" y="82499"/>
                    <a:pt x="11038" y="80439"/>
                  </a:cubicBezTo>
                  <a:cubicBezTo>
                    <a:pt x="10776" y="78368"/>
                    <a:pt x="10312" y="76427"/>
                    <a:pt x="9716" y="74570"/>
                  </a:cubicBezTo>
                  <a:cubicBezTo>
                    <a:pt x="9109" y="72724"/>
                    <a:pt x="8419" y="70926"/>
                    <a:pt x="7704" y="69164"/>
                  </a:cubicBezTo>
                  <a:cubicBezTo>
                    <a:pt x="7002" y="67390"/>
                    <a:pt x="6299" y="65640"/>
                    <a:pt x="5644" y="63902"/>
                  </a:cubicBezTo>
                  <a:cubicBezTo>
                    <a:pt x="4990" y="62151"/>
                    <a:pt x="4382" y="60389"/>
                    <a:pt x="3847" y="58591"/>
                  </a:cubicBezTo>
                  <a:cubicBezTo>
                    <a:pt x="3323" y="56805"/>
                    <a:pt x="2882" y="54972"/>
                    <a:pt x="2513" y="53114"/>
                  </a:cubicBezTo>
                  <a:cubicBezTo>
                    <a:pt x="2227" y="51198"/>
                    <a:pt x="2025" y="49245"/>
                    <a:pt x="1858" y="47280"/>
                  </a:cubicBezTo>
                  <a:cubicBezTo>
                    <a:pt x="1763" y="45256"/>
                    <a:pt x="1703" y="43256"/>
                    <a:pt x="1632" y="41268"/>
                  </a:cubicBezTo>
                  <a:cubicBezTo>
                    <a:pt x="1561" y="39291"/>
                    <a:pt x="1489" y="37363"/>
                    <a:pt x="1394" y="35493"/>
                  </a:cubicBezTo>
                  <a:cubicBezTo>
                    <a:pt x="1287" y="33624"/>
                    <a:pt x="1168" y="31826"/>
                    <a:pt x="1049" y="30076"/>
                  </a:cubicBezTo>
                  <a:cubicBezTo>
                    <a:pt x="787" y="26587"/>
                    <a:pt x="537" y="23313"/>
                    <a:pt x="358" y="20289"/>
                  </a:cubicBezTo>
                  <a:cubicBezTo>
                    <a:pt x="168" y="17265"/>
                    <a:pt x="72" y="14479"/>
                    <a:pt x="37" y="11990"/>
                  </a:cubicBezTo>
                  <a:cubicBezTo>
                    <a:pt x="1" y="9502"/>
                    <a:pt x="1" y="7335"/>
                    <a:pt x="1" y="5561"/>
                  </a:cubicBez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204288" y="827025"/>
              <a:ext cx="287250" cy="4048750"/>
            </a:xfrm>
            <a:custGeom>
              <a:rect b="b" l="l" r="r" t="t"/>
              <a:pathLst>
                <a:path extrusionOk="0" fill="none" h="161950" w="11490">
                  <a:moveTo>
                    <a:pt x="0" y="161949"/>
                  </a:moveTo>
                  <a:lnTo>
                    <a:pt x="0" y="149948"/>
                  </a:lnTo>
                  <a:lnTo>
                    <a:pt x="0" y="141506"/>
                  </a:lnTo>
                  <a:cubicBezTo>
                    <a:pt x="0" y="138399"/>
                    <a:pt x="12" y="135005"/>
                    <a:pt x="143" y="131326"/>
                  </a:cubicBezTo>
                  <a:cubicBezTo>
                    <a:pt x="203" y="129481"/>
                    <a:pt x="369" y="127516"/>
                    <a:pt x="655" y="125433"/>
                  </a:cubicBezTo>
                  <a:cubicBezTo>
                    <a:pt x="929" y="123337"/>
                    <a:pt x="1393" y="121087"/>
                    <a:pt x="2012" y="118658"/>
                  </a:cubicBezTo>
                  <a:cubicBezTo>
                    <a:pt x="2644" y="116241"/>
                    <a:pt x="3441" y="113658"/>
                    <a:pt x="4382" y="110967"/>
                  </a:cubicBezTo>
                  <a:cubicBezTo>
                    <a:pt x="5311" y="108276"/>
                    <a:pt x="6311" y="105502"/>
                    <a:pt x="7287" y="102716"/>
                  </a:cubicBezTo>
                  <a:cubicBezTo>
                    <a:pt x="8275" y="99942"/>
                    <a:pt x="9168" y="97191"/>
                    <a:pt x="9883" y="94536"/>
                  </a:cubicBezTo>
                  <a:cubicBezTo>
                    <a:pt x="10597" y="91881"/>
                    <a:pt x="11085" y="89357"/>
                    <a:pt x="11287" y="87011"/>
                  </a:cubicBezTo>
                  <a:cubicBezTo>
                    <a:pt x="11490" y="84654"/>
                    <a:pt x="11407" y="82475"/>
                    <a:pt x="11085" y="80451"/>
                  </a:cubicBezTo>
                  <a:cubicBezTo>
                    <a:pt x="10764" y="78427"/>
                    <a:pt x="10240" y="76510"/>
                    <a:pt x="9668" y="74641"/>
                  </a:cubicBezTo>
                  <a:cubicBezTo>
                    <a:pt x="9097" y="72783"/>
                    <a:pt x="8501" y="70962"/>
                    <a:pt x="7894" y="69164"/>
                  </a:cubicBezTo>
                  <a:cubicBezTo>
                    <a:pt x="7299" y="67366"/>
                    <a:pt x="6704" y="65580"/>
                    <a:pt x="6168" y="63782"/>
                  </a:cubicBezTo>
                  <a:cubicBezTo>
                    <a:pt x="5620" y="61985"/>
                    <a:pt x="5120" y="60175"/>
                    <a:pt x="4703" y="58329"/>
                  </a:cubicBezTo>
                  <a:cubicBezTo>
                    <a:pt x="4287" y="56484"/>
                    <a:pt x="3953" y="54591"/>
                    <a:pt x="3739" y="52650"/>
                  </a:cubicBezTo>
                  <a:cubicBezTo>
                    <a:pt x="3513" y="50697"/>
                    <a:pt x="3394" y="48685"/>
                    <a:pt x="3298" y="46685"/>
                  </a:cubicBezTo>
                  <a:cubicBezTo>
                    <a:pt x="3275" y="44625"/>
                    <a:pt x="3227" y="42601"/>
                    <a:pt x="3144" y="40637"/>
                  </a:cubicBezTo>
                  <a:cubicBezTo>
                    <a:pt x="3060" y="38672"/>
                    <a:pt x="2941" y="36767"/>
                    <a:pt x="2774" y="34934"/>
                  </a:cubicBezTo>
                  <a:cubicBezTo>
                    <a:pt x="2620" y="33088"/>
                    <a:pt x="2429" y="31314"/>
                    <a:pt x="2227" y="29600"/>
                  </a:cubicBezTo>
                  <a:cubicBezTo>
                    <a:pt x="1810" y="26171"/>
                    <a:pt x="1393" y="22968"/>
                    <a:pt x="1024" y="20003"/>
                  </a:cubicBezTo>
                  <a:cubicBezTo>
                    <a:pt x="667" y="17050"/>
                    <a:pt x="405" y="14336"/>
                    <a:pt x="250" y="11895"/>
                  </a:cubicBezTo>
                  <a:cubicBezTo>
                    <a:pt x="96" y="9466"/>
                    <a:pt x="36" y="7323"/>
                    <a:pt x="12" y="5549"/>
                  </a:cubicBezTo>
                  <a:cubicBezTo>
                    <a:pt x="12" y="2001"/>
                    <a:pt x="12" y="1"/>
                    <a:pt x="12" y="1"/>
                  </a:cubicBez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923588" y="827025"/>
              <a:ext cx="216125" cy="4048750"/>
            </a:xfrm>
            <a:custGeom>
              <a:rect b="b" l="l" r="r" t="t"/>
              <a:pathLst>
                <a:path extrusionOk="0" fill="none" h="161950" w="8645">
                  <a:moveTo>
                    <a:pt x="1" y="161949"/>
                  </a:moveTo>
                  <a:lnTo>
                    <a:pt x="1" y="149948"/>
                  </a:lnTo>
                  <a:lnTo>
                    <a:pt x="1" y="141506"/>
                  </a:lnTo>
                  <a:cubicBezTo>
                    <a:pt x="1" y="138399"/>
                    <a:pt x="1" y="135005"/>
                    <a:pt x="60" y="131362"/>
                  </a:cubicBezTo>
                  <a:cubicBezTo>
                    <a:pt x="84" y="129552"/>
                    <a:pt x="179" y="127635"/>
                    <a:pt x="346" y="125635"/>
                  </a:cubicBezTo>
                  <a:cubicBezTo>
                    <a:pt x="501" y="123623"/>
                    <a:pt x="775" y="121492"/>
                    <a:pt x="1179" y="119242"/>
                  </a:cubicBezTo>
                  <a:cubicBezTo>
                    <a:pt x="1584" y="116979"/>
                    <a:pt x="2120" y="114586"/>
                    <a:pt x="2799" y="112062"/>
                  </a:cubicBezTo>
                  <a:cubicBezTo>
                    <a:pt x="3477" y="109526"/>
                    <a:pt x="4251" y="106907"/>
                    <a:pt x="5049" y="104252"/>
                  </a:cubicBezTo>
                  <a:cubicBezTo>
                    <a:pt x="5835" y="101597"/>
                    <a:pt x="6585" y="98941"/>
                    <a:pt x="7192" y="96358"/>
                  </a:cubicBezTo>
                  <a:cubicBezTo>
                    <a:pt x="7811" y="93762"/>
                    <a:pt x="8240" y="91274"/>
                    <a:pt x="8442" y="88928"/>
                  </a:cubicBezTo>
                  <a:cubicBezTo>
                    <a:pt x="8645" y="86571"/>
                    <a:pt x="8621" y="84356"/>
                    <a:pt x="8395" y="82261"/>
                  </a:cubicBezTo>
                  <a:cubicBezTo>
                    <a:pt x="8180" y="80165"/>
                    <a:pt x="7883" y="78129"/>
                    <a:pt x="7537" y="76141"/>
                  </a:cubicBezTo>
                  <a:cubicBezTo>
                    <a:pt x="7192" y="74165"/>
                    <a:pt x="6835" y="72212"/>
                    <a:pt x="6466" y="70283"/>
                  </a:cubicBezTo>
                  <a:cubicBezTo>
                    <a:pt x="6109" y="68342"/>
                    <a:pt x="5763" y="66426"/>
                    <a:pt x="5466" y="64485"/>
                  </a:cubicBezTo>
                  <a:cubicBezTo>
                    <a:pt x="5156" y="62556"/>
                    <a:pt x="4906" y="60603"/>
                    <a:pt x="4728" y="58603"/>
                  </a:cubicBezTo>
                  <a:cubicBezTo>
                    <a:pt x="4549" y="56615"/>
                    <a:pt x="4466" y="54579"/>
                    <a:pt x="4466" y="52495"/>
                  </a:cubicBezTo>
                  <a:cubicBezTo>
                    <a:pt x="4477" y="50400"/>
                    <a:pt x="4525" y="48280"/>
                    <a:pt x="4525" y="46209"/>
                  </a:cubicBezTo>
                  <a:cubicBezTo>
                    <a:pt x="4561" y="43935"/>
                    <a:pt x="4513" y="41744"/>
                    <a:pt x="4394" y="39648"/>
                  </a:cubicBezTo>
                  <a:cubicBezTo>
                    <a:pt x="4275" y="37541"/>
                    <a:pt x="4073" y="35517"/>
                    <a:pt x="3835" y="33576"/>
                  </a:cubicBezTo>
                  <a:cubicBezTo>
                    <a:pt x="3585" y="31624"/>
                    <a:pt x="3311" y="29754"/>
                    <a:pt x="3013" y="27957"/>
                  </a:cubicBezTo>
                  <a:cubicBezTo>
                    <a:pt x="2715" y="26159"/>
                    <a:pt x="2418" y="24432"/>
                    <a:pt x="2132" y="22765"/>
                  </a:cubicBezTo>
                  <a:cubicBezTo>
                    <a:pt x="1549" y="19455"/>
                    <a:pt x="1060" y="16396"/>
                    <a:pt x="715" y="13657"/>
                  </a:cubicBezTo>
                  <a:cubicBezTo>
                    <a:pt x="370" y="10907"/>
                    <a:pt x="167" y="8478"/>
                    <a:pt x="60" y="6454"/>
                  </a:cubicBezTo>
                  <a:cubicBezTo>
                    <a:pt x="1" y="2346"/>
                    <a:pt x="1" y="1"/>
                    <a:pt x="1" y="1"/>
                  </a:cubicBez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642913" y="826725"/>
              <a:ext cx="129200" cy="4049050"/>
            </a:xfrm>
            <a:custGeom>
              <a:rect b="b" l="l" r="r" t="t"/>
              <a:pathLst>
                <a:path extrusionOk="0" fill="none" h="161962" w="5168">
                  <a:moveTo>
                    <a:pt x="0" y="161961"/>
                  </a:moveTo>
                  <a:lnTo>
                    <a:pt x="0" y="141518"/>
                  </a:lnTo>
                  <a:cubicBezTo>
                    <a:pt x="0" y="138411"/>
                    <a:pt x="0" y="135017"/>
                    <a:pt x="0" y="131410"/>
                  </a:cubicBezTo>
                  <a:cubicBezTo>
                    <a:pt x="12" y="129600"/>
                    <a:pt x="24" y="127731"/>
                    <a:pt x="72" y="125802"/>
                  </a:cubicBezTo>
                  <a:cubicBezTo>
                    <a:pt x="119" y="123861"/>
                    <a:pt x="214" y="121861"/>
                    <a:pt x="357" y="119777"/>
                  </a:cubicBezTo>
                  <a:cubicBezTo>
                    <a:pt x="512" y="117682"/>
                    <a:pt x="726" y="115503"/>
                    <a:pt x="1024" y="113241"/>
                  </a:cubicBezTo>
                  <a:cubicBezTo>
                    <a:pt x="1334" y="110979"/>
                    <a:pt x="1703" y="108633"/>
                    <a:pt x="2108" y="106228"/>
                  </a:cubicBezTo>
                  <a:cubicBezTo>
                    <a:pt x="2512" y="103823"/>
                    <a:pt x="2929" y="101382"/>
                    <a:pt x="3310" y="98953"/>
                  </a:cubicBezTo>
                  <a:cubicBezTo>
                    <a:pt x="3679" y="96525"/>
                    <a:pt x="3953" y="94131"/>
                    <a:pt x="4108" y="91810"/>
                  </a:cubicBezTo>
                  <a:cubicBezTo>
                    <a:pt x="4274" y="89488"/>
                    <a:pt x="4286" y="87250"/>
                    <a:pt x="4203" y="85059"/>
                  </a:cubicBezTo>
                  <a:cubicBezTo>
                    <a:pt x="4120" y="82880"/>
                    <a:pt x="4024" y="80713"/>
                    <a:pt x="3941" y="78570"/>
                  </a:cubicBezTo>
                  <a:cubicBezTo>
                    <a:pt x="3846" y="76415"/>
                    <a:pt x="3774" y="74284"/>
                    <a:pt x="3727" y="72153"/>
                  </a:cubicBezTo>
                  <a:cubicBezTo>
                    <a:pt x="3679" y="70021"/>
                    <a:pt x="3667" y="67890"/>
                    <a:pt x="3703" y="65735"/>
                  </a:cubicBezTo>
                  <a:cubicBezTo>
                    <a:pt x="3739" y="63592"/>
                    <a:pt x="3846" y="61401"/>
                    <a:pt x="4024" y="59187"/>
                  </a:cubicBezTo>
                  <a:cubicBezTo>
                    <a:pt x="4203" y="56972"/>
                    <a:pt x="4441" y="54734"/>
                    <a:pt x="4679" y="52507"/>
                  </a:cubicBezTo>
                  <a:cubicBezTo>
                    <a:pt x="4858" y="50555"/>
                    <a:pt x="5013" y="48638"/>
                    <a:pt x="5096" y="46780"/>
                  </a:cubicBezTo>
                  <a:cubicBezTo>
                    <a:pt x="5167" y="44935"/>
                    <a:pt x="5167" y="43137"/>
                    <a:pt x="5072" y="41411"/>
                  </a:cubicBezTo>
                  <a:cubicBezTo>
                    <a:pt x="4894" y="37958"/>
                    <a:pt x="4513" y="34707"/>
                    <a:pt x="4024" y="31671"/>
                  </a:cubicBezTo>
                  <a:cubicBezTo>
                    <a:pt x="3524" y="28623"/>
                    <a:pt x="2977" y="25766"/>
                    <a:pt x="2465" y="23087"/>
                  </a:cubicBezTo>
                  <a:cubicBezTo>
                    <a:pt x="1941" y="20408"/>
                    <a:pt x="1477" y="17896"/>
                    <a:pt x="1107" y="15574"/>
                  </a:cubicBezTo>
                  <a:cubicBezTo>
                    <a:pt x="738" y="13252"/>
                    <a:pt x="464" y="11133"/>
                    <a:pt x="298" y="9228"/>
                  </a:cubicBezTo>
                  <a:cubicBezTo>
                    <a:pt x="131" y="7335"/>
                    <a:pt x="48" y="5668"/>
                    <a:pt x="24" y="4299"/>
                  </a:cubicBezTo>
                  <a:cubicBezTo>
                    <a:pt x="0" y="1537"/>
                    <a:pt x="0" y="1"/>
                    <a:pt x="0" y="1"/>
                  </a:cubicBez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362213" y="827025"/>
              <a:ext cx="113725" cy="4048750"/>
            </a:xfrm>
            <a:custGeom>
              <a:rect b="b" l="l" r="r" t="t"/>
              <a:pathLst>
                <a:path extrusionOk="0" fill="none" h="161950" w="4549">
                  <a:moveTo>
                    <a:pt x="1" y="161949"/>
                  </a:moveTo>
                  <a:lnTo>
                    <a:pt x="1" y="131398"/>
                  </a:lnTo>
                  <a:lnTo>
                    <a:pt x="1" y="125826"/>
                  </a:lnTo>
                  <a:cubicBezTo>
                    <a:pt x="1" y="123909"/>
                    <a:pt x="12" y="121956"/>
                    <a:pt x="24" y="119944"/>
                  </a:cubicBezTo>
                  <a:cubicBezTo>
                    <a:pt x="48" y="117932"/>
                    <a:pt x="84" y="115872"/>
                    <a:pt x="143" y="113777"/>
                  </a:cubicBezTo>
                  <a:cubicBezTo>
                    <a:pt x="203" y="111669"/>
                    <a:pt x="286" y="109514"/>
                    <a:pt x="382" y="107323"/>
                  </a:cubicBezTo>
                  <a:cubicBezTo>
                    <a:pt x="477" y="105121"/>
                    <a:pt x="584" y="102894"/>
                    <a:pt x="679" y="100644"/>
                  </a:cubicBezTo>
                  <a:cubicBezTo>
                    <a:pt x="786" y="98394"/>
                    <a:pt x="870" y="96132"/>
                    <a:pt x="905" y="93881"/>
                  </a:cubicBezTo>
                  <a:cubicBezTo>
                    <a:pt x="953" y="91643"/>
                    <a:pt x="953" y="89405"/>
                    <a:pt x="905" y="87190"/>
                  </a:cubicBezTo>
                  <a:cubicBezTo>
                    <a:pt x="870" y="84964"/>
                    <a:pt x="846" y="82737"/>
                    <a:pt x="894" y="80499"/>
                  </a:cubicBezTo>
                  <a:cubicBezTo>
                    <a:pt x="929" y="78248"/>
                    <a:pt x="1060" y="75974"/>
                    <a:pt x="1251" y="73665"/>
                  </a:cubicBezTo>
                  <a:cubicBezTo>
                    <a:pt x="1453" y="71367"/>
                    <a:pt x="1727" y="69033"/>
                    <a:pt x="2060" y="66676"/>
                  </a:cubicBezTo>
                  <a:cubicBezTo>
                    <a:pt x="2429" y="64318"/>
                    <a:pt x="2799" y="61961"/>
                    <a:pt x="3168" y="59627"/>
                  </a:cubicBezTo>
                  <a:cubicBezTo>
                    <a:pt x="3489" y="57448"/>
                    <a:pt x="3775" y="55293"/>
                    <a:pt x="4013" y="53198"/>
                  </a:cubicBezTo>
                  <a:cubicBezTo>
                    <a:pt x="4227" y="51090"/>
                    <a:pt x="4394" y="49042"/>
                    <a:pt x="4477" y="47066"/>
                  </a:cubicBezTo>
                  <a:cubicBezTo>
                    <a:pt x="4549" y="45078"/>
                    <a:pt x="4549" y="43161"/>
                    <a:pt x="4477" y="41303"/>
                  </a:cubicBezTo>
                  <a:cubicBezTo>
                    <a:pt x="4394" y="39446"/>
                    <a:pt x="4251" y="37660"/>
                    <a:pt x="4049" y="35934"/>
                  </a:cubicBezTo>
                  <a:cubicBezTo>
                    <a:pt x="3632" y="32493"/>
                    <a:pt x="3120" y="29242"/>
                    <a:pt x="2596" y="26218"/>
                  </a:cubicBezTo>
                  <a:cubicBezTo>
                    <a:pt x="2060" y="23194"/>
                    <a:pt x="1560" y="20360"/>
                    <a:pt x="1155" y="17741"/>
                  </a:cubicBezTo>
                  <a:cubicBezTo>
                    <a:pt x="751" y="15122"/>
                    <a:pt x="465" y="12705"/>
                    <a:pt x="274" y="10538"/>
                  </a:cubicBezTo>
                  <a:cubicBezTo>
                    <a:pt x="96" y="8383"/>
                    <a:pt x="24" y="6478"/>
                    <a:pt x="1" y="4906"/>
                  </a:cubicBez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081513" y="827025"/>
              <a:ext cx="75950" cy="4048750"/>
            </a:xfrm>
            <a:custGeom>
              <a:rect b="b" l="l" r="r" t="t"/>
              <a:pathLst>
                <a:path extrusionOk="0" fill="none" h="161950" w="3038">
                  <a:moveTo>
                    <a:pt x="1" y="161949"/>
                  </a:moveTo>
                  <a:lnTo>
                    <a:pt x="1" y="125826"/>
                  </a:lnTo>
                  <a:lnTo>
                    <a:pt x="1" y="119956"/>
                  </a:lnTo>
                  <a:lnTo>
                    <a:pt x="1" y="113836"/>
                  </a:lnTo>
                  <a:cubicBezTo>
                    <a:pt x="1" y="111764"/>
                    <a:pt x="1" y="109657"/>
                    <a:pt x="1" y="107514"/>
                  </a:cubicBezTo>
                  <a:cubicBezTo>
                    <a:pt x="13" y="105371"/>
                    <a:pt x="13" y="103204"/>
                    <a:pt x="25" y="101013"/>
                  </a:cubicBezTo>
                  <a:cubicBezTo>
                    <a:pt x="25" y="98834"/>
                    <a:pt x="25" y="96620"/>
                    <a:pt x="25" y="94405"/>
                  </a:cubicBezTo>
                  <a:cubicBezTo>
                    <a:pt x="25" y="92179"/>
                    <a:pt x="25" y="89940"/>
                    <a:pt x="13" y="87702"/>
                  </a:cubicBezTo>
                  <a:cubicBezTo>
                    <a:pt x="13" y="85464"/>
                    <a:pt x="13" y="83213"/>
                    <a:pt x="60" y="80951"/>
                  </a:cubicBezTo>
                  <a:cubicBezTo>
                    <a:pt x="120" y="78677"/>
                    <a:pt x="239" y="76379"/>
                    <a:pt x="430" y="74069"/>
                  </a:cubicBezTo>
                  <a:cubicBezTo>
                    <a:pt x="608" y="72093"/>
                    <a:pt x="811" y="70116"/>
                    <a:pt x="1037" y="68128"/>
                  </a:cubicBezTo>
                  <a:cubicBezTo>
                    <a:pt x="1263" y="66152"/>
                    <a:pt x="1501" y="64175"/>
                    <a:pt x="1739" y="62211"/>
                  </a:cubicBezTo>
                  <a:cubicBezTo>
                    <a:pt x="1965" y="60246"/>
                    <a:pt x="2192" y="58306"/>
                    <a:pt x="2382" y="56389"/>
                  </a:cubicBezTo>
                  <a:cubicBezTo>
                    <a:pt x="2573" y="54472"/>
                    <a:pt x="2727" y="52591"/>
                    <a:pt x="2835" y="50757"/>
                  </a:cubicBezTo>
                  <a:cubicBezTo>
                    <a:pt x="2942" y="48911"/>
                    <a:pt x="3013" y="47114"/>
                    <a:pt x="3025" y="45363"/>
                  </a:cubicBezTo>
                  <a:cubicBezTo>
                    <a:pt x="3037" y="43613"/>
                    <a:pt x="3001" y="41899"/>
                    <a:pt x="2918" y="40244"/>
                  </a:cubicBezTo>
                  <a:cubicBezTo>
                    <a:pt x="2751" y="36946"/>
                    <a:pt x="2466" y="33802"/>
                    <a:pt x="2108" y="30838"/>
                  </a:cubicBezTo>
                  <a:cubicBezTo>
                    <a:pt x="1763" y="27873"/>
                    <a:pt x="1394" y="25075"/>
                    <a:pt x="1073" y="22444"/>
                  </a:cubicBezTo>
                  <a:cubicBezTo>
                    <a:pt x="739" y="19813"/>
                    <a:pt x="477" y="17348"/>
                    <a:pt x="311" y="15062"/>
                  </a:cubicBezTo>
                  <a:cubicBezTo>
                    <a:pt x="132" y="12776"/>
                    <a:pt x="37" y="10681"/>
                    <a:pt x="13" y="8823"/>
                  </a:cubicBezTo>
                  <a:cubicBezTo>
                    <a:pt x="1" y="6966"/>
                    <a:pt x="1" y="5359"/>
                    <a:pt x="1" y="4061"/>
                  </a:cubicBez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00838" y="827025"/>
              <a:ext cx="33050" cy="4048750"/>
            </a:xfrm>
            <a:custGeom>
              <a:rect b="b" l="l" r="r" t="t"/>
              <a:pathLst>
                <a:path extrusionOk="0" fill="none" h="161950" w="1322">
                  <a:moveTo>
                    <a:pt x="0" y="161949"/>
                  </a:moveTo>
                  <a:lnTo>
                    <a:pt x="0" y="87714"/>
                  </a:lnTo>
                  <a:cubicBezTo>
                    <a:pt x="0" y="85476"/>
                    <a:pt x="0" y="83225"/>
                    <a:pt x="12" y="80975"/>
                  </a:cubicBezTo>
                  <a:cubicBezTo>
                    <a:pt x="12" y="78725"/>
                    <a:pt x="36" y="76462"/>
                    <a:pt x="84" y="74212"/>
                  </a:cubicBezTo>
                  <a:cubicBezTo>
                    <a:pt x="131" y="71950"/>
                    <a:pt x="215" y="69688"/>
                    <a:pt x="322" y="67426"/>
                  </a:cubicBezTo>
                  <a:cubicBezTo>
                    <a:pt x="453" y="65163"/>
                    <a:pt x="584" y="62901"/>
                    <a:pt x="727" y="60663"/>
                  </a:cubicBezTo>
                  <a:cubicBezTo>
                    <a:pt x="858" y="58425"/>
                    <a:pt x="989" y="56210"/>
                    <a:pt x="1084" y="54031"/>
                  </a:cubicBezTo>
                  <a:cubicBezTo>
                    <a:pt x="1191" y="51852"/>
                    <a:pt x="1262" y="49721"/>
                    <a:pt x="1298" y="47626"/>
                  </a:cubicBezTo>
                  <a:cubicBezTo>
                    <a:pt x="1322" y="45542"/>
                    <a:pt x="1322" y="43506"/>
                    <a:pt x="1274" y="41530"/>
                  </a:cubicBezTo>
                  <a:cubicBezTo>
                    <a:pt x="1227" y="39553"/>
                    <a:pt x="1155" y="37624"/>
                    <a:pt x="1060" y="35755"/>
                  </a:cubicBezTo>
                  <a:cubicBezTo>
                    <a:pt x="965" y="33886"/>
                    <a:pt x="858" y="32064"/>
                    <a:pt x="739" y="30302"/>
                  </a:cubicBezTo>
                  <a:cubicBezTo>
                    <a:pt x="512" y="26790"/>
                    <a:pt x="298" y="23468"/>
                    <a:pt x="167" y="20396"/>
                  </a:cubicBezTo>
                  <a:cubicBezTo>
                    <a:pt x="36" y="17324"/>
                    <a:pt x="0" y="14491"/>
                    <a:pt x="0" y="11990"/>
                  </a:cubicBezTo>
                  <a:cubicBezTo>
                    <a:pt x="0" y="9490"/>
                    <a:pt x="0" y="7323"/>
                    <a:pt x="0" y="5549"/>
                  </a:cubicBez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20138" y="827025"/>
              <a:ext cx="4800" cy="4048750"/>
            </a:xfrm>
            <a:custGeom>
              <a:rect b="b" l="l" r="r" t="t"/>
              <a:pathLst>
                <a:path extrusionOk="0" fill="none" h="161950" w="192">
                  <a:moveTo>
                    <a:pt x="1" y="161949"/>
                  </a:moveTo>
                  <a:lnTo>
                    <a:pt x="1" y="74224"/>
                  </a:lnTo>
                  <a:cubicBezTo>
                    <a:pt x="1" y="71986"/>
                    <a:pt x="13" y="69747"/>
                    <a:pt x="13" y="67533"/>
                  </a:cubicBezTo>
                  <a:cubicBezTo>
                    <a:pt x="25" y="65306"/>
                    <a:pt x="36" y="63092"/>
                    <a:pt x="60" y="60901"/>
                  </a:cubicBezTo>
                  <a:cubicBezTo>
                    <a:pt x="84" y="58710"/>
                    <a:pt x="108" y="56531"/>
                    <a:pt x="132" y="54388"/>
                  </a:cubicBezTo>
                  <a:cubicBezTo>
                    <a:pt x="156" y="52245"/>
                    <a:pt x="167" y="50126"/>
                    <a:pt x="179" y="48054"/>
                  </a:cubicBezTo>
                  <a:cubicBezTo>
                    <a:pt x="191" y="45971"/>
                    <a:pt x="191" y="43935"/>
                    <a:pt x="167" y="41946"/>
                  </a:cubicBezTo>
                  <a:cubicBezTo>
                    <a:pt x="156" y="39946"/>
                    <a:pt x="144" y="37993"/>
                    <a:pt x="108" y="36100"/>
                  </a:cubicBezTo>
                  <a:cubicBezTo>
                    <a:pt x="84" y="34195"/>
                    <a:pt x="60" y="32338"/>
                    <a:pt x="48" y="30540"/>
                  </a:cubicBezTo>
                  <a:cubicBezTo>
                    <a:pt x="13" y="26933"/>
                    <a:pt x="1" y="23539"/>
                    <a:pt x="1" y="20432"/>
                  </a:cubicBezTo>
                  <a:lnTo>
                    <a:pt x="1" y="11990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9463" y="1043425"/>
              <a:ext cx="7141075" cy="55100"/>
            </a:xfrm>
            <a:custGeom>
              <a:rect b="b" l="l" r="r" t="t"/>
              <a:pathLst>
                <a:path extrusionOk="0" fill="none" h="2204" w="285643">
                  <a:moveTo>
                    <a:pt x="0" y="1239"/>
                  </a:moveTo>
                  <a:lnTo>
                    <a:pt x="6644" y="1239"/>
                  </a:lnTo>
                  <a:cubicBezTo>
                    <a:pt x="8799" y="1239"/>
                    <a:pt x="11430" y="1239"/>
                    <a:pt x="14514" y="1239"/>
                  </a:cubicBezTo>
                  <a:cubicBezTo>
                    <a:pt x="17621" y="1239"/>
                    <a:pt x="21241" y="1191"/>
                    <a:pt x="25360" y="1084"/>
                  </a:cubicBezTo>
                  <a:cubicBezTo>
                    <a:pt x="29480" y="977"/>
                    <a:pt x="34064" y="810"/>
                    <a:pt x="39017" y="620"/>
                  </a:cubicBezTo>
                  <a:cubicBezTo>
                    <a:pt x="41482" y="524"/>
                    <a:pt x="44029" y="429"/>
                    <a:pt x="46637" y="334"/>
                  </a:cubicBezTo>
                  <a:cubicBezTo>
                    <a:pt x="49244" y="251"/>
                    <a:pt x="51888" y="179"/>
                    <a:pt x="54578" y="120"/>
                  </a:cubicBezTo>
                  <a:cubicBezTo>
                    <a:pt x="57257" y="60"/>
                    <a:pt x="59960" y="24"/>
                    <a:pt x="62663" y="12"/>
                  </a:cubicBezTo>
                  <a:cubicBezTo>
                    <a:pt x="65377" y="1"/>
                    <a:pt x="68092" y="12"/>
                    <a:pt x="70807" y="60"/>
                  </a:cubicBezTo>
                  <a:cubicBezTo>
                    <a:pt x="73521" y="96"/>
                    <a:pt x="76236" y="167"/>
                    <a:pt x="78962" y="251"/>
                  </a:cubicBezTo>
                  <a:cubicBezTo>
                    <a:pt x="81701" y="334"/>
                    <a:pt x="84439" y="441"/>
                    <a:pt x="87202" y="560"/>
                  </a:cubicBezTo>
                  <a:cubicBezTo>
                    <a:pt x="89964" y="667"/>
                    <a:pt x="92786" y="786"/>
                    <a:pt x="95643" y="894"/>
                  </a:cubicBezTo>
                  <a:cubicBezTo>
                    <a:pt x="98512" y="1001"/>
                    <a:pt x="101453" y="1084"/>
                    <a:pt x="104454" y="1167"/>
                  </a:cubicBezTo>
                  <a:cubicBezTo>
                    <a:pt x="107514" y="1239"/>
                    <a:pt x="110633" y="1310"/>
                    <a:pt x="113752" y="1382"/>
                  </a:cubicBezTo>
                  <a:cubicBezTo>
                    <a:pt x="116836" y="1465"/>
                    <a:pt x="119872" y="1560"/>
                    <a:pt x="122837" y="1656"/>
                  </a:cubicBezTo>
                  <a:cubicBezTo>
                    <a:pt x="125361" y="1739"/>
                    <a:pt x="127873" y="1810"/>
                    <a:pt x="130362" y="1894"/>
                  </a:cubicBezTo>
                  <a:cubicBezTo>
                    <a:pt x="132850" y="1965"/>
                    <a:pt x="135350" y="2037"/>
                    <a:pt x="137875" y="2084"/>
                  </a:cubicBezTo>
                  <a:cubicBezTo>
                    <a:pt x="140387" y="2132"/>
                    <a:pt x="142959" y="2167"/>
                    <a:pt x="145566" y="2191"/>
                  </a:cubicBezTo>
                  <a:cubicBezTo>
                    <a:pt x="148173" y="2203"/>
                    <a:pt x="150852" y="2203"/>
                    <a:pt x="153591" y="2167"/>
                  </a:cubicBezTo>
                  <a:cubicBezTo>
                    <a:pt x="156329" y="2144"/>
                    <a:pt x="159139" y="2096"/>
                    <a:pt x="162020" y="2025"/>
                  </a:cubicBezTo>
                  <a:cubicBezTo>
                    <a:pt x="164902" y="1953"/>
                    <a:pt x="167831" y="1870"/>
                    <a:pt x="170807" y="1775"/>
                  </a:cubicBezTo>
                  <a:cubicBezTo>
                    <a:pt x="173784" y="1679"/>
                    <a:pt x="176772" y="1584"/>
                    <a:pt x="179749" y="1501"/>
                  </a:cubicBezTo>
                  <a:cubicBezTo>
                    <a:pt x="182725" y="1405"/>
                    <a:pt x="185678" y="1334"/>
                    <a:pt x="188559" y="1298"/>
                  </a:cubicBezTo>
                  <a:cubicBezTo>
                    <a:pt x="191441" y="1251"/>
                    <a:pt x="194239" y="1227"/>
                    <a:pt x="196953" y="1227"/>
                  </a:cubicBezTo>
                  <a:cubicBezTo>
                    <a:pt x="199656" y="1215"/>
                    <a:pt x="202287" y="1215"/>
                    <a:pt x="204847" y="1215"/>
                  </a:cubicBezTo>
                  <a:cubicBezTo>
                    <a:pt x="207419" y="1227"/>
                    <a:pt x="209931" y="1227"/>
                    <a:pt x="212408" y="1239"/>
                  </a:cubicBezTo>
                  <a:cubicBezTo>
                    <a:pt x="215039" y="1239"/>
                    <a:pt x="217623" y="1251"/>
                    <a:pt x="220159" y="1251"/>
                  </a:cubicBezTo>
                  <a:cubicBezTo>
                    <a:pt x="222695" y="1251"/>
                    <a:pt x="225183" y="1251"/>
                    <a:pt x="227624" y="1239"/>
                  </a:cubicBezTo>
                  <a:cubicBezTo>
                    <a:pt x="230053" y="1239"/>
                    <a:pt x="232434" y="1239"/>
                    <a:pt x="234756" y="1239"/>
                  </a:cubicBezTo>
                  <a:lnTo>
                    <a:pt x="241542" y="1239"/>
                  </a:lnTo>
                  <a:lnTo>
                    <a:pt x="247960" y="1239"/>
                  </a:lnTo>
                  <a:lnTo>
                    <a:pt x="253996" y="1239"/>
                  </a:lnTo>
                  <a:lnTo>
                    <a:pt x="285643" y="1239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39463" y="1278575"/>
              <a:ext cx="7141075" cy="89625"/>
            </a:xfrm>
            <a:custGeom>
              <a:rect b="b" l="l" r="r" t="t"/>
              <a:pathLst>
                <a:path extrusionOk="0" fill="none" h="3585" w="285643">
                  <a:moveTo>
                    <a:pt x="0" y="1977"/>
                  </a:moveTo>
                  <a:lnTo>
                    <a:pt x="6656" y="1977"/>
                  </a:lnTo>
                  <a:cubicBezTo>
                    <a:pt x="8811" y="1977"/>
                    <a:pt x="11490" y="1977"/>
                    <a:pt x="14692" y="1917"/>
                  </a:cubicBezTo>
                  <a:cubicBezTo>
                    <a:pt x="17895" y="1870"/>
                    <a:pt x="21670" y="1751"/>
                    <a:pt x="25956" y="1560"/>
                  </a:cubicBezTo>
                  <a:cubicBezTo>
                    <a:pt x="28099" y="1453"/>
                    <a:pt x="30361" y="1346"/>
                    <a:pt x="32730" y="1227"/>
                  </a:cubicBezTo>
                  <a:cubicBezTo>
                    <a:pt x="35088" y="1096"/>
                    <a:pt x="37564" y="965"/>
                    <a:pt x="40112" y="822"/>
                  </a:cubicBezTo>
                  <a:cubicBezTo>
                    <a:pt x="42660" y="691"/>
                    <a:pt x="45280" y="560"/>
                    <a:pt x="47947" y="429"/>
                  </a:cubicBezTo>
                  <a:cubicBezTo>
                    <a:pt x="50614" y="310"/>
                    <a:pt x="53316" y="215"/>
                    <a:pt x="56031" y="131"/>
                  </a:cubicBezTo>
                  <a:cubicBezTo>
                    <a:pt x="58746" y="60"/>
                    <a:pt x="61448" y="12"/>
                    <a:pt x="64151" y="12"/>
                  </a:cubicBezTo>
                  <a:cubicBezTo>
                    <a:pt x="66854" y="0"/>
                    <a:pt x="69533" y="24"/>
                    <a:pt x="72200" y="96"/>
                  </a:cubicBezTo>
                  <a:cubicBezTo>
                    <a:pt x="74867" y="155"/>
                    <a:pt x="77522" y="262"/>
                    <a:pt x="80165" y="381"/>
                  </a:cubicBezTo>
                  <a:cubicBezTo>
                    <a:pt x="82820" y="512"/>
                    <a:pt x="85475" y="655"/>
                    <a:pt x="88142" y="810"/>
                  </a:cubicBezTo>
                  <a:cubicBezTo>
                    <a:pt x="90809" y="965"/>
                    <a:pt x="93524" y="1132"/>
                    <a:pt x="96286" y="1286"/>
                  </a:cubicBezTo>
                  <a:cubicBezTo>
                    <a:pt x="99048" y="1453"/>
                    <a:pt x="101882" y="1632"/>
                    <a:pt x="104775" y="1822"/>
                  </a:cubicBezTo>
                  <a:cubicBezTo>
                    <a:pt x="107633" y="2013"/>
                    <a:pt x="110514" y="2191"/>
                    <a:pt x="113419" y="2346"/>
                  </a:cubicBezTo>
                  <a:cubicBezTo>
                    <a:pt x="116229" y="2513"/>
                    <a:pt x="119039" y="2656"/>
                    <a:pt x="121789" y="2787"/>
                  </a:cubicBezTo>
                  <a:cubicBezTo>
                    <a:pt x="124528" y="2917"/>
                    <a:pt x="127242" y="3048"/>
                    <a:pt x="129957" y="3156"/>
                  </a:cubicBezTo>
                  <a:cubicBezTo>
                    <a:pt x="132195" y="3251"/>
                    <a:pt x="134446" y="3334"/>
                    <a:pt x="136732" y="3406"/>
                  </a:cubicBezTo>
                  <a:cubicBezTo>
                    <a:pt x="139029" y="3477"/>
                    <a:pt x="141375" y="3525"/>
                    <a:pt x="143792" y="3549"/>
                  </a:cubicBezTo>
                  <a:cubicBezTo>
                    <a:pt x="146209" y="3584"/>
                    <a:pt x="148709" y="3584"/>
                    <a:pt x="151293" y="3560"/>
                  </a:cubicBezTo>
                  <a:cubicBezTo>
                    <a:pt x="153888" y="3537"/>
                    <a:pt x="156591" y="3489"/>
                    <a:pt x="159389" y="3406"/>
                  </a:cubicBezTo>
                  <a:cubicBezTo>
                    <a:pt x="162175" y="3322"/>
                    <a:pt x="165068" y="3203"/>
                    <a:pt x="168033" y="3084"/>
                  </a:cubicBezTo>
                  <a:cubicBezTo>
                    <a:pt x="170998" y="2953"/>
                    <a:pt x="174010" y="2810"/>
                    <a:pt x="177046" y="2667"/>
                  </a:cubicBezTo>
                  <a:cubicBezTo>
                    <a:pt x="180094" y="2525"/>
                    <a:pt x="183118" y="2382"/>
                    <a:pt x="186119" y="2275"/>
                  </a:cubicBezTo>
                  <a:cubicBezTo>
                    <a:pt x="189107" y="2155"/>
                    <a:pt x="192024" y="2072"/>
                    <a:pt x="194858" y="2025"/>
                  </a:cubicBezTo>
                  <a:cubicBezTo>
                    <a:pt x="197703" y="1977"/>
                    <a:pt x="200454" y="1941"/>
                    <a:pt x="203133" y="1882"/>
                  </a:cubicBezTo>
                  <a:cubicBezTo>
                    <a:pt x="205812" y="1822"/>
                    <a:pt x="208419" y="1763"/>
                    <a:pt x="210943" y="1703"/>
                  </a:cubicBezTo>
                  <a:cubicBezTo>
                    <a:pt x="213467" y="1655"/>
                    <a:pt x="215920" y="1608"/>
                    <a:pt x="218301" y="1584"/>
                  </a:cubicBezTo>
                  <a:cubicBezTo>
                    <a:pt x="220694" y="1548"/>
                    <a:pt x="223004" y="1536"/>
                    <a:pt x="225243" y="1536"/>
                  </a:cubicBezTo>
                  <a:cubicBezTo>
                    <a:pt x="227493" y="1548"/>
                    <a:pt x="229660" y="1560"/>
                    <a:pt x="231779" y="1596"/>
                  </a:cubicBezTo>
                  <a:cubicBezTo>
                    <a:pt x="233887" y="1632"/>
                    <a:pt x="235934" y="1679"/>
                    <a:pt x="237923" y="1727"/>
                  </a:cubicBezTo>
                  <a:cubicBezTo>
                    <a:pt x="240256" y="1774"/>
                    <a:pt x="242507" y="1834"/>
                    <a:pt x="244686" y="1870"/>
                  </a:cubicBezTo>
                  <a:cubicBezTo>
                    <a:pt x="246876" y="1905"/>
                    <a:pt x="248996" y="1941"/>
                    <a:pt x="251055" y="1953"/>
                  </a:cubicBezTo>
                  <a:cubicBezTo>
                    <a:pt x="253115" y="1965"/>
                    <a:pt x="255115" y="1965"/>
                    <a:pt x="257056" y="1965"/>
                  </a:cubicBezTo>
                  <a:cubicBezTo>
                    <a:pt x="258985" y="1977"/>
                    <a:pt x="260866" y="1977"/>
                    <a:pt x="262652" y="1977"/>
                  </a:cubicBezTo>
                  <a:lnTo>
                    <a:pt x="272284" y="1977"/>
                  </a:lnTo>
                  <a:lnTo>
                    <a:pt x="285643" y="1977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39463" y="1518475"/>
              <a:ext cx="7141075" cy="115525"/>
            </a:xfrm>
            <a:custGeom>
              <a:rect b="b" l="l" r="r" t="t"/>
              <a:pathLst>
                <a:path extrusionOk="0" fill="none" h="4621" w="285643">
                  <a:moveTo>
                    <a:pt x="0" y="2525"/>
                  </a:moveTo>
                  <a:cubicBezTo>
                    <a:pt x="0" y="2525"/>
                    <a:pt x="1881" y="2525"/>
                    <a:pt x="5358" y="2525"/>
                  </a:cubicBezTo>
                  <a:cubicBezTo>
                    <a:pt x="7096" y="2525"/>
                    <a:pt x="9263" y="2513"/>
                    <a:pt x="11871" y="2477"/>
                  </a:cubicBezTo>
                  <a:cubicBezTo>
                    <a:pt x="14478" y="2430"/>
                    <a:pt x="17550" y="2335"/>
                    <a:pt x="21062" y="2168"/>
                  </a:cubicBezTo>
                  <a:cubicBezTo>
                    <a:pt x="24575" y="2001"/>
                    <a:pt x="28516" y="1775"/>
                    <a:pt x="32826" y="1501"/>
                  </a:cubicBezTo>
                  <a:cubicBezTo>
                    <a:pt x="37136" y="1227"/>
                    <a:pt x="41755" y="930"/>
                    <a:pt x="46577" y="644"/>
                  </a:cubicBezTo>
                  <a:cubicBezTo>
                    <a:pt x="48982" y="501"/>
                    <a:pt x="51423" y="382"/>
                    <a:pt x="53864" y="275"/>
                  </a:cubicBezTo>
                  <a:cubicBezTo>
                    <a:pt x="56305" y="168"/>
                    <a:pt x="58746" y="96"/>
                    <a:pt x="61186" y="49"/>
                  </a:cubicBezTo>
                  <a:cubicBezTo>
                    <a:pt x="63615" y="1"/>
                    <a:pt x="66020" y="1"/>
                    <a:pt x="68390" y="25"/>
                  </a:cubicBezTo>
                  <a:cubicBezTo>
                    <a:pt x="70759" y="60"/>
                    <a:pt x="73105" y="132"/>
                    <a:pt x="75426" y="227"/>
                  </a:cubicBezTo>
                  <a:cubicBezTo>
                    <a:pt x="77748" y="322"/>
                    <a:pt x="80070" y="441"/>
                    <a:pt x="82380" y="596"/>
                  </a:cubicBezTo>
                  <a:cubicBezTo>
                    <a:pt x="84689" y="739"/>
                    <a:pt x="86999" y="894"/>
                    <a:pt x="89333" y="1072"/>
                  </a:cubicBezTo>
                  <a:cubicBezTo>
                    <a:pt x="91666" y="1239"/>
                    <a:pt x="94024" y="1418"/>
                    <a:pt x="96429" y="1596"/>
                  </a:cubicBezTo>
                  <a:cubicBezTo>
                    <a:pt x="98834" y="1811"/>
                    <a:pt x="101263" y="2037"/>
                    <a:pt x="103692" y="2251"/>
                  </a:cubicBezTo>
                  <a:cubicBezTo>
                    <a:pt x="106109" y="2477"/>
                    <a:pt x="108526" y="2692"/>
                    <a:pt x="110919" y="2906"/>
                  </a:cubicBezTo>
                  <a:cubicBezTo>
                    <a:pt x="113300" y="3120"/>
                    <a:pt x="115681" y="3287"/>
                    <a:pt x="118027" y="3442"/>
                  </a:cubicBezTo>
                  <a:cubicBezTo>
                    <a:pt x="120384" y="3585"/>
                    <a:pt x="122694" y="3728"/>
                    <a:pt x="124992" y="3858"/>
                  </a:cubicBezTo>
                  <a:cubicBezTo>
                    <a:pt x="126909" y="3966"/>
                    <a:pt x="128826" y="4073"/>
                    <a:pt x="130767" y="4168"/>
                  </a:cubicBezTo>
                  <a:cubicBezTo>
                    <a:pt x="132695" y="4263"/>
                    <a:pt x="134660" y="4347"/>
                    <a:pt x="136660" y="4418"/>
                  </a:cubicBezTo>
                  <a:cubicBezTo>
                    <a:pt x="138660" y="4490"/>
                    <a:pt x="140708" y="4537"/>
                    <a:pt x="142839" y="4573"/>
                  </a:cubicBezTo>
                  <a:cubicBezTo>
                    <a:pt x="144959" y="4609"/>
                    <a:pt x="147173" y="4620"/>
                    <a:pt x="149483" y="4597"/>
                  </a:cubicBezTo>
                  <a:cubicBezTo>
                    <a:pt x="151793" y="4585"/>
                    <a:pt x="154210" y="4537"/>
                    <a:pt x="156746" y="4454"/>
                  </a:cubicBezTo>
                  <a:cubicBezTo>
                    <a:pt x="159282" y="4370"/>
                    <a:pt x="161925" y="4263"/>
                    <a:pt x="164628" y="4132"/>
                  </a:cubicBezTo>
                  <a:cubicBezTo>
                    <a:pt x="166509" y="4037"/>
                    <a:pt x="168402" y="3942"/>
                    <a:pt x="170307" y="3835"/>
                  </a:cubicBezTo>
                  <a:cubicBezTo>
                    <a:pt x="172212" y="3739"/>
                    <a:pt x="174141" y="3632"/>
                    <a:pt x="176106" y="3525"/>
                  </a:cubicBezTo>
                  <a:cubicBezTo>
                    <a:pt x="178058" y="3430"/>
                    <a:pt x="180023" y="3335"/>
                    <a:pt x="181999" y="3227"/>
                  </a:cubicBezTo>
                  <a:cubicBezTo>
                    <a:pt x="183976" y="3132"/>
                    <a:pt x="185964" y="3037"/>
                    <a:pt x="187988" y="2906"/>
                  </a:cubicBezTo>
                  <a:cubicBezTo>
                    <a:pt x="190012" y="2775"/>
                    <a:pt x="192060" y="2608"/>
                    <a:pt x="194120" y="2418"/>
                  </a:cubicBezTo>
                  <a:cubicBezTo>
                    <a:pt x="196168" y="2239"/>
                    <a:pt x="198215" y="2037"/>
                    <a:pt x="200204" y="1846"/>
                  </a:cubicBezTo>
                  <a:cubicBezTo>
                    <a:pt x="204192" y="1477"/>
                    <a:pt x="207895" y="1168"/>
                    <a:pt x="211253" y="941"/>
                  </a:cubicBezTo>
                  <a:cubicBezTo>
                    <a:pt x="214610" y="715"/>
                    <a:pt x="217682" y="584"/>
                    <a:pt x="220540" y="525"/>
                  </a:cubicBezTo>
                  <a:cubicBezTo>
                    <a:pt x="223385" y="465"/>
                    <a:pt x="226064" y="465"/>
                    <a:pt x="228612" y="537"/>
                  </a:cubicBezTo>
                  <a:cubicBezTo>
                    <a:pt x="231172" y="608"/>
                    <a:pt x="233625" y="739"/>
                    <a:pt x="235970" y="906"/>
                  </a:cubicBezTo>
                  <a:cubicBezTo>
                    <a:pt x="238316" y="1072"/>
                    <a:pt x="240590" y="1263"/>
                    <a:pt x="242769" y="1453"/>
                  </a:cubicBezTo>
                  <a:cubicBezTo>
                    <a:pt x="244769" y="1620"/>
                    <a:pt x="246721" y="1787"/>
                    <a:pt x="248626" y="1930"/>
                  </a:cubicBezTo>
                  <a:cubicBezTo>
                    <a:pt x="250520" y="2073"/>
                    <a:pt x="252389" y="2204"/>
                    <a:pt x="254211" y="2275"/>
                  </a:cubicBezTo>
                  <a:cubicBezTo>
                    <a:pt x="257854" y="2442"/>
                    <a:pt x="261319" y="2501"/>
                    <a:pt x="264533" y="2513"/>
                  </a:cubicBezTo>
                  <a:cubicBezTo>
                    <a:pt x="267796" y="2525"/>
                    <a:pt x="270760" y="2525"/>
                    <a:pt x="273368" y="2525"/>
                  </a:cubicBezTo>
                  <a:lnTo>
                    <a:pt x="280023" y="2525"/>
                  </a:lnTo>
                  <a:lnTo>
                    <a:pt x="285643" y="2525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39463" y="1734275"/>
              <a:ext cx="7141075" cy="157500"/>
            </a:xfrm>
            <a:custGeom>
              <a:rect b="b" l="l" r="r" t="t"/>
              <a:pathLst>
                <a:path extrusionOk="0" fill="none" h="6300" w="285643">
                  <a:moveTo>
                    <a:pt x="0" y="4037"/>
                  </a:moveTo>
                  <a:cubicBezTo>
                    <a:pt x="0" y="4037"/>
                    <a:pt x="2358" y="4037"/>
                    <a:pt x="6703" y="4025"/>
                  </a:cubicBezTo>
                  <a:cubicBezTo>
                    <a:pt x="8882" y="4025"/>
                    <a:pt x="11609" y="3989"/>
                    <a:pt x="14907" y="3894"/>
                  </a:cubicBezTo>
                  <a:cubicBezTo>
                    <a:pt x="18193" y="3799"/>
                    <a:pt x="22074" y="3620"/>
                    <a:pt x="26480" y="3358"/>
                  </a:cubicBezTo>
                  <a:cubicBezTo>
                    <a:pt x="28670" y="3239"/>
                    <a:pt x="31004" y="3085"/>
                    <a:pt x="33433" y="2930"/>
                  </a:cubicBezTo>
                  <a:cubicBezTo>
                    <a:pt x="35874" y="2763"/>
                    <a:pt x="38410" y="2596"/>
                    <a:pt x="41029" y="2418"/>
                  </a:cubicBezTo>
                  <a:cubicBezTo>
                    <a:pt x="43648" y="2239"/>
                    <a:pt x="46339" y="2073"/>
                    <a:pt x="49066" y="1930"/>
                  </a:cubicBezTo>
                  <a:cubicBezTo>
                    <a:pt x="51792" y="1775"/>
                    <a:pt x="54555" y="1644"/>
                    <a:pt x="57317" y="1549"/>
                  </a:cubicBezTo>
                  <a:cubicBezTo>
                    <a:pt x="60067" y="1453"/>
                    <a:pt x="62794" y="1394"/>
                    <a:pt x="65473" y="1394"/>
                  </a:cubicBezTo>
                  <a:cubicBezTo>
                    <a:pt x="68163" y="1394"/>
                    <a:pt x="70795" y="1453"/>
                    <a:pt x="73402" y="1549"/>
                  </a:cubicBezTo>
                  <a:cubicBezTo>
                    <a:pt x="76010" y="1644"/>
                    <a:pt x="78605" y="1763"/>
                    <a:pt x="81213" y="1906"/>
                  </a:cubicBezTo>
                  <a:cubicBezTo>
                    <a:pt x="83808" y="2049"/>
                    <a:pt x="86416" y="2215"/>
                    <a:pt x="89047" y="2382"/>
                  </a:cubicBezTo>
                  <a:cubicBezTo>
                    <a:pt x="91678" y="2549"/>
                    <a:pt x="94333" y="2727"/>
                    <a:pt x="97012" y="2954"/>
                  </a:cubicBezTo>
                  <a:cubicBezTo>
                    <a:pt x="99691" y="3192"/>
                    <a:pt x="102358" y="3442"/>
                    <a:pt x="105037" y="3704"/>
                  </a:cubicBezTo>
                  <a:cubicBezTo>
                    <a:pt x="107645" y="3978"/>
                    <a:pt x="110252" y="4263"/>
                    <a:pt x="112848" y="4525"/>
                  </a:cubicBezTo>
                  <a:cubicBezTo>
                    <a:pt x="115407" y="4763"/>
                    <a:pt x="117967" y="4966"/>
                    <a:pt x="120503" y="5156"/>
                  </a:cubicBezTo>
                  <a:cubicBezTo>
                    <a:pt x="123730" y="5394"/>
                    <a:pt x="126945" y="5609"/>
                    <a:pt x="130195" y="5799"/>
                  </a:cubicBezTo>
                  <a:cubicBezTo>
                    <a:pt x="133481" y="5966"/>
                    <a:pt x="136851" y="6097"/>
                    <a:pt x="140363" y="6204"/>
                  </a:cubicBezTo>
                  <a:cubicBezTo>
                    <a:pt x="142708" y="6264"/>
                    <a:pt x="145161" y="6299"/>
                    <a:pt x="147757" y="6299"/>
                  </a:cubicBezTo>
                  <a:cubicBezTo>
                    <a:pt x="150364" y="6287"/>
                    <a:pt x="153126" y="6240"/>
                    <a:pt x="156067" y="6145"/>
                  </a:cubicBezTo>
                  <a:cubicBezTo>
                    <a:pt x="159008" y="6049"/>
                    <a:pt x="162116" y="5918"/>
                    <a:pt x="165390" y="5787"/>
                  </a:cubicBezTo>
                  <a:cubicBezTo>
                    <a:pt x="168676" y="5656"/>
                    <a:pt x="172153" y="5513"/>
                    <a:pt x="175808" y="5335"/>
                  </a:cubicBezTo>
                  <a:cubicBezTo>
                    <a:pt x="177641" y="5252"/>
                    <a:pt x="179523" y="5132"/>
                    <a:pt x="181463" y="4990"/>
                  </a:cubicBezTo>
                  <a:cubicBezTo>
                    <a:pt x="183392" y="4835"/>
                    <a:pt x="185416" y="4609"/>
                    <a:pt x="187512" y="4335"/>
                  </a:cubicBezTo>
                  <a:cubicBezTo>
                    <a:pt x="189607" y="4049"/>
                    <a:pt x="191727" y="3728"/>
                    <a:pt x="193858" y="3394"/>
                  </a:cubicBezTo>
                  <a:cubicBezTo>
                    <a:pt x="195977" y="3061"/>
                    <a:pt x="198084" y="2716"/>
                    <a:pt x="200144" y="2394"/>
                  </a:cubicBezTo>
                  <a:cubicBezTo>
                    <a:pt x="202192" y="2073"/>
                    <a:pt x="204157" y="1775"/>
                    <a:pt x="206038" y="1513"/>
                  </a:cubicBezTo>
                  <a:cubicBezTo>
                    <a:pt x="207907" y="1263"/>
                    <a:pt x="209681" y="1037"/>
                    <a:pt x="211348" y="858"/>
                  </a:cubicBezTo>
                  <a:cubicBezTo>
                    <a:pt x="214670" y="489"/>
                    <a:pt x="217587" y="263"/>
                    <a:pt x="220230" y="108"/>
                  </a:cubicBezTo>
                  <a:cubicBezTo>
                    <a:pt x="222754" y="25"/>
                    <a:pt x="225064" y="1"/>
                    <a:pt x="227183" y="37"/>
                  </a:cubicBezTo>
                  <a:cubicBezTo>
                    <a:pt x="229303" y="72"/>
                    <a:pt x="231279" y="168"/>
                    <a:pt x="233148" y="310"/>
                  </a:cubicBezTo>
                  <a:cubicBezTo>
                    <a:pt x="235018" y="453"/>
                    <a:pt x="236804" y="632"/>
                    <a:pt x="238542" y="846"/>
                  </a:cubicBezTo>
                  <a:cubicBezTo>
                    <a:pt x="240280" y="1061"/>
                    <a:pt x="241995" y="1311"/>
                    <a:pt x="243662" y="1573"/>
                  </a:cubicBezTo>
                  <a:cubicBezTo>
                    <a:pt x="245340" y="1823"/>
                    <a:pt x="246995" y="2096"/>
                    <a:pt x="248615" y="2370"/>
                  </a:cubicBezTo>
                  <a:cubicBezTo>
                    <a:pt x="250258" y="2632"/>
                    <a:pt x="251865" y="2870"/>
                    <a:pt x="253449" y="3085"/>
                  </a:cubicBezTo>
                  <a:cubicBezTo>
                    <a:pt x="255032" y="3287"/>
                    <a:pt x="256604" y="3466"/>
                    <a:pt x="258163" y="3608"/>
                  </a:cubicBezTo>
                  <a:cubicBezTo>
                    <a:pt x="260104" y="3775"/>
                    <a:pt x="261997" y="3882"/>
                    <a:pt x="263831" y="3954"/>
                  </a:cubicBezTo>
                  <a:cubicBezTo>
                    <a:pt x="265688" y="4001"/>
                    <a:pt x="267474" y="4013"/>
                    <a:pt x="269189" y="4025"/>
                  </a:cubicBezTo>
                  <a:cubicBezTo>
                    <a:pt x="272606" y="4037"/>
                    <a:pt x="275594" y="4037"/>
                    <a:pt x="278035" y="4037"/>
                  </a:cubicBezTo>
                  <a:lnTo>
                    <a:pt x="285643" y="4037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39463" y="1953950"/>
              <a:ext cx="7141075" cy="185175"/>
            </a:xfrm>
            <a:custGeom>
              <a:rect b="b" l="l" r="r" t="t"/>
              <a:pathLst>
                <a:path extrusionOk="0" fill="none" h="7407" w="285643">
                  <a:moveTo>
                    <a:pt x="0" y="5394"/>
                  </a:moveTo>
                  <a:cubicBezTo>
                    <a:pt x="0" y="5394"/>
                    <a:pt x="2358" y="5394"/>
                    <a:pt x="6680" y="5394"/>
                  </a:cubicBezTo>
                  <a:cubicBezTo>
                    <a:pt x="8835" y="5394"/>
                    <a:pt x="11537" y="5370"/>
                    <a:pt x="14764" y="5311"/>
                  </a:cubicBezTo>
                  <a:cubicBezTo>
                    <a:pt x="17991" y="5239"/>
                    <a:pt x="21789" y="5097"/>
                    <a:pt x="26111" y="4882"/>
                  </a:cubicBezTo>
                  <a:cubicBezTo>
                    <a:pt x="28266" y="4775"/>
                    <a:pt x="30552" y="4644"/>
                    <a:pt x="32945" y="4501"/>
                  </a:cubicBezTo>
                  <a:cubicBezTo>
                    <a:pt x="35338" y="4358"/>
                    <a:pt x="37826" y="4215"/>
                    <a:pt x="40410" y="4061"/>
                  </a:cubicBezTo>
                  <a:cubicBezTo>
                    <a:pt x="42994" y="3906"/>
                    <a:pt x="45649" y="3751"/>
                    <a:pt x="48340" y="3620"/>
                  </a:cubicBezTo>
                  <a:cubicBezTo>
                    <a:pt x="51042" y="3489"/>
                    <a:pt x="53769" y="3370"/>
                    <a:pt x="56507" y="3287"/>
                  </a:cubicBezTo>
                  <a:cubicBezTo>
                    <a:pt x="59246" y="3203"/>
                    <a:pt x="61984" y="3144"/>
                    <a:pt x="64758" y="3096"/>
                  </a:cubicBezTo>
                  <a:cubicBezTo>
                    <a:pt x="67521" y="3037"/>
                    <a:pt x="70307" y="2989"/>
                    <a:pt x="73105" y="2953"/>
                  </a:cubicBezTo>
                  <a:cubicBezTo>
                    <a:pt x="75903" y="2906"/>
                    <a:pt x="78712" y="2882"/>
                    <a:pt x="81498" y="2882"/>
                  </a:cubicBezTo>
                  <a:cubicBezTo>
                    <a:pt x="84296" y="2882"/>
                    <a:pt x="87071" y="2918"/>
                    <a:pt x="89833" y="2989"/>
                  </a:cubicBezTo>
                  <a:cubicBezTo>
                    <a:pt x="92595" y="3061"/>
                    <a:pt x="95345" y="3180"/>
                    <a:pt x="98060" y="3382"/>
                  </a:cubicBezTo>
                  <a:cubicBezTo>
                    <a:pt x="100775" y="3573"/>
                    <a:pt x="103442" y="3834"/>
                    <a:pt x="106061" y="4132"/>
                  </a:cubicBezTo>
                  <a:cubicBezTo>
                    <a:pt x="108669" y="4430"/>
                    <a:pt x="111240" y="4751"/>
                    <a:pt x="113752" y="5073"/>
                  </a:cubicBezTo>
                  <a:cubicBezTo>
                    <a:pt x="116277" y="5394"/>
                    <a:pt x="118753" y="5692"/>
                    <a:pt x="121206" y="5978"/>
                  </a:cubicBezTo>
                  <a:cubicBezTo>
                    <a:pt x="123647" y="6251"/>
                    <a:pt x="126099" y="6501"/>
                    <a:pt x="128600" y="6716"/>
                  </a:cubicBezTo>
                  <a:cubicBezTo>
                    <a:pt x="130647" y="6882"/>
                    <a:pt x="132755" y="7025"/>
                    <a:pt x="134886" y="7144"/>
                  </a:cubicBezTo>
                  <a:cubicBezTo>
                    <a:pt x="137065" y="7228"/>
                    <a:pt x="139291" y="7299"/>
                    <a:pt x="141565" y="7359"/>
                  </a:cubicBezTo>
                  <a:cubicBezTo>
                    <a:pt x="143911" y="7394"/>
                    <a:pt x="146328" y="7406"/>
                    <a:pt x="148864" y="7394"/>
                  </a:cubicBezTo>
                  <a:cubicBezTo>
                    <a:pt x="151400" y="7383"/>
                    <a:pt x="154067" y="7347"/>
                    <a:pt x="156877" y="7311"/>
                  </a:cubicBezTo>
                  <a:cubicBezTo>
                    <a:pt x="159699" y="7287"/>
                    <a:pt x="162711" y="7275"/>
                    <a:pt x="165961" y="7240"/>
                  </a:cubicBezTo>
                  <a:cubicBezTo>
                    <a:pt x="169200" y="7192"/>
                    <a:pt x="172712" y="7097"/>
                    <a:pt x="176522" y="6894"/>
                  </a:cubicBezTo>
                  <a:cubicBezTo>
                    <a:pt x="178427" y="6787"/>
                    <a:pt x="180427" y="6621"/>
                    <a:pt x="182523" y="6359"/>
                  </a:cubicBezTo>
                  <a:cubicBezTo>
                    <a:pt x="184618" y="6097"/>
                    <a:pt x="186809" y="5763"/>
                    <a:pt x="189095" y="5347"/>
                  </a:cubicBezTo>
                  <a:cubicBezTo>
                    <a:pt x="191381" y="4942"/>
                    <a:pt x="193703" y="4489"/>
                    <a:pt x="196001" y="4037"/>
                  </a:cubicBezTo>
                  <a:cubicBezTo>
                    <a:pt x="198311" y="3573"/>
                    <a:pt x="200573" y="3120"/>
                    <a:pt x="202764" y="2703"/>
                  </a:cubicBezTo>
                  <a:cubicBezTo>
                    <a:pt x="204942" y="2287"/>
                    <a:pt x="207014" y="1918"/>
                    <a:pt x="208979" y="1584"/>
                  </a:cubicBezTo>
                  <a:cubicBezTo>
                    <a:pt x="210943" y="1263"/>
                    <a:pt x="212777" y="977"/>
                    <a:pt x="214515" y="739"/>
                  </a:cubicBezTo>
                  <a:cubicBezTo>
                    <a:pt x="217742" y="394"/>
                    <a:pt x="220563" y="167"/>
                    <a:pt x="222992" y="84"/>
                  </a:cubicBezTo>
                  <a:cubicBezTo>
                    <a:pt x="225409" y="1"/>
                    <a:pt x="227517" y="13"/>
                    <a:pt x="229398" y="108"/>
                  </a:cubicBezTo>
                  <a:cubicBezTo>
                    <a:pt x="231267" y="191"/>
                    <a:pt x="232982" y="334"/>
                    <a:pt x="234577" y="501"/>
                  </a:cubicBezTo>
                  <a:cubicBezTo>
                    <a:pt x="236173" y="679"/>
                    <a:pt x="237685" y="894"/>
                    <a:pt x="239137" y="1120"/>
                  </a:cubicBezTo>
                  <a:cubicBezTo>
                    <a:pt x="240578" y="1358"/>
                    <a:pt x="241995" y="1608"/>
                    <a:pt x="243388" y="1882"/>
                  </a:cubicBezTo>
                  <a:cubicBezTo>
                    <a:pt x="244781" y="2144"/>
                    <a:pt x="246186" y="2418"/>
                    <a:pt x="247579" y="2703"/>
                  </a:cubicBezTo>
                  <a:cubicBezTo>
                    <a:pt x="248996" y="2989"/>
                    <a:pt x="250401" y="3275"/>
                    <a:pt x="251829" y="3537"/>
                  </a:cubicBezTo>
                  <a:cubicBezTo>
                    <a:pt x="254699" y="4073"/>
                    <a:pt x="257544" y="4549"/>
                    <a:pt x="260295" y="4906"/>
                  </a:cubicBezTo>
                  <a:cubicBezTo>
                    <a:pt x="263176" y="5168"/>
                    <a:pt x="265938" y="5311"/>
                    <a:pt x="268522" y="5358"/>
                  </a:cubicBezTo>
                  <a:cubicBezTo>
                    <a:pt x="271165" y="5382"/>
                    <a:pt x="273570" y="5394"/>
                    <a:pt x="275701" y="5394"/>
                  </a:cubicBezTo>
                  <a:lnTo>
                    <a:pt x="281107" y="5394"/>
                  </a:lnTo>
                  <a:lnTo>
                    <a:pt x="285643" y="5394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39463" y="2216775"/>
              <a:ext cx="7141075" cy="168500"/>
            </a:xfrm>
            <a:custGeom>
              <a:rect b="b" l="l" r="r" t="t"/>
              <a:pathLst>
                <a:path extrusionOk="0" fill="none" h="6740" w="285643">
                  <a:moveTo>
                    <a:pt x="0" y="5025"/>
                  </a:moveTo>
                  <a:lnTo>
                    <a:pt x="5620" y="5025"/>
                  </a:lnTo>
                  <a:cubicBezTo>
                    <a:pt x="7430" y="5025"/>
                    <a:pt x="9668" y="5025"/>
                    <a:pt x="12311" y="5025"/>
                  </a:cubicBezTo>
                  <a:cubicBezTo>
                    <a:pt x="14954" y="5013"/>
                    <a:pt x="18026" y="4978"/>
                    <a:pt x="21515" y="4894"/>
                  </a:cubicBezTo>
                  <a:cubicBezTo>
                    <a:pt x="25015" y="4811"/>
                    <a:pt x="28956" y="4656"/>
                    <a:pt x="33266" y="4478"/>
                  </a:cubicBezTo>
                  <a:cubicBezTo>
                    <a:pt x="37564" y="4287"/>
                    <a:pt x="42196" y="4073"/>
                    <a:pt x="47042" y="3870"/>
                  </a:cubicBezTo>
                  <a:cubicBezTo>
                    <a:pt x="49685" y="3763"/>
                    <a:pt x="52388" y="3656"/>
                    <a:pt x="55233" y="3489"/>
                  </a:cubicBezTo>
                  <a:cubicBezTo>
                    <a:pt x="58079" y="3335"/>
                    <a:pt x="61055" y="3097"/>
                    <a:pt x="64127" y="2811"/>
                  </a:cubicBezTo>
                  <a:cubicBezTo>
                    <a:pt x="67199" y="2537"/>
                    <a:pt x="70318" y="2239"/>
                    <a:pt x="73426" y="1965"/>
                  </a:cubicBezTo>
                  <a:cubicBezTo>
                    <a:pt x="76545" y="1692"/>
                    <a:pt x="79629" y="1453"/>
                    <a:pt x="82653" y="1275"/>
                  </a:cubicBezTo>
                  <a:cubicBezTo>
                    <a:pt x="85689" y="1108"/>
                    <a:pt x="88666" y="1013"/>
                    <a:pt x="91571" y="989"/>
                  </a:cubicBezTo>
                  <a:cubicBezTo>
                    <a:pt x="94476" y="965"/>
                    <a:pt x="97322" y="1037"/>
                    <a:pt x="100096" y="1215"/>
                  </a:cubicBezTo>
                  <a:cubicBezTo>
                    <a:pt x="102858" y="1394"/>
                    <a:pt x="105549" y="1656"/>
                    <a:pt x="108192" y="1977"/>
                  </a:cubicBezTo>
                  <a:cubicBezTo>
                    <a:pt x="110776" y="2311"/>
                    <a:pt x="113312" y="2704"/>
                    <a:pt x="115788" y="3108"/>
                  </a:cubicBezTo>
                  <a:cubicBezTo>
                    <a:pt x="118205" y="3525"/>
                    <a:pt x="120587" y="3954"/>
                    <a:pt x="122968" y="4394"/>
                  </a:cubicBezTo>
                  <a:cubicBezTo>
                    <a:pt x="125349" y="4811"/>
                    <a:pt x="127754" y="5204"/>
                    <a:pt x="130219" y="5549"/>
                  </a:cubicBezTo>
                  <a:cubicBezTo>
                    <a:pt x="132731" y="5847"/>
                    <a:pt x="135327" y="6073"/>
                    <a:pt x="138041" y="6228"/>
                  </a:cubicBezTo>
                  <a:cubicBezTo>
                    <a:pt x="140768" y="6383"/>
                    <a:pt x="143625" y="6454"/>
                    <a:pt x="146638" y="6466"/>
                  </a:cubicBezTo>
                  <a:cubicBezTo>
                    <a:pt x="149269" y="6478"/>
                    <a:pt x="152019" y="6478"/>
                    <a:pt x="154889" y="6514"/>
                  </a:cubicBezTo>
                  <a:cubicBezTo>
                    <a:pt x="157782" y="6561"/>
                    <a:pt x="160854" y="6633"/>
                    <a:pt x="164164" y="6680"/>
                  </a:cubicBezTo>
                  <a:cubicBezTo>
                    <a:pt x="167485" y="6740"/>
                    <a:pt x="171117" y="6740"/>
                    <a:pt x="175058" y="6633"/>
                  </a:cubicBezTo>
                  <a:cubicBezTo>
                    <a:pt x="177034" y="6585"/>
                    <a:pt x="179118" y="6478"/>
                    <a:pt x="181285" y="6287"/>
                  </a:cubicBezTo>
                  <a:cubicBezTo>
                    <a:pt x="183464" y="6085"/>
                    <a:pt x="185750" y="5787"/>
                    <a:pt x="188131" y="5406"/>
                  </a:cubicBezTo>
                  <a:cubicBezTo>
                    <a:pt x="190524" y="5013"/>
                    <a:pt x="192977" y="4573"/>
                    <a:pt x="195441" y="4097"/>
                  </a:cubicBezTo>
                  <a:cubicBezTo>
                    <a:pt x="197894" y="3632"/>
                    <a:pt x="200335" y="3144"/>
                    <a:pt x="202692" y="2704"/>
                  </a:cubicBezTo>
                  <a:cubicBezTo>
                    <a:pt x="205038" y="2263"/>
                    <a:pt x="207264" y="1870"/>
                    <a:pt x="209348" y="1537"/>
                  </a:cubicBezTo>
                  <a:cubicBezTo>
                    <a:pt x="211419" y="1215"/>
                    <a:pt x="213348" y="941"/>
                    <a:pt x="215098" y="727"/>
                  </a:cubicBezTo>
                  <a:cubicBezTo>
                    <a:pt x="218551" y="310"/>
                    <a:pt x="221445" y="108"/>
                    <a:pt x="223992" y="1"/>
                  </a:cubicBezTo>
                  <a:cubicBezTo>
                    <a:pt x="226302" y="25"/>
                    <a:pt x="228410" y="84"/>
                    <a:pt x="230279" y="215"/>
                  </a:cubicBezTo>
                  <a:cubicBezTo>
                    <a:pt x="232148" y="334"/>
                    <a:pt x="233851" y="513"/>
                    <a:pt x="235434" y="703"/>
                  </a:cubicBezTo>
                  <a:cubicBezTo>
                    <a:pt x="237030" y="894"/>
                    <a:pt x="238530" y="1108"/>
                    <a:pt x="239971" y="1346"/>
                  </a:cubicBezTo>
                  <a:cubicBezTo>
                    <a:pt x="241423" y="1573"/>
                    <a:pt x="242840" y="1823"/>
                    <a:pt x="244245" y="2073"/>
                  </a:cubicBezTo>
                  <a:cubicBezTo>
                    <a:pt x="245650" y="2335"/>
                    <a:pt x="247055" y="2596"/>
                    <a:pt x="248507" y="2870"/>
                  </a:cubicBezTo>
                  <a:cubicBezTo>
                    <a:pt x="249948" y="3132"/>
                    <a:pt x="251413" y="3382"/>
                    <a:pt x="252889" y="3620"/>
                  </a:cubicBezTo>
                  <a:cubicBezTo>
                    <a:pt x="254377" y="3859"/>
                    <a:pt x="255877" y="4085"/>
                    <a:pt x="257413" y="4263"/>
                  </a:cubicBezTo>
                  <a:cubicBezTo>
                    <a:pt x="260473" y="4621"/>
                    <a:pt x="263485" y="4871"/>
                    <a:pt x="266355" y="4990"/>
                  </a:cubicBezTo>
                  <a:cubicBezTo>
                    <a:pt x="269320" y="5013"/>
                    <a:pt x="272022" y="5025"/>
                    <a:pt x="274415" y="5025"/>
                  </a:cubicBezTo>
                  <a:lnTo>
                    <a:pt x="282714" y="5025"/>
                  </a:lnTo>
                  <a:lnTo>
                    <a:pt x="285643" y="5025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39463" y="2441800"/>
              <a:ext cx="7141075" cy="191725"/>
            </a:xfrm>
            <a:custGeom>
              <a:rect b="b" l="l" r="r" t="t"/>
              <a:pathLst>
                <a:path extrusionOk="0" fill="none" h="7669" w="285643">
                  <a:moveTo>
                    <a:pt x="0" y="6168"/>
                  </a:moveTo>
                  <a:lnTo>
                    <a:pt x="6644" y="6168"/>
                  </a:lnTo>
                  <a:lnTo>
                    <a:pt x="14490" y="6168"/>
                  </a:lnTo>
                  <a:cubicBezTo>
                    <a:pt x="17550" y="6168"/>
                    <a:pt x="21074" y="6168"/>
                    <a:pt x="25027" y="6121"/>
                  </a:cubicBezTo>
                  <a:cubicBezTo>
                    <a:pt x="28992" y="6073"/>
                    <a:pt x="33421" y="5990"/>
                    <a:pt x="38231" y="5859"/>
                  </a:cubicBezTo>
                  <a:cubicBezTo>
                    <a:pt x="40624" y="5799"/>
                    <a:pt x="43125" y="5728"/>
                    <a:pt x="45780" y="5597"/>
                  </a:cubicBezTo>
                  <a:cubicBezTo>
                    <a:pt x="48435" y="5478"/>
                    <a:pt x="51304" y="5240"/>
                    <a:pt x="54388" y="4883"/>
                  </a:cubicBezTo>
                  <a:cubicBezTo>
                    <a:pt x="57484" y="4513"/>
                    <a:pt x="60746" y="4061"/>
                    <a:pt x="64127" y="3537"/>
                  </a:cubicBezTo>
                  <a:cubicBezTo>
                    <a:pt x="67497" y="3025"/>
                    <a:pt x="70926" y="2489"/>
                    <a:pt x="74331" y="2001"/>
                  </a:cubicBezTo>
                  <a:cubicBezTo>
                    <a:pt x="77748" y="1501"/>
                    <a:pt x="81106" y="1073"/>
                    <a:pt x="84368" y="739"/>
                  </a:cubicBezTo>
                  <a:cubicBezTo>
                    <a:pt x="87630" y="406"/>
                    <a:pt x="90797" y="191"/>
                    <a:pt x="93845" y="96"/>
                  </a:cubicBezTo>
                  <a:cubicBezTo>
                    <a:pt x="96893" y="1"/>
                    <a:pt x="99834" y="37"/>
                    <a:pt x="102668" y="203"/>
                  </a:cubicBezTo>
                  <a:cubicBezTo>
                    <a:pt x="105490" y="370"/>
                    <a:pt x="108216" y="644"/>
                    <a:pt x="110812" y="1013"/>
                  </a:cubicBezTo>
                  <a:cubicBezTo>
                    <a:pt x="113407" y="1382"/>
                    <a:pt x="115884" y="1835"/>
                    <a:pt x="118265" y="2347"/>
                  </a:cubicBezTo>
                  <a:cubicBezTo>
                    <a:pt x="120634" y="2870"/>
                    <a:pt x="122968" y="3418"/>
                    <a:pt x="125302" y="3978"/>
                  </a:cubicBezTo>
                  <a:cubicBezTo>
                    <a:pt x="127635" y="4525"/>
                    <a:pt x="130016" y="5049"/>
                    <a:pt x="132457" y="5537"/>
                  </a:cubicBezTo>
                  <a:cubicBezTo>
                    <a:pt x="134958" y="5966"/>
                    <a:pt x="137565" y="6323"/>
                    <a:pt x="140280" y="6597"/>
                  </a:cubicBezTo>
                  <a:cubicBezTo>
                    <a:pt x="143101" y="6776"/>
                    <a:pt x="146042" y="6895"/>
                    <a:pt x="149078" y="6942"/>
                  </a:cubicBezTo>
                  <a:cubicBezTo>
                    <a:pt x="151817" y="6966"/>
                    <a:pt x="154615" y="7014"/>
                    <a:pt x="157520" y="7109"/>
                  </a:cubicBezTo>
                  <a:cubicBezTo>
                    <a:pt x="160449" y="7216"/>
                    <a:pt x="163533" y="7347"/>
                    <a:pt x="166819" y="7466"/>
                  </a:cubicBezTo>
                  <a:cubicBezTo>
                    <a:pt x="170105" y="7585"/>
                    <a:pt x="173629" y="7669"/>
                    <a:pt x="177379" y="7669"/>
                  </a:cubicBezTo>
                  <a:cubicBezTo>
                    <a:pt x="179249" y="7669"/>
                    <a:pt x="181178" y="7645"/>
                    <a:pt x="183142" y="7573"/>
                  </a:cubicBezTo>
                  <a:cubicBezTo>
                    <a:pt x="185107" y="7502"/>
                    <a:pt x="187119" y="7371"/>
                    <a:pt x="189167" y="7192"/>
                  </a:cubicBezTo>
                  <a:cubicBezTo>
                    <a:pt x="191215" y="7002"/>
                    <a:pt x="193262" y="6776"/>
                    <a:pt x="195298" y="6538"/>
                  </a:cubicBezTo>
                  <a:cubicBezTo>
                    <a:pt x="197334" y="6299"/>
                    <a:pt x="199347" y="6049"/>
                    <a:pt x="201311" y="5799"/>
                  </a:cubicBezTo>
                  <a:cubicBezTo>
                    <a:pt x="205109" y="5359"/>
                    <a:pt x="208621" y="4966"/>
                    <a:pt x="211884" y="4621"/>
                  </a:cubicBezTo>
                  <a:cubicBezTo>
                    <a:pt x="214896" y="4418"/>
                    <a:pt x="217706" y="4228"/>
                    <a:pt x="220206" y="4121"/>
                  </a:cubicBezTo>
                  <a:cubicBezTo>
                    <a:pt x="222718" y="4025"/>
                    <a:pt x="224969" y="3978"/>
                    <a:pt x="227017" y="3978"/>
                  </a:cubicBezTo>
                  <a:cubicBezTo>
                    <a:pt x="229065" y="3978"/>
                    <a:pt x="230958" y="4025"/>
                    <a:pt x="232720" y="4097"/>
                  </a:cubicBezTo>
                  <a:cubicBezTo>
                    <a:pt x="234482" y="4156"/>
                    <a:pt x="236149" y="4252"/>
                    <a:pt x="237756" y="4359"/>
                  </a:cubicBezTo>
                  <a:cubicBezTo>
                    <a:pt x="239352" y="4478"/>
                    <a:pt x="240911" y="4609"/>
                    <a:pt x="242459" y="4752"/>
                  </a:cubicBezTo>
                  <a:cubicBezTo>
                    <a:pt x="244007" y="4906"/>
                    <a:pt x="245555" y="5061"/>
                    <a:pt x="247126" y="5204"/>
                  </a:cubicBezTo>
                  <a:cubicBezTo>
                    <a:pt x="248698" y="5359"/>
                    <a:pt x="250281" y="5490"/>
                    <a:pt x="251889" y="5621"/>
                  </a:cubicBezTo>
                  <a:cubicBezTo>
                    <a:pt x="253496" y="5752"/>
                    <a:pt x="255115" y="5859"/>
                    <a:pt x="256711" y="5954"/>
                  </a:cubicBezTo>
                  <a:cubicBezTo>
                    <a:pt x="260056" y="6049"/>
                    <a:pt x="263259" y="6145"/>
                    <a:pt x="266260" y="6168"/>
                  </a:cubicBezTo>
                  <a:cubicBezTo>
                    <a:pt x="269296" y="6168"/>
                    <a:pt x="272022" y="6168"/>
                    <a:pt x="274415" y="6168"/>
                  </a:cubicBezTo>
                  <a:lnTo>
                    <a:pt x="285643" y="6168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39463" y="2644525"/>
              <a:ext cx="7141075" cy="257500"/>
            </a:xfrm>
            <a:custGeom>
              <a:rect b="b" l="l" r="r" t="t"/>
              <a:pathLst>
                <a:path extrusionOk="0" fill="none" h="10300" w="285643">
                  <a:moveTo>
                    <a:pt x="0" y="8204"/>
                  </a:moveTo>
                  <a:lnTo>
                    <a:pt x="14478" y="8204"/>
                  </a:lnTo>
                  <a:lnTo>
                    <a:pt x="24896" y="8204"/>
                  </a:lnTo>
                  <a:cubicBezTo>
                    <a:pt x="28754" y="8204"/>
                    <a:pt x="33016" y="8204"/>
                    <a:pt x="37648" y="8156"/>
                  </a:cubicBezTo>
                  <a:cubicBezTo>
                    <a:pt x="39969" y="8132"/>
                    <a:pt x="42458" y="8061"/>
                    <a:pt x="45161" y="7882"/>
                  </a:cubicBezTo>
                  <a:cubicBezTo>
                    <a:pt x="47887" y="7680"/>
                    <a:pt x="50876" y="7346"/>
                    <a:pt x="54114" y="6846"/>
                  </a:cubicBezTo>
                  <a:cubicBezTo>
                    <a:pt x="57364" y="6346"/>
                    <a:pt x="60829" y="5727"/>
                    <a:pt x="64437" y="5013"/>
                  </a:cubicBezTo>
                  <a:cubicBezTo>
                    <a:pt x="68044" y="4310"/>
                    <a:pt x="71735" y="3584"/>
                    <a:pt x="75414" y="2893"/>
                  </a:cubicBezTo>
                  <a:cubicBezTo>
                    <a:pt x="79093" y="2191"/>
                    <a:pt x="82713" y="1584"/>
                    <a:pt x="86201" y="1107"/>
                  </a:cubicBezTo>
                  <a:cubicBezTo>
                    <a:pt x="89702" y="631"/>
                    <a:pt x="93048" y="310"/>
                    <a:pt x="96226" y="155"/>
                  </a:cubicBezTo>
                  <a:cubicBezTo>
                    <a:pt x="99417" y="0"/>
                    <a:pt x="102430" y="12"/>
                    <a:pt x="105263" y="179"/>
                  </a:cubicBezTo>
                  <a:cubicBezTo>
                    <a:pt x="108085" y="369"/>
                    <a:pt x="110728" y="703"/>
                    <a:pt x="113241" y="1155"/>
                  </a:cubicBezTo>
                  <a:cubicBezTo>
                    <a:pt x="115741" y="1607"/>
                    <a:pt x="118146" y="2155"/>
                    <a:pt x="120480" y="2762"/>
                  </a:cubicBezTo>
                  <a:cubicBezTo>
                    <a:pt x="122813" y="3381"/>
                    <a:pt x="125111" y="4024"/>
                    <a:pt x="127433" y="4679"/>
                  </a:cubicBezTo>
                  <a:cubicBezTo>
                    <a:pt x="129754" y="5322"/>
                    <a:pt x="132112" y="5953"/>
                    <a:pt x="134577" y="6513"/>
                  </a:cubicBezTo>
                  <a:cubicBezTo>
                    <a:pt x="137053" y="7072"/>
                    <a:pt x="139660" y="7525"/>
                    <a:pt x="142387" y="7894"/>
                  </a:cubicBezTo>
                  <a:cubicBezTo>
                    <a:pt x="145245" y="8156"/>
                    <a:pt x="148233" y="8311"/>
                    <a:pt x="151329" y="8394"/>
                  </a:cubicBezTo>
                  <a:cubicBezTo>
                    <a:pt x="154496" y="8442"/>
                    <a:pt x="157734" y="8537"/>
                    <a:pt x="161044" y="8715"/>
                  </a:cubicBezTo>
                  <a:cubicBezTo>
                    <a:pt x="164366" y="8894"/>
                    <a:pt x="167795" y="9108"/>
                    <a:pt x="171355" y="9347"/>
                  </a:cubicBezTo>
                  <a:cubicBezTo>
                    <a:pt x="174927" y="9573"/>
                    <a:pt x="178606" y="9799"/>
                    <a:pt x="182309" y="9978"/>
                  </a:cubicBezTo>
                  <a:cubicBezTo>
                    <a:pt x="186000" y="10168"/>
                    <a:pt x="189667" y="10275"/>
                    <a:pt x="193251" y="10287"/>
                  </a:cubicBezTo>
                  <a:cubicBezTo>
                    <a:pt x="196834" y="10299"/>
                    <a:pt x="200323" y="10204"/>
                    <a:pt x="203668" y="10073"/>
                  </a:cubicBezTo>
                  <a:cubicBezTo>
                    <a:pt x="207026" y="9954"/>
                    <a:pt x="210217" y="9799"/>
                    <a:pt x="213205" y="9644"/>
                  </a:cubicBezTo>
                  <a:cubicBezTo>
                    <a:pt x="216206" y="9489"/>
                    <a:pt x="219004" y="9347"/>
                    <a:pt x="221623" y="9216"/>
                  </a:cubicBezTo>
                  <a:cubicBezTo>
                    <a:pt x="224242" y="9085"/>
                    <a:pt x="226695" y="8966"/>
                    <a:pt x="229005" y="8882"/>
                  </a:cubicBezTo>
                  <a:cubicBezTo>
                    <a:pt x="231327" y="8799"/>
                    <a:pt x="233541" y="8739"/>
                    <a:pt x="235696" y="8704"/>
                  </a:cubicBezTo>
                  <a:cubicBezTo>
                    <a:pt x="237839" y="8668"/>
                    <a:pt x="239947" y="8656"/>
                    <a:pt x="242066" y="8644"/>
                  </a:cubicBezTo>
                  <a:cubicBezTo>
                    <a:pt x="244174" y="8632"/>
                    <a:pt x="246281" y="8596"/>
                    <a:pt x="248376" y="8573"/>
                  </a:cubicBezTo>
                  <a:cubicBezTo>
                    <a:pt x="250484" y="8549"/>
                    <a:pt x="252591" y="8513"/>
                    <a:pt x="254675" y="8454"/>
                  </a:cubicBezTo>
                  <a:cubicBezTo>
                    <a:pt x="256747" y="8382"/>
                    <a:pt x="258783" y="8311"/>
                    <a:pt x="260723" y="8275"/>
                  </a:cubicBezTo>
                  <a:cubicBezTo>
                    <a:pt x="264605" y="8204"/>
                    <a:pt x="268093" y="8204"/>
                    <a:pt x="271153" y="8204"/>
                  </a:cubicBezTo>
                  <a:lnTo>
                    <a:pt x="285643" y="8204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39463" y="2863300"/>
              <a:ext cx="7141075" cy="313150"/>
            </a:xfrm>
            <a:custGeom>
              <a:rect b="b" l="l" r="r" t="t"/>
              <a:pathLst>
                <a:path extrusionOk="0" fill="none" h="12526" w="285643">
                  <a:moveTo>
                    <a:pt x="0" y="9597"/>
                  </a:moveTo>
                  <a:lnTo>
                    <a:pt x="14478" y="9597"/>
                  </a:lnTo>
                  <a:lnTo>
                    <a:pt x="24896" y="9597"/>
                  </a:lnTo>
                  <a:cubicBezTo>
                    <a:pt x="28754" y="9597"/>
                    <a:pt x="32992" y="9597"/>
                    <a:pt x="37636" y="9549"/>
                  </a:cubicBezTo>
                  <a:cubicBezTo>
                    <a:pt x="39958" y="9525"/>
                    <a:pt x="42470" y="9418"/>
                    <a:pt x="45220" y="9204"/>
                  </a:cubicBezTo>
                  <a:cubicBezTo>
                    <a:pt x="47959" y="8977"/>
                    <a:pt x="50971" y="8608"/>
                    <a:pt x="54257" y="8061"/>
                  </a:cubicBezTo>
                  <a:cubicBezTo>
                    <a:pt x="57555" y="7513"/>
                    <a:pt x="61091" y="6822"/>
                    <a:pt x="64830" y="6013"/>
                  </a:cubicBezTo>
                  <a:cubicBezTo>
                    <a:pt x="68556" y="5215"/>
                    <a:pt x="72402" y="4358"/>
                    <a:pt x="76284" y="3536"/>
                  </a:cubicBezTo>
                  <a:cubicBezTo>
                    <a:pt x="80153" y="2703"/>
                    <a:pt x="83975" y="1953"/>
                    <a:pt x="87642" y="1346"/>
                  </a:cubicBezTo>
                  <a:cubicBezTo>
                    <a:pt x="91309" y="750"/>
                    <a:pt x="94774" y="345"/>
                    <a:pt x="97989" y="179"/>
                  </a:cubicBezTo>
                  <a:cubicBezTo>
                    <a:pt x="101191" y="0"/>
                    <a:pt x="104132" y="72"/>
                    <a:pt x="106847" y="334"/>
                  </a:cubicBezTo>
                  <a:cubicBezTo>
                    <a:pt x="109573" y="596"/>
                    <a:pt x="112109" y="1012"/>
                    <a:pt x="114526" y="1548"/>
                  </a:cubicBezTo>
                  <a:cubicBezTo>
                    <a:pt x="116955" y="2084"/>
                    <a:pt x="119277" y="2715"/>
                    <a:pt x="121563" y="3393"/>
                  </a:cubicBezTo>
                  <a:cubicBezTo>
                    <a:pt x="123849" y="4072"/>
                    <a:pt x="126123" y="4787"/>
                    <a:pt x="128421" y="5489"/>
                  </a:cubicBezTo>
                  <a:cubicBezTo>
                    <a:pt x="130719" y="6191"/>
                    <a:pt x="133076" y="6870"/>
                    <a:pt x="135541" y="7477"/>
                  </a:cubicBezTo>
                  <a:cubicBezTo>
                    <a:pt x="138006" y="8096"/>
                    <a:pt x="140637" y="8597"/>
                    <a:pt x="143459" y="8954"/>
                  </a:cubicBezTo>
                  <a:cubicBezTo>
                    <a:pt x="146292" y="9299"/>
                    <a:pt x="149340" y="9478"/>
                    <a:pt x="152495" y="9561"/>
                  </a:cubicBezTo>
                  <a:cubicBezTo>
                    <a:pt x="155722" y="9597"/>
                    <a:pt x="158949" y="9680"/>
                    <a:pt x="162151" y="9859"/>
                  </a:cubicBezTo>
                  <a:cubicBezTo>
                    <a:pt x="165342" y="10037"/>
                    <a:pt x="168521" y="10287"/>
                    <a:pt x="171688" y="10549"/>
                  </a:cubicBezTo>
                  <a:cubicBezTo>
                    <a:pt x="174867" y="10823"/>
                    <a:pt x="178070" y="11097"/>
                    <a:pt x="181297" y="11359"/>
                  </a:cubicBezTo>
                  <a:cubicBezTo>
                    <a:pt x="184523" y="11621"/>
                    <a:pt x="187750" y="11859"/>
                    <a:pt x="190953" y="12037"/>
                  </a:cubicBezTo>
                  <a:cubicBezTo>
                    <a:pt x="194155" y="12228"/>
                    <a:pt x="197311" y="12359"/>
                    <a:pt x="200394" y="12430"/>
                  </a:cubicBezTo>
                  <a:cubicBezTo>
                    <a:pt x="203490" y="12502"/>
                    <a:pt x="206502" y="12526"/>
                    <a:pt x="209419" y="12478"/>
                  </a:cubicBezTo>
                  <a:cubicBezTo>
                    <a:pt x="212324" y="12442"/>
                    <a:pt x="215146" y="12359"/>
                    <a:pt x="217873" y="12240"/>
                  </a:cubicBezTo>
                  <a:cubicBezTo>
                    <a:pt x="220599" y="12121"/>
                    <a:pt x="223242" y="11966"/>
                    <a:pt x="225826" y="11811"/>
                  </a:cubicBezTo>
                  <a:cubicBezTo>
                    <a:pt x="228398" y="11656"/>
                    <a:pt x="230922" y="11502"/>
                    <a:pt x="233410" y="11323"/>
                  </a:cubicBezTo>
                  <a:cubicBezTo>
                    <a:pt x="235899" y="11156"/>
                    <a:pt x="238363" y="10966"/>
                    <a:pt x="240792" y="10763"/>
                  </a:cubicBezTo>
                  <a:cubicBezTo>
                    <a:pt x="243221" y="10573"/>
                    <a:pt x="245614" y="10371"/>
                    <a:pt x="247936" y="10204"/>
                  </a:cubicBezTo>
                  <a:cubicBezTo>
                    <a:pt x="250258" y="10037"/>
                    <a:pt x="252484" y="9906"/>
                    <a:pt x="254627" y="9799"/>
                  </a:cubicBezTo>
                  <a:cubicBezTo>
                    <a:pt x="256758" y="9704"/>
                    <a:pt x="258806" y="9632"/>
                    <a:pt x="260747" y="9597"/>
                  </a:cubicBezTo>
                  <a:cubicBezTo>
                    <a:pt x="264617" y="9597"/>
                    <a:pt x="268105" y="9597"/>
                    <a:pt x="271153" y="9597"/>
                  </a:cubicBezTo>
                  <a:lnTo>
                    <a:pt x="285643" y="9597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39463" y="3123750"/>
              <a:ext cx="7141075" cy="293500"/>
            </a:xfrm>
            <a:custGeom>
              <a:rect b="b" l="l" r="r" t="t"/>
              <a:pathLst>
                <a:path extrusionOk="0" fill="none" h="11740" w="285643">
                  <a:moveTo>
                    <a:pt x="0" y="9323"/>
                  </a:moveTo>
                  <a:lnTo>
                    <a:pt x="14478" y="9323"/>
                  </a:lnTo>
                  <a:lnTo>
                    <a:pt x="24896" y="9323"/>
                  </a:lnTo>
                  <a:cubicBezTo>
                    <a:pt x="28754" y="9323"/>
                    <a:pt x="32992" y="9323"/>
                    <a:pt x="37636" y="9275"/>
                  </a:cubicBezTo>
                  <a:cubicBezTo>
                    <a:pt x="39969" y="9251"/>
                    <a:pt x="42458" y="9156"/>
                    <a:pt x="45172" y="8966"/>
                  </a:cubicBezTo>
                  <a:cubicBezTo>
                    <a:pt x="47875" y="8775"/>
                    <a:pt x="50816" y="8454"/>
                    <a:pt x="54043" y="7954"/>
                  </a:cubicBezTo>
                  <a:cubicBezTo>
                    <a:pt x="57257" y="7465"/>
                    <a:pt x="60734" y="6811"/>
                    <a:pt x="64425" y="6037"/>
                  </a:cubicBezTo>
                  <a:cubicBezTo>
                    <a:pt x="68116" y="5275"/>
                    <a:pt x="71950" y="4429"/>
                    <a:pt x="75831" y="3596"/>
                  </a:cubicBezTo>
                  <a:cubicBezTo>
                    <a:pt x="79713" y="2750"/>
                    <a:pt x="83546" y="1988"/>
                    <a:pt x="87237" y="1381"/>
                  </a:cubicBezTo>
                  <a:cubicBezTo>
                    <a:pt x="90928" y="762"/>
                    <a:pt x="94405" y="345"/>
                    <a:pt x="97608" y="179"/>
                  </a:cubicBezTo>
                  <a:cubicBezTo>
                    <a:pt x="100810" y="0"/>
                    <a:pt x="103739" y="83"/>
                    <a:pt x="106442" y="357"/>
                  </a:cubicBezTo>
                  <a:cubicBezTo>
                    <a:pt x="109133" y="631"/>
                    <a:pt x="111657" y="1084"/>
                    <a:pt x="114050" y="1631"/>
                  </a:cubicBezTo>
                  <a:cubicBezTo>
                    <a:pt x="116455" y="2191"/>
                    <a:pt x="118765" y="2834"/>
                    <a:pt x="121051" y="3524"/>
                  </a:cubicBezTo>
                  <a:cubicBezTo>
                    <a:pt x="123325" y="4215"/>
                    <a:pt x="125611" y="4929"/>
                    <a:pt x="127933" y="5620"/>
                  </a:cubicBezTo>
                  <a:cubicBezTo>
                    <a:pt x="130243" y="6322"/>
                    <a:pt x="132636" y="6977"/>
                    <a:pt x="135160" y="7561"/>
                  </a:cubicBezTo>
                  <a:cubicBezTo>
                    <a:pt x="137672" y="8132"/>
                    <a:pt x="140363" y="8596"/>
                    <a:pt x="143280" y="8882"/>
                  </a:cubicBezTo>
                  <a:cubicBezTo>
                    <a:pt x="146197" y="9180"/>
                    <a:pt x="149340" y="9287"/>
                    <a:pt x="152555" y="9323"/>
                  </a:cubicBezTo>
                  <a:cubicBezTo>
                    <a:pt x="155793" y="9323"/>
                    <a:pt x="159020" y="9335"/>
                    <a:pt x="162223" y="9418"/>
                  </a:cubicBezTo>
                  <a:cubicBezTo>
                    <a:pt x="165414" y="9501"/>
                    <a:pt x="168581" y="9668"/>
                    <a:pt x="171724" y="9870"/>
                  </a:cubicBezTo>
                  <a:cubicBezTo>
                    <a:pt x="174855" y="10073"/>
                    <a:pt x="177975" y="10299"/>
                    <a:pt x="181059" y="10537"/>
                  </a:cubicBezTo>
                  <a:cubicBezTo>
                    <a:pt x="184142" y="10763"/>
                    <a:pt x="187214" y="10978"/>
                    <a:pt x="190250" y="11156"/>
                  </a:cubicBezTo>
                  <a:cubicBezTo>
                    <a:pt x="193298" y="11347"/>
                    <a:pt x="196322" y="11490"/>
                    <a:pt x="199311" y="11585"/>
                  </a:cubicBezTo>
                  <a:cubicBezTo>
                    <a:pt x="202299" y="11692"/>
                    <a:pt x="205252" y="11740"/>
                    <a:pt x="208157" y="11728"/>
                  </a:cubicBezTo>
                  <a:cubicBezTo>
                    <a:pt x="211062" y="11728"/>
                    <a:pt x="213932" y="11668"/>
                    <a:pt x="216765" y="11573"/>
                  </a:cubicBezTo>
                  <a:cubicBezTo>
                    <a:pt x="219599" y="11478"/>
                    <a:pt x="222385" y="11335"/>
                    <a:pt x="225124" y="11168"/>
                  </a:cubicBezTo>
                  <a:cubicBezTo>
                    <a:pt x="227874" y="10990"/>
                    <a:pt x="230553" y="10799"/>
                    <a:pt x="233184" y="10597"/>
                  </a:cubicBezTo>
                  <a:cubicBezTo>
                    <a:pt x="235803" y="10394"/>
                    <a:pt x="238351" y="10204"/>
                    <a:pt x="240840" y="10037"/>
                  </a:cubicBezTo>
                  <a:cubicBezTo>
                    <a:pt x="243316" y="9859"/>
                    <a:pt x="245709" y="9716"/>
                    <a:pt x="248019" y="9608"/>
                  </a:cubicBezTo>
                  <a:cubicBezTo>
                    <a:pt x="252627" y="9406"/>
                    <a:pt x="256889" y="9335"/>
                    <a:pt x="260747" y="9323"/>
                  </a:cubicBezTo>
                  <a:lnTo>
                    <a:pt x="271165" y="9323"/>
                  </a:lnTo>
                  <a:lnTo>
                    <a:pt x="285643" y="9323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39463" y="3431225"/>
              <a:ext cx="7141075" cy="211350"/>
            </a:xfrm>
            <a:custGeom>
              <a:rect b="b" l="l" r="r" t="t"/>
              <a:pathLst>
                <a:path extrusionOk="0" fill="none" h="8454" w="285643">
                  <a:moveTo>
                    <a:pt x="0" y="7168"/>
                  </a:moveTo>
                  <a:lnTo>
                    <a:pt x="14478" y="7168"/>
                  </a:lnTo>
                  <a:lnTo>
                    <a:pt x="24896" y="7168"/>
                  </a:lnTo>
                  <a:cubicBezTo>
                    <a:pt x="28754" y="7168"/>
                    <a:pt x="32992" y="7168"/>
                    <a:pt x="37600" y="7144"/>
                  </a:cubicBezTo>
                  <a:cubicBezTo>
                    <a:pt x="39898" y="7132"/>
                    <a:pt x="42339" y="7084"/>
                    <a:pt x="44922" y="6977"/>
                  </a:cubicBezTo>
                  <a:cubicBezTo>
                    <a:pt x="47518" y="6870"/>
                    <a:pt x="50292" y="6680"/>
                    <a:pt x="53293" y="6370"/>
                  </a:cubicBezTo>
                  <a:cubicBezTo>
                    <a:pt x="56293" y="6061"/>
                    <a:pt x="59508" y="5608"/>
                    <a:pt x="62937" y="5037"/>
                  </a:cubicBezTo>
                  <a:cubicBezTo>
                    <a:pt x="66378" y="4465"/>
                    <a:pt x="69973" y="3810"/>
                    <a:pt x="73640" y="3132"/>
                  </a:cubicBezTo>
                  <a:cubicBezTo>
                    <a:pt x="77319" y="2453"/>
                    <a:pt x="80998" y="1810"/>
                    <a:pt x="84582" y="1274"/>
                  </a:cubicBezTo>
                  <a:cubicBezTo>
                    <a:pt x="88166" y="738"/>
                    <a:pt x="91595" y="369"/>
                    <a:pt x="94810" y="179"/>
                  </a:cubicBezTo>
                  <a:cubicBezTo>
                    <a:pt x="98036" y="0"/>
                    <a:pt x="101037" y="12"/>
                    <a:pt x="103835" y="215"/>
                  </a:cubicBezTo>
                  <a:cubicBezTo>
                    <a:pt x="106633" y="417"/>
                    <a:pt x="109264" y="774"/>
                    <a:pt x="111788" y="1239"/>
                  </a:cubicBezTo>
                  <a:cubicBezTo>
                    <a:pt x="114300" y="1703"/>
                    <a:pt x="116753" y="2251"/>
                    <a:pt x="119158" y="2834"/>
                  </a:cubicBezTo>
                  <a:cubicBezTo>
                    <a:pt x="121575" y="3429"/>
                    <a:pt x="123992" y="4036"/>
                    <a:pt x="126468" y="4620"/>
                  </a:cubicBezTo>
                  <a:cubicBezTo>
                    <a:pt x="128945" y="5203"/>
                    <a:pt x="131505" y="5727"/>
                    <a:pt x="134219" y="6168"/>
                  </a:cubicBezTo>
                  <a:cubicBezTo>
                    <a:pt x="136922" y="6596"/>
                    <a:pt x="139827" y="6894"/>
                    <a:pt x="142887" y="7084"/>
                  </a:cubicBezTo>
                  <a:cubicBezTo>
                    <a:pt x="146066" y="7156"/>
                    <a:pt x="149316" y="7168"/>
                    <a:pt x="152555" y="7168"/>
                  </a:cubicBezTo>
                  <a:lnTo>
                    <a:pt x="161032" y="7168"/>
                  </a:lnTo>
                  <a:cubicBezTo>
                    <a:pt x="163854" y="7180"/>
                    <a:pt x="166664" y="7192"/>
                    <a:pt x="169438" y="7251"/>
                  </a:cubicBezTo>
                  <a:cubicBezTo>
                    <a:pt x="172224" y="7299"/>
                    <a:pt x="174986" y="7394"/>
                    <a:pt x="177713" y="7501"/>
                  </a:cubicBezTo>
                  <a:cubicBezTo>
                    <a:pt x="180451" y="7620"/>
                    <a:pt x="183166" y="7739"/>
                    <a:pt x="185857" y="7870"/>
                  </a:cubicBezTo>
                  <a:cubicBezTo>
                    <a:pt x="188548" y="7989"/>
                    <a:pt x="191226" y="8097"/>
                    <a:pt x="193870" y="8192"/>
                  </a:cubicBezTo>
                  <a:cubicBezTo>
                    <a:pt x="196513" y="8287"/>
                    <a:pt x="199144" y="8358"/>
                    <a:pt x="201740" y="8394"/>
                  </a:cubicBezTo>
                  <a:cubicBezTo>
                    <a:pt x="204347" y="8442"/>
                    <a:pt x="206919" y="8454"/>
                    <a:pt x="209467" y="8442"/>
                  </a:cubicBezTo>
                  <a:cubicBezTo>
                    <a:pt x="212003" y="8430"/>
                    <a:pt x="214527" y="8382"/>
                    <a:pt x="217003" y="8323"/>
                  </a:cubicBezTo>
                  <a:cubicBezTo>
                    <a:pt x="219480" y="8251"/>
                    <a:pt x="221933" y="8168"/>
                    <a:pt x="224326" y="8073"/>
                  </a:cubicBezTo>
                  <a:cubicBezTo>
                    <a:pt x="226731" y="7977"/>
                    <a:pt x="229088" y="7870"/>
                    <a:pt x="231398" y="7763"/>
                  </a:cubicBezTo>
                  <a:cubicBezTo>
                    <a:pt x="236018" y="7561"/>
                    <a:pt x="240423" y="7382"/>
                    <a:pt x="244578" y="7287"/>
                  </a:cubicBezTo>
                  <a:cubicBezTo>
                    <a:pt x="248734" y="7180"/>
                    <a:pt x="252627" y="7168"/>
                    <a:pt x="256246" y="7168"/>
                  </a:cubicBezTo>
                  <a:lnTo>
                    <a:pt x="266260" y="7168"/>
                  </a:lnTo>
                  <a:lnTo>
                    <a:pt x="285643" y="7168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39463" y="3762500"/>
              <a:ext cx="7141075" cy="110175"/>
            </a:xfrm>
            <a:custGeom>
              <a:rect b="b" l="l" r="r" t="t"/>
              <a:pathLst>
                <a:path extrusionOk="0" fill="none" h="4407" w="285643">
                  <a:moveTo>
                    <a:pt x="0" y="4061"/>
                  </a:moveTo>
                  <a:lnTo>
                    <a:pt x="24884" y="4061"/>
                  </a:lnTo>
                  <a:cubicBezTo>
                    <a:pt x="28754" y="4061"/>
                    <a:pt x="32992" y="4061"/>
                    <a:pt x="37552" y="4061"/>
                  </a:cubicBezTo>
                  <a:cubicBezTo>
                    <a:pt x="39838" y="4061"/>
                    <a:pt x="42220" y="4049"/>
                    <a:pt x="44708" y="4013"/>
                  </a:cubicBezTo>
                  <a:cubicBezTo>
                    <a:pt x="47197" y="3989"/>
                    <a:pt x="49816" y="3918"/>
                    <a:pt x="52566" y="3787"/>
                  </a:cubicBezTo>
                  <a:cubicBezTo>
                    <a:pt x="55329" y="3656"/>
                    <a:pt x="58234" y="3466"/>
                    <a:pt x="61305" y="3180"/>
                  </a:cubicBezTo>
                  <a:cubicBezTo>
                    <a:pt x="64377" y="2906"/>
                    <a:pt x="67592" y="2561"/>
                    <a:pt x="70902" y="2168"/>
                  </a:cubicBezTo>
                  <a:cubicBezTo>
                    <a:pt x="74224" y="1763"/>
                    <a:pt x="77593" y="1358"/>
                    <a:pt x="80963" y="1001"/>
                  </a:cubicBezTo>
                  <a:cubicBezTo>
                    <a:pt x="84320" y="632"/>
                    <a:pt x="87630" y="358"/>
                    <a:pt x="90821" y="191"/>
                  </a:cubicBezTo>
                  <a:cubicBezTo>
                    <a:pt x="94012" y="37"/>
                    <a:pt x="97072" y="1"/>
                    <a:pt x="100001" y="96"/>
                  </a:cubicBezTo>
                  <a:cubicBezTo>
                    <a:pt x="102942" y="191"/>
                    <a:pt x="105751" y="406"/>
                    <a:pt x="108490" y="715"/>
                  </a:cubicBezTo>
                  <a:cubicBezTo>
                    <a:pt x="111216" y="1013"/>
                    <a:pt x="113895" y="1382"/>
                    <a:pt x="116562" y="1787"/>
                  </a:cubicBezTo>
                  <a:cubicBezTo>
                    <a:pt x="119229" y="2192"/>
                    <a:pt x="121920" y="2585"/>
                    <a:pt x="124682" y="2954"/>
                  </a:cubicBezTo>
                  <a:cubicBezTo>
                    <a:pt x="127433" y="3323"/>
                    <a:pt x="130302" y="3620"/>
                    <a:pt x="133338" y="3811"/>
                  </a:cubicBezTo>
                  <a:cubicBezTo>
                    <a:pt x="136374" y="4001"/>
                    <a:pt x="139565" y="4061"/>
                    <a:pt x="142816" y="4061"/>
                  </a:cubicBezTo>
                  <a:cubicBezTo>
                    <a:pt x="146066" y="4061"/>
                    <a:pt x="149305" y="4061"/>
                    <a:pt x="152543" y="4061"/>
                  </a:cubicBezTo>
                  <a:lnTo>
                    <a:pt x="161032" y="4061"/>
                  </a:lnTo>
                  <a:lnTo>
                    <a:pt x="169462" y="4061"/>
                  </a:lnTo>
                  <a:cubicBezTo>
                    <a:pt x="172248" y="4061"/>
                    <a:pt x="175034" y="4073"/>
                    <a:pt x="177784" y="4085"/>
                  </a:cubicBezTo>
                  <a:cubicBezTo>
                    <a:pt x="180547" y="4109"/>
                    <a:pt x="183285" y="4132"/>
                    <a:pt x="186000" y="4168"/>
                  </a:cubicBezTo>
                  <a:cubicBezTo>
                    <a:pt x="188702" y="4216"/>
                    <a:pt x="191393" y="4251"/>
                    <a:pt x="194048" y="4299"/>
                  </a:cubicBezTo>
                  <a:cubicBezTo>
                    <a:pt x="196715" y="4335"/>
                    <a:pt x="199347" y="4370"/>
                    <a:pt x="201954" y="4382"/>
                  </a:cubicBezTo>
                  <a:cubicBezTo>
                    <a:pt x="204561" y="4406"/>
                    <a:pt x="207133" y="4406"/>
                    <a:pt x="209681" y="4406"/>
                  </a:cubicBezTo>
                  <a:cubicBezTo>
                    <a:pt x="212229" y="4394"/>
                    <a:pt x="214741" y="4370"/>
                    <a:pt x="217206" y="4347"/>
                  </a:cubicBezTo>
                  <a:cubicBezTo>
                    <a:pt x="219682" y="4311"/>
                    <a:pt x="222111" y="4275"/>
                    <a:pt x="224504" y="4240"/>
                  </a:cubicBezTo>
                  <a:cubicBezTo>
                    <a:pt x="226886" y="4204"/>
                    <a:pt x="229231" y="4168"/>
                    <a:pt x="231517" y="4132"/>
                  </a:cubicBezTo>
                  <a:cubicBezTo>
                    <a:pt x="236101" y="4085"/>
                    <a:pt x="240471" y="4073"/>
                    <a:pt x="244602" y="4073"/>
                  </a:cubicBezTo>
                  <a:lnTo>
                    <a:pt x="256246" y="4073"/>
                  </a:lnTo>
                  <a:lnTo>
                    <a:pt x="285643" y="4073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39463" y="4083675"/>
              <a:ext cx="7141075" cy="34250"/>
            </a:xfrm>
            <a:custGeom>
              <a:rect b="b" l="l" r="r" t="t"/>
              <a:pathLst>
                <a:path extrusionOk="0" fill="none" h="1370" w="285643">
                  <a:moveTo>
                    <a:pt x="0" y="1358"/>
                  </a:moveTo>
                  <a:lnTo>
                    <a:pt x="37552" y="1358"/>
                  </a:lnTo>
                  <a:cubicBezTo>
                    <a:pt x="39827" y="1358"/>
                    <a:pt x="42196" y="1358"/>
                    <a:pt x="44637" y="1358"/>
                  </a:cubicBezTo>
                  <a:cubicBezTo>
                    <a:pt x="47066" y="1358"/>
                    <a:pt x="49602" y="1346"/>
                    <a:pt x="52209" y="1322"/>
                  </a:cubicBezTo>
                  <a:cubicBezTo>
                    <a:pt x="54828" y="1299"/>
                    <a:pt x="57543" y="1251"/>
                    <a:pt x="60353" y="1179"/>
                  </a:cubicBezTo>
                  <a:cubicBezTo>
                    <a:pt x="63163" y="1108"/>
                    <a:pt x="66068" y="1001"/>
                    <a:pt x="69056" y="870"/>
                  </a:cubicBezTo>
                  <a:cubicBezTo>
                    <a:pt x="72045" y="739"/>
                    <a:pt x="75105" y="596"/>
                    <a:pt x="78212" y="453"/>
                  </a:cubicBezTo>
                  <a:cubicBezTo>
                    <a:pt x="81308" y="310"/>
                    <a:pt x="84427" y="179"/>
                    <a:pt x="87511" y="108"/>
                  </a:cubicBezTo>
                  <a:cubicBezTo>
                    <a:pt x="90607" y="25"/>
                    <a:pt x="93667" y="1"/>
                    <a:pt x="96679" y="36"/>
                  </a:cubicBezTo>
                  <a:cubicBezTo>
                    <a:pt x="99703" y="72"/>
                    <a:pt x="102680" y="167"/>
                    <a:pt x="105621" y="310"/>
                  </a:cubicBezTo>
                  <a:cubicBezTo>
                    <a:pt x="108573" y="441"/>
                    <a:pt x="111514" y="620"/>
                    <a:pt x="114479" y="787"/>
                  </a:cubicBezTo>
                  <a:cubicBezTo>
                    <a:pt x="117443" y="953"/>
                    <a:pt x="120468" y="1108"/>
                    <a:pt x="123563" y="1215"/>
                  </a:cubicBezTo>
                  <a:cubicBezTo>
                    <a:pt x="126659" y="1310"/>
                    <a:pt x="129850" y="1346"/>
                    <a:pt x="133088" y="1358"/>
                  </a:cubicBezTo>
                  <a:cubicBezTo>
                    <a:pt x="136327" y="1358"/>
                    <a:pt x="139577" y="1358"/>
                    <a:pt x="142816" y="1370"/>
                  </a:cubicBezTo>
                  <a:lnTo>
                    <a:pt x="178189" y="1370"/>
                  </a:lnTo>
                  <a:lnTo>
                    <a:pt x="186809" y="1370"/>
                  </a:lnTo>
                  <a:lnTo>
                    <a:pt x="195263" y="1370"/>
                  </a:lnTo>
                  <a:cubicBezTo>
                    <a:pt x="198049" y="1370"/>
                    <a:pt x="200811" y="1370"/>
                    <a:pt x="203526" y="1370"/>
                  </a:cubicBezTo>
                  <a:cubicBezTo>
                    <a:pt x="206252" y="1370"/>
                    <a:pt x="208931" y="1370"/>
                    <a:pt x="211586" y="1370"/>
                  </a:cubicBezTo>
                  <a:cubicBezTo>
                    <a:pt x="214229" y="1370"/>
                    <a:pt x="216825" y="1370"/>
                    <a:pt x="219385" y="1370"/>
                  </a:cubicBezTo>
                  <a:lnTo>
                    <a:pt x="226921" y="1370"/>
                  </a:lnTo>
                  <a:lnTo>
                    <a:pt x="234137" y="1370"/>
                  </a:lnTo>
                  <a:lnTo>
                    <a:pt x="285643" y="1370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39463" y="4367350"/>
              <a:ext cx="7141075" cy="3900"/>
            </a:xfrm>
            <a:custGeom>
              <a:rect b="b" l="l" r="r" t="t"/>
              <a:pathLst>
                <a:path extrusionOk="0" fill="none" h="156" w="285643">
                  <a:moveTo>
                    <a:pt x="0" y="155"/>
                  </a:moveTo>
                  <a:lnTo>
                    <a:pt x="44625" y="155"/>
                  </a:lnTo>
                  <a:lnTo>
                    <a:pt x="52150" y="155"/>
                  </a:lnTo>
                  <a:cubicBezTo>
                    <a:pt x="54721" y="155"/>
                    <a:pt x="57364" y="155"/>
                    <a:pt x="60079" y="155"/>
                  </a:cubicBezTo>
                  <a:cubicBezTo>
                    <a:pt x="62794" y="155"/>
                    <a:pt x="65568" y="143"/>
                    <a:pt x="68413" y="119"/>
                  </a:cubicBezTo>
                  <a:cubicBezTo>
                    <a:pt x="71259" y="108"/>
                    <a:pt x="74152" y="96"/>
                    <a:pt x="77105" y="72"/>
                  </a:cubicBezTo>
                  <a:cubicBezTo>
                    <a:pt x="80058" y="48"/>
                    <a:pt x="83046" y="24"/>
                    <a:pt x="86070" y="12"/>
                  </a:cubicBezTo>
                  <a:cubicBezTo>
                    <a:pt x="89083" y="0"/>
                    <a:pt x="92119" y="0"/>
                    <a:pt x="95179" y="12"/>
                  </a:cubicBezTo>
                  <a:cubicBezTo>
                    <a:pt x="98239" y="24"/>
                    <a:pt x="101322" y="48"/>
                    <a:pt x="104418" y="72"/>
                  </a:cubicBezTo>
                  <a:cubicBezTo>
                    <a:pt x="107514" y="96"/>
                    <a:pt x="110645" y="131"/>
                    <a:pt x="113812" y="143"/>
                  </a:cubicBezTo>
                  <a:cubicBezTo>
                    <a:pt x="116967" y="155"/>
                    <a:pt x="120182" y="155"/>
                    <a:pt x="123397" y="155"/>
                  </a:cubicBezTo>
                  <a:lnTo>
                    <a:pt x="133088" y="155"/>
                  </a:lnTo>
                  <a:lnTo>
                    <a:pt x="285643" y="155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39463" y="4624825"/>
              <a:ext cx="7141075" cy="25"/>
            </a:xfrm>
            <a:custGeom>
              <a:rect b="b" l="l" r="r" t="t"/>
              <a:pathLst>
                <a:path extrusionOk="0" fill="none" h="1" w="285643">
                  <a:moveTo>
                    <a:pt x="0" y="0"/>
                  </a:moveTo>
                  <a:lnTo>
                    <a:pt x="285643" y="0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6976750" y="839225"/>
              <a:ext cx="325" cy="4049050"/>
            </a:xfrm>
            <a:custGeom>
              <a:rect b="b" l="l" r="r" t="t"/>
              <a:pathLst>
                <a:path extrusionOk="0" fill="none" h="161962" w="13">
                  <a:moveTo>
                    <a:pt x="1" y="161961"/>
                  </a:moveTo>
                  <a:lnTo>
                    <a:pt x="1" y="69974"/>
                  </a:lnTo>
                  <a:lnTo>
                    <a:pt x="1" y="64521"/>
                  </a:lnTo>
                  <a:cubicBezTo>
                    <a:pt x="1" y="62711"/>
                    <a:pt x="1" y="60913"/>
                    <a:pt x="13" y="59139"/>
                  </a:cubicBezTo>
                  <a:lnTo>
                    <a:pt x="13" y="53853"/>
                  </a:lnTo>
                  <a:cubicBezTo>
                    <a:pt x="13" y="52102"/>
                    <a:pt x="13" y="50376"/>
                    <a:pt x="1" y="48673"/>
                  </a:cubicBezTo>
                  <a:lnTo>
                    <a:pt x="1" y="43637"/>
                  </a:lnTo>
                  <a:lnTo>
                    <a:pt x="1" y="38756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1" name="Google Shape;5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5400000">
            <a:off x="-2274774" y="-1927765"/>
            <a:ext cx="4543349" cy="4543349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2"/>
          <p:cNvSpPr txBox="1"/>
          <p:nvPr>
            <p:ph type="ctrTitle"/>
          </p:nvPr>
        </p:nvSpPr>
        <p:spPr>
          <a:xfrm>
            <a:off x="1605300" y="1304163"/>
            <a:ext cx="5933400" cy="175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b="0"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53" name="Google Shape;53;p2"/>
          <p:cNvSpPr txBox="1"/>
          <p:nvPr>
            <p:ph idx="1" type="subTitle"/>
          </p:nvPr>
        </p:nvSpPr>
        <p:spPr>
          <a:xfrm>
            <a:off x="2115850" y="3330074"/>
            <a:ext cx="4912500" cy="413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2"/>
          <p:cNvSpPr/>
          <p:nvPr/>
        </p:nvSpPr>
        <p:spPr>
          <a:xfrm>
            <a:off x="4246963" y="-301595"/>
            <a:ext cx="686100" cy="686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541225" y="4553607"/>
            <a:ext cx="1176233" cy="1176561"/>
          </a:xfrm>
          <a:custGeom>
            <a:rect b="b" l="l" r="r" t="t"/>
            <a:pathLst>
              <a:path extrusionOk="0" h="46555" w="46542">
                <a:moveTo>
                  <a:pt x="30397" y="26766"/>
                </a:moveTo>
                <a:lnTo>
                  <a:pt x="44446" y="32969"/>
                </a:lnTo>
                <a:lnTo>
                  <a:pt x="44696" y="32398"/>
                </a:lnTo>
                <a:lnTo>
                  <a:pt x="30647" y="26195"/>
                </a:lnTo>
                <a:close/>
                <a:moveTo>
                  <a:pt x="37434" y="41768"/>
                </a:moveTo>
                <a:lnTo>
                  <a:pt x="37934" y="41375"/>
                </a:lnTo>
                <a:lnTo>
                  <a:pt x="28421" y="29314"/>
                </a:lnTo>
                <a:lnTo>
                  <a:pt x="27932" y="29695"/>
                </a:lnTo>
                <a:close/>
                <a:moveTo>
                  <a:pt x="31016" y="25004"/>
                </a:moveTo>
                <a:lnTo>
                  <a:pt x="46125" y="27742"/>
                </a:lnTo>
                <a:lnTo>
                  <a:pt x="46244" y="27123"/>
                </a:lnTo>
                <a:lnTo>
                  <a:pt x="31123" y="24385"/>
                </a:lnTo>
                <a:close/>
                <a:moveTo>
                  <a:pt x="29933" y="27588"/>
                </a:moveTo>
                <a:lnTo>
                  <a:pt x="43161" y="35398"/>
                </a:lnTo>
                <a:lnTo>
                  <a:pt x="43470" y="34862"/>
                </a:lnTo>
                <a:lnTo>
                  <a:pt x="30254" y="27052"/>
                </a:lnTo>
                <a:close/>
                <a:moveTo>
                  <a:pt x="39517" y="39970"/>
                </a:moveTo>
                <a:lnTo>
                  <a:pt x="39958" y="39518"/>
                </a:lnTo>
                <a:lnTo>
                  <a:pt x="29099" y="28659"/>
                </a:lnTo>
                <a:lnTo>
                  <a:pt x="28659" y="29100"/>
                </a:lnTo>
                <a:close/>
                <a:moveTo>
                  <a:pt x="29385" y="28338"/>
                </a:moveTo>
                <a:lnTo>
                  <a:pt x="41589" y="37660"/>
                </a:lnTo>
                <a:lnTo>
                  <a:pt x="41970" y="37172"/>
                </a:lnTo>
                <a:lnTo>
                  <a:pt x="29766" y="27838"/>
                </a:lnTo>
                <a:close/>
                <a:moveTo>
                  <a:pt x="30766" y="25897"/>
                </a:moveTo>
                <a:lnTo>
                  <a:pt x="45447" y="30409"/>
                </a:lnTo>
                <a:lnTo>
                  <a:pt x="45625" y="29814"/>
                </a:lnTo>
                <a:lnTo>
                  <a:pt x="30945" y="25302"/>
                </a:lnTo>
                <a:close/>
                <a:moveTo>
                  <a:pt x="31171" y="24075"/>
                </a:moveTo>
                <a:lnTo>
                  <a:pt x="46494" y="25016"/>
                </a:lnTo>
                <a:lnTo>
                  <a:pt x="46530" y="24385"/>
                </a:lnTo>
                <a:lnTo>
                  <a:pt x="31207" y="23456"/>
                </a:lnTo>
                <a:close/>
                <a:moveTo>
                  <a:pt x="30957" y="21289"/>
                </a:moveTo>
                <a:lnTo>
                  <a:pt x="45649" y="16836"/>
                </a:lnTo>
                <a:lnTo>
                  <a:pt x="45470" y="16241"/>
                </a:lnTo>
                <a:lnTo>
                  <a:pt x="30766" y="20694"/>
                </a:lnTo>
                <a:close/>
                <a:moveTo>
                  <a:pt x="30266" y="19539"/>
                </a:moveTo>
                <a:lnTo>
                  <a:pt x="43518" y="11776"/>
                </a:lnTo>
                <a:lnTo>
                  <a:pt x="43208" y="11240"/>
                </a:lnTo>
                <a:lnTo>
                  <a:pt x="29957" y="19003"/>
                </a:lnTo>
                <a:close/>
                <a:moveTo>
                  <a:pt x="30659" y="20396"/>
                </a:moveTo>
                <a:lnTo>
                  <a:pt x="44732" y="14241"/>
                </a:lnTo>
                <a:lnTo>
                  <a:pt x="44482" y="13669"/>
                </a:lnTo>
                <a:lnTo>
                  <a:pt x="30409" y="19825"/>
                </a:lnTo>
                <a:close/>
                <a:moveTo>
                  <a:pt x="31135" y="22206"/>
                </a:moveTo>
                <a:lnTo>
                  <a:pt x="46256" y="19527"/>
                </a:lnTo>
                <a:lnTo>
                  <a:pt x="46149" y="18908"/>
                </a:lnTo>
                <a:lnTo>
                  <a:pt x="31028" y="21587"/>
                </a:lnTo>
                <a:close/>
                <a:moveTo>
                  <a:pt x="31207" y="23135"/>
                </a:moveTo>
                <a:lnTo>
                  <a:pt x="46542" y="22265"/>
                </a:lnTo>
                <a:lnTo>
                  <a:pt x="46506" y="21634"/>
                </a:lnTo>
                <a:lnTo>
                  <a:pt x="31171" y="22516"/>
                </a:lnTo>
                <a:close/>
                <a:moveTo>
                  <a:pt x="23563" y="31207"/>
                </a:moveTo>
                <a:lnTo>
                  <a:pt x="24730" y="46518"/>
                </a:lnTo>
                <a:lnTo>
                  <a:pt x="25349" y="46471"/>
                </a:lnTo>
                <a:lnTo>
                  <a:pt x="24194" y="31159"/>
                </a:lnTo>
                <a:close/>
                <a:moveTo>
                  <a:pt x="19098" y="30016"/>
                </a:moveTo>
                <a:lnTo>
                  <a:pt x="11526" y="43375"/>
                </a:lnTo>
                <a:lnTo>
                  <a:pt x="12073" y="43685"/>
                </a:lnTo>
                <a:lnTo>
                  <a:pt x="19646" y="30326"/>
                </a:lnTo>
                <a:close/>
                <a:moveTo>
                  <a:pt x="27147" y="30195"/>
                </a:moveTo>
                <a:lnTo>
                  <a:pt x="35160" y="43304"/>
                </a:lnTo>
                <a:lnTo>
                  <a:pt x="35695" y="42982"/>
                </a:lnTo>
                <a:lnTo>
                  <a:pt x="27682" y="29874"/>
                </a:lnTo>
                <a:lnTo>
                  <a:pt x="27147" y="30195"/>
                </a:lnTo>
                <a:close/>
                <a:moveTo>
                  <a:pt x="21705" y="31052"/>
                </a:moveTo>
                <a:lnTo>
                  <a:pt x="19241" y="46209"/>
                </a:lnTo>
                <a:lnTo>
                  <a:pt x="19860" y="46304"/>
                </a:lnTo>
                <a:lnTo>
                  <a:pt x="22325" y="31148"/>
                </a:lnTo>
                <a:close/>
                <a:moveTo>
                  <a:pt x="20801" y="30814"/>
                </a:moveTo>
                <a:lnTo>
                  <a:pt x="16562" y="45578"/>
                </a:lnTo>
                <a:lnTo>
                  <a:pt x="17169" y="45745"/>
                </a:lnTo>
                <a:lnTo>
                  <a:pt x="21396" y="30981"/>
                </a:lnTo>
                <a:close/>
                <a:moveTo>
                  <a:pt x="17645" y="28850"/>
                </a:moveTo>
                <a:lnTo>
                  <a:pt x="7144" y="40065"/>
                </a:lnTo>
                <a:lnTo>
                  <a:pt x="7597" y="40494"/>
                </a:lnTo>
                <a:lnTo>
                  <a:pt x="18098" y="29278"/>
                </a:lnTo>
                <a:close/>
                <a:moveTo>
                  <a:pt x="18336" y="29481"/>
                </a:moveTo>
                <a:lnTo>
                  <a:pt x="9240" y="41851"/>
                </a:lnTo>
                <a:lnTo>
                  <a:pt x="9740" y="42220"/>
                </a:lnTo>
                <a:lnTo>
                  <a:pt x="18836" y="29850"/>
                </a:lnTo>
                <a:close/>
                <a:moveTo>
                  <a:pt x="19931" y="30469"/>
                </a:moveTo>
                <a:lnTo>
                  <a:pt x="13978" y="44625"/>
                </a:lnTo>
                <a:lnTo>
                  <a:pt x="14562" y="44875"/>
                </a:lnTo>
                <a:lnTo>
                  <a:pt x="20503" y="30707"/>
                </a:lnTo>
                <a:close/>
                <a:moveTo>
                  <a:pt x="26301" y="30612"/>
                </a:moveTo>
                <a:lnTo>
                  <a:pt x="32719" y="44566"/>
                </a:lnTo>
                <a:lnTo>
                  <a:pt x="33278" y="44304"/>
                </a:lnTo>
                <a:lnTo>
                  <a:pt x="26873" y="30350"/>
                </a:lnTo>
                <a:close/>
                <a:moveTo>
                  <a:pt x="25420" y="30909"/>
                </a:moveTo>
                <a:lnTo>
                  <a:pt x="30135" y="45530"/>
                </a:lnTo>
                <a:lnTo>
                  <a:pt x="30730" y="45340"/>
                </a:lnTo>
                <a:lnTo>
                  <a:pt x="26016" y="30719"/>
                </a:lnTo>
                <a:close/>
                <a:moveTo>
                  <a:pt x="29778" y="18741"/>
                </a:moveTo>
                <a:lnTo>
                  <a:pt x="42018" y="9466"/>
                </a:lnTo>
                <a:lnTo>
                  <a:pt x="41648" y="8966"/>
                </a:lnTo>
                <a:lnTo>
                  <a:pt x="29409" y="18253"/>
                </a:lnTo>
                <a:close/>
                <a:moveTo>
                  <a:pt x="24503" y="31112"/>
                </a:moveTo>
                <a:lnTo>
                  <a:pt x="27468" y="46185"/>
                </a:lnTo>
                <a:lnTo>
                  <a:pt x="28075" y="46066"/>
                </a:lnTo>
                <a:lnTo>
                  <a:pt x="25111" y="30993"/>
                </a:lnTo>
                <a:close/>
                <a:moveTo>
                  <a:pt x="22634" y="31183"/>
                </a:moveTo>
                <a:lnTo>
                  <a:pt x="21979" y="46530"/>
                </a:lnTo>
                <a:lnTo>
                  <a:pt x="22598" y="46554"/>
                </a:lnTo>
                <a:lnTo>
                  <a:pt x="23253" y="31207"/>
                </a:lnTo>
                <a:close/>
                <a:moveTo>
                  <a:pt x="15467" y="21968"/>
                </a:moveTo>
                <a:lnTo>
                  <a:pt x="227" y="20015"/>
                </a:lnTo>
                <a:lnTo>
                  <a:pt x="155" y="20634"/>
                </a:lnTo>
                <a:lnTo>
                  <a:pt x="15383" y="22587"/>
                </a:lnTo>
                <a:close/>
                <a:moveTo>
                  <a:pt x="16407" y="19337"/>
                </a:moveTo>
                <a:lnTo>
                  <a:pt x="2798" y="12205"/>
                </a:lnTo>
                <a:lnTo>
                  <a:pt x="2513" y="12764"/>
                </a:lnTo>
                <a:lnTo>
                  <a:pt x="16121" y="19884"/>
                </a:lnTo>
                <a:lnTo>
                  <a:pt x="16407" y="19325"/>
                </a:lnTo>
                <a:close/>
                <a:moveTo>
                  <a:pt x="15990" y="20170"/>
                </a:moveTo>
                <a:lnTo>
                  <a:pt x="1632" y="14705"/>
                </a:lnTo>
                <a:lnTo>
                  <a:pt x="1417" y="15277"/>
                </a:lnTo>
                <a:lnTo>
                  <a:pt x="15764" y="20753"/>
                </a:lnTo>
                <a:lnTo>
                  <a:pt x="15990" y="20170"/>
                </a:lnTo>
                <a:close/>
                <a:moveTo>
                  <a:pt x="15669" y="21051"/>
                </a:moveTo>
                <a:lnTo>
                  <a:pt x="774" y="17312"/>
                </a:lnTo>
                <a:lnTo>
                  <a:pt x="620" y="17920"/>
                </a:lnTo>
                <a:lnTo>
                  <a:pt x="15526" y="21658"/>
                </a:lnTo>
                <a:lnTo>
                  <a:pt x="15669" y="21051"/>
                </a:lnTo>
                <a:close/>
                <a:moveTo>
                  <a:pt x="17526" y="17836"/>
                </a:moveTo>
                <a:lnTo>
                  <a:pt x="5965" y="7716"/>
                </a:lnTo>
                <a:lnTo>
                  <a:pt x="5561" y="8180"/>
                </a:lnTo>
                <a:lnTo>
                  <a:pt x="17110" y="18301"/>
                </a:lnTo>
                <a:close/>
                <a:moveTo>
                  <a:pt x="16919" y="18551"/>
                </a:moveTo>
                <a:lnTo>
                  <a:pt x="4251" y="9871"/>
                </a:lnTo>
                <a:lnTo>
                  <a:pt x="3894" y="10383"/>
                </a:lnTo>
                <a:lnTo>
                  <a:pt x="16574" y="19063"/>
                </a:lnTo>
                <a:close/>
                <a:moveTo>
                  <a:pt x="7930" y="5787"/>
                </a:moveTo>
                <a:lnTo>
                  <a:pt x="7466" y="6204"/>
                </a:lnTo>
                <a:lnTo>
                  <a:pt x="17741" y="17610"/>
                </a:lnTo>
                <a:lnTo>
                  <a:pt x="18205" y="17193"/>
                </a:lnTo>
                <a:close/>
                <a:moveTo>
                  <a:pt x="15359" y="22897"/>
                </a:moveTo>
                <a:lnTo>
                  <a:pt x="0" y="22754"/>
                </a:lnTo>
                <a:lnTo>
                  <a:pt x="0" y="23373"/>
                </a:lnTo>
                <a:lnTo>
                  <a:pt x="15359" y="23516"/>
                </a:lnTo>
                <a:lnTo>
                  <a:pt x="15359" y="22897"/>
                </a:lnTo>
                <a:close/>
                <a:moveTo>
                  <a:pt x="16491" y="27373"/>
                </a:moveTo>
                <a:lnTo>
                  <a:pt x="3668" y="35827"/>
                </a:lnTo>
                <a:lnTo>
                  <a:pt x="4013" y="36339"/>
                </a:lnTo>
                <a:lnTo>
                  <a:pt x="16836" y="27897"/>
                </a:lnTo>
                <a:close/>
                <a:moveTo>
                  <a:pt x="16062" y="26552"/>
                </a:moveTo>
                <a:lnTo>
                  <a:pt x="2322" y="33422"/>
                </a:lnTo>
                <a:lnTo>
                  <a:pt x="2596" y="33981"/>
                </a:lnTo>
                <a:lnTo>
                  <a:pt x="16336" y="27099"/>
                </a:lnTo>
                <a:close/>
                <a:moveTo>
                  <a:pt x="17026" y="28147"/>
                </a:moveTo>
                <a:lnTo>
                  <a:pt x="5275" y="38053"/>
                </a:lnTo>
                <a:lnTo>
                  <a:pt x="5680" y="38529"/>
                </a:lnTo>
                <a:lnTo>
                  <a:pt x="17431" y="28623"/>
                </a:lnTo>
                <a:close/>
                <a:moveTo>
                  <a:pt x="15371" y="23837"/>
                </a:moveTo>
                <a:lnTo>
                  <a:pt x="108" y="25504"/>
                </a:lnTo>
                <a:lnTo>
                  <a:pt x="167" y="26123"/>
                </a:lnTo>
                <a:lnTo>
                  <a:pt x="15443" y="24456"/>
                </a:lnTo>
                <a:close/>
                <a:moveTo>
                  <a:pt x="15729" y="25671"/>
                </a:moveTo>
                <a:lnTo>
                  <a:pt x="1274" y="30874"/>
                </a:lnTo>
                <a:lnTo>
                  <a:pt x="1477" y="31469"/>
                </a:lnTo>
                <a:lnTo>
                  <a:pt x="15931" y="26266"/>
                </a:lnTo>
                <a:close/>
                <a:moveTo>
                  <a:pt x="15490" y="24766"/>
                </a:moveTo>
                <a:lnTo>
                  <a:pt x="524" y="28231"/>
                </a:lnTo>
                <a:lnTo>
                  <a:pt x="667" y="28838"/>
                </a:lnTo>
                <a:lnTo>
                  <a:pt x="15633" y="25373"/>
                </a:lnTo>
                <a:close/>
                <a:moveTo>
                  <a:pt x="21539" y="15550"/>
                </a:moveTo>
                <a:lnTo>
                  <a:pt x="17586" y="715"/>
                </a:lnTo>
                <a:lnTo>
                  <a:pt x="16979" y="870"/>
                </a:lnTo>
                <a:lnTo>
                  <a:pt x="20943" y="15717"/>
                </a:lnTo>
                <a:lnTo>
                  <a:pt x="21539" y="15550"/>
                </a:lnTo>
                <a:close/>
                <a:moveTo>
                  <a:pt x="26147" y="15896"/>
                </a:moveTo>
                <a:lnTo>
                  <a:pt x="31135" y="1370"/>
                </a:lnTo>
                <a:lnTo>
                  <a:pt x="30552" y="1168"/>
                </a:lnTo>
                <a:lnTo>
                  <a:pt x="25563" y="15693"/>
                </a:lnTo>
                <a:close/>
                <a:moveTo>
                  <a:pt x="27004" y="16289"/>
                </a:moveTo>
                <a:lnTo>
                  <a:pt x="33671" y="2454"/>
                </a:lnTo>
                <a:lnTo>
                  <a:pt x="33112" y="2180"/>
                </a:lnTo>
                <a:lnTo>
                  <a:pt x="26432" y="16015"/>
                </a:lnTo>
                <a:close/>
                <a:moveTo>
                  <a:pt x="24337" y="15431"/>
                </a:moveTo>
                <a:lnTo>
                  <a:pt x="25777" y="132"/>
                </a:lnTo>
                <a:lnTo>
                  <a:pt x="25158" y="84"/>
                </a:lnTo>
                <a:lnTo>
                  <a:pt x="23718" y="15372"/>
                </a:lnTo>
                <a:close/>
                <a:moveTo>
                  <a:pt x="18967" y="16634"/>
                </a:moveTo>
                <a:lnTo>
                  <a:pt x="10097" y="4097"/>
                </a:lnTo>
                <a:lnTo>
                  <a:pt x="9585" y="4454"/>
                </a:lnTo>
                <a:lnTo>
                  <a:pt x="18455" y="17003"/>
                </a:lnTo>
                <a:lnTo>
                  <a:pt x="18967" y="16634"/>
                </a:lnTo>
                <a:close/>
                <a:moveTo>
                  <a:pt x="27801" y="16777"/>
                </a:moveTo>
                <a:lnTo>
                  <a:pt x="36053" y="3823"/>
                </a:lnTo>
                <a:lnTo>
                  <a:pt x="35529" y="3477"/>
                </a:lnTo>
                <a:lnTo>
                  <a:pt x="27278" y="16431"/>
                </a:lnTo>
                <a:close/>
                <a:moveTo>
                  <a:pt x="28540" y="17348"/>
                </a:moveTo>
                <a:lnTo>
                  <a:pt x="38267" y="5466"/>
                </a:lnTo>
                <a:lnTo>
                  <a:pt x="37779" y="5073"/>
                </a:lnTo>
                <a:lnTo>
                  <a:pt x="28052" y="16955"/>
                </a:lnTo>
                <a:close/>
                <a:moveTo>
                  <a:pt x="25254" y="15610"/>
                </a:moveTo>
                <a:lnTo>
                  <a:pt x="28492" y="596"/>
                </a:lnTo>
                <a:lnTo>
                  <a:pt x="27885" y="465"/>
                </a:lnTo>
                <a:lnTo>
                  <a:pt x="24646" y="15479"/>
                </a:lnTo>
                <a:close/>
                <a:moveTo>
                  <a:pt x="19777" y="16169"/>
                </a:moveTo>
                <a:lnTo>
                  <a:pt x="12454" y="2668"/>
                </a:lnTo>
                <a:lnTo>
                  <a:pt x="11907" y="2965"/>
                </a:lnTo>
                <a:lnTo>
                  <a:pt x="19229" y="16467"/>
                </a:lnTo>
                <a:close/>
                <a:moveTo>
                  <a:pt x="20646" y="15812"/>
                </a:moveTo>
                <a:lnTo>
                  <a:pt x="14955" y="1537"/>
                </a:lnTo>
                <a:lnTo>
                  <a:pt x="14383" y="1775"/>
                </a:lnTo>
                <a:lnTo>
                  <a:pt x="20062" y="16039"/>
                </a:lnTo>
                <a:lnTo>
                  <a:pt x="20646" y="15812"/>
                </a:lnTo>
                <a:close/>
                <a:moveTo>
                  <a:pt x="22467" y="15396"/>
                </a:moveTo>
                <a:lnTo>
                  <a:pt x="20289" y="191"/>
                </a:lnTo>
                <a:lnTo>
                  <a:pt x="19670" y="287"/>
                </a:lnTo>
                <a:lnTo>
                  <a:pt x="21848" y="15491"/>
                </a:lnTo>
                <a:close/>
                <a:moveTo>
                  <a:pt x="23396" y="15360"/>
                </a:moveTo>
                <a:lnTo>
                  <a:pt x="23027" y="1"/>
                </a:lnTo>
                <a:lnTo>
                  <a:pt x="22408" y="13"/>
                </a:lnTo>
                <a:lnTo>
                  <a:pt x="22777" y="15372"/>
                </a:lnTo>
                <a:lnTo>
                  <a:pt x="23396" y="15360"/>
                </a:lnTo>
                <a:close/>
                <a:moveTo>
                  <a:pt x="29195" y="18015"/>
                </a:moveTo>
                <a:lnTo>
                  <a:pt x="40255" y="7359"/>
                </a:lnTo>
                <a:lnTo>
                  <a:pt x="39827" y="6906"/>
                </a:lnTo>
                <a:lnTo>
                  <a:pt x="28766" y="1756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" name="Google Shape;56;p2"/>
          <p:cNvGrpSpPr/>
          <p:nvPr/>
        </p:nvGrpSpPr>
        <p:grpSpPr>
          <a:xfrm rot="10800000">
            <a:off x="8565075" y="3287875"/>
            <a:ext cx="614075" cy="1163850"/>
            <a:chOff x="2847975" y="3247850"/>
            <a:chExt cx="614075" cy="1163850"/>
          </a:xfrm>
        </p:grpSpPr>
        <p:sp>
          <p:nvSpPr>
            <p:cNvPr id="57" name="Google Shape;57;p2"/>
            <p:cNvSpPr/>
            <p:nvPr/>
          </p:nvSpPr>
          <p:spPr>
            <a:xfrm>
              <a:off x="3058400" y="3902700"/>
              <a:ext cx="357525" cy="169375"/>
            </a:xfrm>
            <a:custGeom>
              <a:rect b="b" l="l" r="r" t="t"/>
              <a:pathLst>
                <a:path extrusionOk="0" h="6775" w="14301">
                  <a:moveTo>
                    <a:pt x="1" y="572"/>
                  </a:moveTo>
                  <a:lnTo>
                    <a:pt x="251" y="0"/>
                  </a:lnTo>
                  <a:lnTo>
                    <a:pt x="14300" y="6215"/>
                  </a:lnTo>
                  <a:lnTo>
                    <a:pt x="14050" y="67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996800" y="3980675"/>
              <a:ext cx="249750" cy="311375"/>
            </a:xfrm>
            <a:custGeom>
              <a:rect b="b" l="l" r="r" t="t"/>
              <a:pathLst>
                <a:path extrusionOk="0" h="12455" w="9990">
                  <a:moveTo>
                    <a:pt x="0" y="394"/>
                  </a:moveTo>
                  <a:lnTo>
                    <a:pt x="488" y="1"/>
                  </a:lnTo>
                  <a:lnTo>
                    <a:pt x="9989" y="12074"/>
                  </a:lnTo>
                  <a:lnTo>
                    <a:pt x="9501" y="1245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073575" y="3857150"/>
              <a:ext cx="380750" cy="83675"/>
            </a:xfrm>
            <a:custGeom>
              <a:rect b="b" l="l" r="r" t="t"/>
              <a:pathLst>
                <a:path extrusionOk="0" h="3347" w="15230">
                  <a:moveTo>
                    <a:pt x="1" y="608"/>
                  </a:moveTo>
                  <a:lnTo>
                    <a:pt x="120" y="1"/>
                  </a:lnTo>
                  <a:lnTo>
                    <a:pt x="15229" y="2739"/>
                  </a:lnTo>
                  <a:lnTo>
                    <a:pt x="15122" y="334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046800" y="3923525"/>
              <a:ext cx="338450" cy="208975"/>
            </a:xfrm>
            <a:custGeom>
              <a:rect b="b" l="l" r="r" t="t"/>
              <a:pathLst>
                <a:path extrusionOk="0" h="8359" w="13538">
                  <a:moveTo>
                    <a:pt x="0" y="536"/>
                  </a:moveTo>
                  <a:lnTo>
                    <a:pt x="322" y="1"/>
                  </a:lnTo>
                  <a:lnTo>
                    <a:pt x="13538" y="7823"/>
                  </a:lnTo>
                  <a:lnTo>
                    <a:pt x="13216" y="83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014950" y="3964300"/>
              <a:ext cx="282500" cy="282500"/>
            </a:xfrm>
            <a:custGeom>
              <a:rect b="b" l="l" r="r" t="t"/>
              <a:pathLst>
                <a:path extrusionOk="0" h="11300" w="11300">
                  <a:moveTo>
                    <a:pt x="0" y="441"/>
                  </a:moveTo>
                  <a:lnTo>
                    <a:pt x="441" y="1"/>
                  </a:lnTo>
                  <a:lnTo>
                    <a:pt x="11299" y="10859"/>
                  </a:lnTo>
                  <a:lnTo>
                    <a:pt x="10859" y="1130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033100" y="3943775"/>
              <a:ext cx="314650" cy="245575"/>
            </a:xfrm>
            <a:custGeom>
              <a:rect b="b" l="l" r="r" t="t"/>
              <a:pathLst>
                <a:path extrusionOk="0" h="9823" w="12586">
                  <a:moveTo>
                    <a:pt x="1" y="500"/>
                  </a:moveTo>
                  <a:lnTo>
                    <a:pt x="370" y="0"/>
                  </a:lnTo>
                  <a:lnTo>
                    <a:pt x="12586" y="9323"/>
                  </a:lnTo>
                  <a:lnTo>
                    <a:pt x="12205" y="982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067325" y="3880375"/>
              <a:ext cx="371800" cy="127425"/>
            </a:xfrm>
            <a:custGeom>
              <a:rect b="b" l="l" r="r" t="t"/>
              <a:pathLst>
                <a:path extrusionOk="0" h="5097" w="14872">
                  <a:moveTo>
                    <a:pt x="1" y="596"/>
                  </a:moveTo>
                  <a:lnTo>
                    <a:pt x="191" y="0"/>
                  </a:lnTo>
                  <a:lnTo>
                    <a:pt x="14872" y="4501"/>
                  </a:lnTo>
                  <a:lnTo>
                    <a:pt x="14693" y="509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077750" y="3834225"/>
              <a:ext cx="384300" cy="39025"/>
            </a:xfrm>
            <a:custGeom>
              <a:rect b="b" l="l" r="r" t="t"/>
              <a:pathLst>
                <a:path extrusionOk="0" h="1561" w="15372">
                  <a:moveTo>
                    <a:pt x="1" y="620"/>
                  </a:moveTo>
                  <a:lnTo>
                    <a:pt x="36" y="1"/>
                  </a:lnTo>
                  <a:lnTo>
                    <a:pt x="15372" y="929"/>
                  </a:lnTo>
                  <a:lnTo>
                    <a:pt x="15324" y="156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067325" y="3653850"/>
              <a:ext cx="372400" cy="126225"/>
            </a:xfrm>
            <a:custGeom>
              <a:rect b="b" l="l" r="r" t="t"/>
              <a:pathLst>
                <a:path extrusionOk="0" h="5049" w="14896">
                  <a:moveTo>
                    <a:pt x="1" y="4454"/>
                  </a:moveTo>
                  <a:lnTo>
                    <a:pt x="14705" y="1"/>
                  </a:lnTo>
                  <a:lnTo>
                    <a:pt x="14896" y="596"/>
                  </a:lnTo>
                  <a:lnTo>
                    <a:pt x="191" y="504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047400" y="3528250"/>
              <a:ext cx="339050" cy="207775"/>
            </a:xfrm>
            <a:custGeom>
              <a:rect b="b" l="l" r="r" t="t"/>
              <a:pathLst>
                <a:path extrusionOk="0" h="8311" w="13562">
                  <a:moveTo>
                    <a:pt x="0" y="7775"/>
                  </a:moveTo>
                  <a:lnTo>
                    <a:pt x="13252" y="0"/>
                  </a:lnTo>
                  <a:lnTo>
                    <a:pt x="13561" y="536"/>
                  </a:lnTo>
                  <a:lnTo>
                    <a:pt x="310" y="831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058700" y="3589250"/>
              <a:ext cx="358100" cy="168200"/>
            </a:xfrm>
            <a:custGeom>
              <a:rect b="b" l="l" r="r" t="t"/>
              <a:pathLst>
                <a:path extrusionOk="0" h="6728" w="14324">
                  <a:moveTo>
                    <a:pt x="1" y="6156"/>
                  </a:moveTo>
                  <a:lnTo>
                    <a:pt x="14074" y="1"/>
                  </a:lnTo>
                  <a:lnTo>
                    <a:pt x="14324" y="572"/>
                  </a:lnTo>
                  <a:lnTo>
                    <a:pt x="251" y="672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074175" y="3720225"/>
              <a:ext cx="380725" cy="82475"/>
            </a:xfrm>
            <a:custGeom>
              <a:rect b="b" l="l" r="r" t="t"/>
              <a:pathLst>
                <a:path extrusionOk="0" h="3299" w="15229">
                  <a:moveTo>
                    <a:pt x="1" y="2680"/>
                  </a:moveTo>
                  <a:lnTo>
                    <a:pt x="15122" y="1"/>
                  </a:lnTo>
                  <a:lnTo>
                    <a:pt x="15229" y="608"/>
                  </a:lnTo>
                  <a:lnTo>
                    <a:pt x="108" y="329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077450" y="3788400"/>
              <a:ext cx="384300" cy="37825"/>
            </a:xfrm>
            <a:custGeom>
              <a:rect b="b" l="l" r="r" t="t"/>
              <a:pathLst>
                <a:path extrusionOk="0" h="1513" w="15372">
                  <a:moveTo>
                    <a:pt x="1" y="881"/>
                  </a:moveTo>
                  <a:lnTo>
                    <a:pt x="15336" y="0"/>
                  </a:lnTo>
                  <a:lnTo>
                    <a:pt x="15372" y="631"/>
                  </a:lnTo>
                  <a:lnTo>
                    <a:pt x="36" y="151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887550" y="4026525"/>
              <a:ext cx="44675" cy="384300"/>
            </a:xfrm>
            <a:custGeom>
              <a:rect b="b" l="l" r="r" t="t"/>
              <a:pathLst>
                <a:path extrusionOk="0" h="15372" w="1787">
                  <a:moveTo>
                    <a:pt x="1" y="48"/>
                  </a:moveTo>
                  <a:lnTo>
                    <a:pt x="620" y="0"/>
                  </a:lnTo>
                  <a:lnTo>
                    <a:pt x="1786" y="15324"/>
                  </a:lnTo>
                  <a:lnTo>
                    <a:pt x="1155" y="1537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2977150" y="3994375"/>
              <a:ext cx="213725" cy="335775"/>
            </a:xfrm>
            <a:custGeom>
              <a:rect b="b" l="l" r="r" t="t"/>
              <a:pathLst>
                <a:path extrusionOk="0" h="13431" w="8549">
                  <a:moveTo>
                    <a:pt x="0" y="322"/>
                  </a:moveTo>
                  <a:lnTo>
                    <a:pt x="524" y="0"/>
                  </a:lnTo>
                  <a:lnTo>
                    <a:pt x="8549" y="13097"/>
                  </a:lnTo>
                  <a:lnTo>
                    <a:pt x="8013" y="134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2956000" y="4006275"/>
              <a:ext cx="174475" cy="355725"/>
            </a:xfrm>
            <a:custGeom>
              <a:rect b="b" l="l" r="r" t="t"/>
              <a:pathLst>
                <a:path extrusionOk="0" h="14229" w="6979">
                  <a:moveTo>
                    <a:pt x="1" y="263"/>
                  </a:moveTo>
                  <a:lnTo>
                    <a:pt x="561" y="1"/>
                  </a:lnTo>
                  <a:lnTo>
                    <a:pt x="6978" y="13967"/>
                  </a:lnTo>
                  <a:lnTo>
                    <a:pt x="6407" y="1422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2933700" y="4015800"/>
              <a:ext cx="132775" cy="370300"/>
            </a:xfrm>
            <a:custGeom>
              <a:rect b="b" l="l" r="r" t="t"/>
              <a:pathLst>
                <a:path extrusionOk="0" h="14812" w="5311">
                  <a:moveTo>
                    <a:pt x="0" y="191"/>
                  </a:moveTo>
                  <a:lnTo>
                    <a:pt x="595" y="1"/>
                  </a:lnTo>
                  <a:lnTo>
                    <a:pt x="5310" y="14621"/>
                  </a:lnTo>
                  <a:lnTo>
                    <a:pt x="4715" y="1481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033400" y="3471975"/>
              <a:ext cx="315550" cy="244400"/>
            </a:xfrm>
            <a:custGeom>
              <a:rect b="b" l="l" r="r" t="t"/>
              <a:pathLst>
                <a:path extrusionOk="0" h="9776" w="12622">
                  <a:moveTo>
                    <a:pt x="1" y="9276"/>
                  </a:moveTo>
                  <a:lnTo>
                    <a:pt x="12240" y="1"/>
                  </a:lnTo>
                  <a:lnTo>
                    <a:pt x="12621" y="501"/>
                  </a:lnTo>
                  <a:lnTo>
                    <a:pt x="382" y="977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2911075" y="4022350"/>
              <a:ext cx="89300" cy="379825"/>
            </a:xfrm>
            <a:custGeom>
              <a:rect b="b" l="l" r="r" t="t"/>
              <a:pathLst>
                <a:path extrusionOk="0" h="15193" w="3572">
                  <a:moveTo>
                    <a:pt x="0" y="120"/>
                  </a:moveTo>
                  <a:lnTo>
                    <a:pt x="607" y="1"/>
                  </a:lnTo>
                  <a:lnTo>
                    <a:pt x="3572" y="15074"/>
                  </a:lnTo>
                  <a:lnTo>
                    <a:pt x="2965" y="1519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2847975" y="4027400"/>
              <a:ext cx="31850" cy="384300"/>
            </a:xfrm>
            <a:custGeom>
              <a:rect b="b" l="l" r="r" t="t"/>
              <a:pathLst>
                <a:path extrusionOk="0" h="15372" w="1274">
                  <a:moveTo>
                    <a:pt x="0" y="15348"/>
                  </a:moveTo>
                  <a:lnTo>
                    <a:pt x="655" y="1"/>
                  </a:lnTo>
                  <a:lnTo>
                    <a:pt x="1274" y="25"/>
                  </a:lnTo>
                  <a:lnTo>
                    <a:pt x="631" y="1537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2937250" y="3276425"/>
              <a:ext cx="139325" cy="368225"/>
            </a:xfrm>
            <a:custGeom>
              <a:rect b="b" l="l" r="r" t="t"/>
              <a:pathLst>
                <a:path extrusionOk="0" h="14729" w="5573">
                  <a:moveTo>
                    <a:pt x="1" y="14526"/>
                  </a:moveTo>
                  <a:lnTo>
                    <a:pt x="4990" y="1"/>
                  </a:lnTo>
                  <a:lnTo>
                    <a:pt x="5573" y="203"/>
                  </a:lnTo>
                  <a:lnTo>
                    <a:pt x="584" y="1472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2959275" y="3301725"/>
              <a:ext cx="180725" cy="352750"/>
            </a:xfrm>
            <a:custGeom>
              <a:rect b="b" l="l" r="r" t="t"/>
              <a:pathLst>
                <a:path extrusionOk="0" h="14110" w="7229">
                  <a:moveTo>
                    <a:pt x="1" y="13847"/>
                  </a:moveTo>
                  <a:lnTo>
                    <a:pt x="6668" y="1"/>
                  </a:lnTo>
                  <a:lnTo>
                    <a:pt x="7228" y="274"/>
                  </a:lnTo>
                  <a:lnTo>
                    <a:pt x="561" y="1410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2891125" y="3249350"/>
              <a:ext cx="51825" cy="384000"/>
            </a:xfrm>
            <a:custGeom>
              <a:rect b="b" l="l" r="r" t="t"/>
              <a:pathLst>
                <a:path extrusionOk="0" h="15360" w="2073">
                  <a:moveTo>
                    <a:pt x="0" y="15300"/>
                  </a:moveTo>
                  <a:lnTo>
                    <a:pt x="1453" y="0"/>
                  </a:lnTo>
                  <a:lnTo>
                    <a:pt x="2072" y="60"/>
                  </a:lnTo>
                  <a:lnTo>
                    <a:pt x="620" y="153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2980125" y="3334775"/>
              <a:ext cx="219700" cy="332200"/>
            </a:xfrm>
            <a:custGeom>
              <a:rect b="b" l="l" r="r" t="t"/>
              <a:pathLst>
                <a:path extrusionOk="0" h="13288" w="8788">
                  <a:moveTo>
                    <a:pt x="0" y="12954"/>
                  </a:moveTo>
                  <a:lnTo>
                    <a:pt x="8263" y="0"/>
                  </a:lnTo>
                  <a:lnTo>
                    <a:pt x="8787" y="334"/>
                  </a:lnTo>
                  <a:lnTo>
                    <a:pt x="536" y="1328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2999775" y="3374050"/>
              <a:ext cx="255100" cy="306925"/>
            </a:xfrm>
            <a:custGeom>
              <a:rect b="b" l="l" r="r" t="t"/>
              <a:pathLst>
                <a:path extrusionOk="0" h="12277" w="10204">
                  <a:moveTo>
                    <a:pt x="0" y="11883"/>
                  </a:moveTo>
                  <a:lnTo>
                    <a:pt x="9716" y="1"/>
                  </a:lnTo>
                  <a:lnTo>
                    <a:pt x="10204" y="394"/>
                  </a:lnTo>
                  <a:lnTo>
                    <a:pt x="476" y="1227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2914650" y="3259150"/>
              <a:ext cx="96150" cy="378650"/>
            </a:xfrm>
            <a:custGeom>
              <a:rect b="b" l="l" r="r" t="t"/>
              <a:pathLst>
                <a:path extrusionOk="0" h="15146" w="3846">
                  <a:moveTo>
                    <a:pt x="0" y="15015"/>
                  </a:moveTo>
                  <a:lnTo>
                    <a:pt x="3239" y="1"/>
                  </a:lnTo>
                  <a:lnTo>
                    <a:pt x="3846" y="132"/>
                  </a:lnTo>
                  <a:lnTo>
                    <a:pt x="607" y="1514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2858375" y="3247850"/>
              <a:ext cx="24725" cy="384300"/>
            </a:xfrm>
            <a:custGeom>
              <a:rect b="b" l="l" r="r" t="t"/>
              <a:pathLst>
                <a:path extrusionOk="0" h="15372" w="989">
                  <a:moveTo>
                    <a:pt x="1" y="12"/>
                  </a:moveTo>
                  <a:lnTo>
                    <a:pt x="620" y="1"/>
                  </a:lnTo>
                  <a:lnTo>
                    <a:pt x="989" y="15360"/>
                  </a:lnTo>
                  <a:lnTo>
                    <a:pt x="370" y="1537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017625" y="3420200"/>
              <a:ext cx="287275" cy="277725"/>
            </a:xfrm>
            <a:custGeom>
              <a:rect b="b" l="l" r="r" t="t"/>
              <a:pathLst>
                <a:path extrusionOk="0" h="11109" w="11491">
                  <a:moveTo>
                    <a:pt x="1" y="10656"/>
                  </a:moveTo>
                  <a:lnTo>
                    <a:pt x="11061" y="0"/>
                  </a:lnTo>
                  <a:lnTo>
                    <a:pt x="11490" y="453"/>
                  </a:lnTo>
                  <a:lnTo>
                    <a:pt x="429" y="1110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" name="Google Shape;85;p2"/>
          <p:cNvSpPr/>
          <p:nvPr/>
        </p:nvSpPr>
        <p:spPr>
          <a:xfrm>
            <a:off x="-332012" y="2914180"/>
            <a:ext cx="686100" cy="686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2"/>
          <p:cNvSpPr/>
          <p:nvPr/>
        </p:nvSpPr>
        <p:spPr>
          <a:xfrm rot="2700000">
            <a:off x="8494743" y="2417347"/>
            <a:ext cx="308864" cy="308864"/>
          </a:xfrm>
          <a:prstGeom prst="plus">
            <a:avLst>
              <a:gd fmla="val 36715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"/>
          <p:cNvSpPr/>
          <p:nvPr/>
        </p:nvSpPr>
        <p:spPr>
          <a:xfrm rot="2700000">
            <a:off x="340393" y="3951897"/>
            <a:ext cx="308864" cy="308864"/>
          </a:xfrm>
          <a:prstGeom prst="plus">
            <a:avLst>
              <a:gd fmla="val 36715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8" name="Google Shape;88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6926402" y="-1927765"/>
            <a:ext cx="4543349" cy="454334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3" name="Google Shape;503;p11"/>
          <p:cNvGrpSpPr/>
          <p:nvPr/>
        </p:nvGrpSpPr>
        <p:grpSpPr>
          <a:xfrm>
            <a:off x="1" y="10"/>
            <a:ext cx="9126294" cy="5143547"/>
            <a:chOff x="239463" y="826725"/>
            <a:chExt cx="7141075" cy="4061550"/>
          </a:xfrm>
        </p:grpSpPr>
        <p:sp>
          <p:nvSpPr>
            <p:cNvPr id="504" name="Google Shape;504;p11"/>
            <p:cNvSpPr/>
            <p:nvPr/>
          </p:nvSpPr>
          <p:spPr>
            <a:xfrm>
              <a:off x="6695913" y="826725"/>
              <a:ext cx="325" cy="4049050"/>
            </a:xfrm>
            <a:custGeom>
              <a:rect b="b" l="l" r="r" t="t"/>
              <a:pathLst>
                <a:path extrusionOk="0" fill="none" h="161962" w="13">
                  <a:moveTo>
                    <a:pt x="1" y="161961"/>
                  </a:moveTo>
                  <a:lnTo>
                    <a:pt x="1" y="69974"/>
                  </a:lnTo>
                  <a:lnTo>
                    <a:pt x="1" y="64521"/>
                  </a:lnTo>
                  <a:cubicBezTo>
                    <a:pt x="1" y="62711"/>
                    <a:pt x="1" y="60913"/>
                    <a:pt x="13" y="59139"/>
                  </a:cubicBezTo>
                  <a:lnTo>
                    <a:pt x="13" y="53853"/>
                  </a:lnTo>
                  <a:cubicBezTo>
                    <a:pt x="13" y="52102"/>
                    <a:pt x="13" y="50376"/>
                    <a:pt x="1" y="48673"/>
                  </a:cubicBezTo>
                  <a:lnTo>
                    <a:pt x="1" y="43637"/>
                  </a:lnTo>
                  <a:lnTo>
                    <a:pt x="1" y="38756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11"/>
            <p:cNvSpPr/>
            <p:nvPr/>
          </p:nvSpPr>
          <p:spPr>
            <a:xfrm>
              <a:off x="7257588" y="839225"/>
              <a:ext cx="25" cy="4049050"/>
            </a:xfrm>
            <a:custGeom>
              <a:rect b="b" l="l" r="r" t="t"/>
              <a:pathLst>
                <a:path extrusionOk="0" fill="none" h="161962" w="1">
                  <a:moveTo>
                    <a:pt x="1" y="161961"/>
                  </a:moveTo>
                  <a:lnTo>
                    <a:pt x="1" y="69974"/>
                  </a:lnTo>
                  <a:lnTo>
                    <a:pt x="1" y="64521"/>
                  </a:lnTo>
                  <a:cubicBezTo>
                    <a:pt x="1" y="62711"/>
                    <a:pt x="1" y="60925"/>
                    <a:pt x="1" y="59139"/>
                  </a:cubicBezTo>
                  <a:lnTo>
                    <a:pt x="1" y="53853"/>
                  </a:lnTo>
                  <a:cubicBezTo>
                    <a:pt x="1" y="52103"/>
                    <a:pt x="1" y="50376"/>
                    <a:pt x="1" y="48674"/>
                  </a:cubicBezTo>
                  <a:lnTo>
                    <a:pt x="1" y="43637"/>
                  </a:lnTo>
                  <a:lnTo>
                    <a:pt x="1" y="38756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11"/>
            <p:cNvSpPr/>
            <p:nvPr/>
          </p:nvSpPr>
          <p:spPr>
            <a:xfrm>
              <a:off x="6415238" y="827025"/>
              <a:ext cx="12525" cy="4048750"/>
            </a:xfrm>
            <a:custGeom>
              <a:rect b="b" l="l" r="r" t="t"/>
              <a:pathLst>
                <a:path extrusionOk="0" fill="none" h="161950" w="501">
                  <a:moveTo>
                    <a:pt x="0" y="161949"/>
                  </a:moveTo>
                  <a:lnTo>
                    <a:pt x="0" y="101025"/>
                  </a:lnTo>
                  <a:lnTo>
                    <a:pt x="0" y="94405"/>
                  </a:lnTo>
                  <a:lnTo>
                    <a:pt x="0" y="87714"/>
                  </a:lnTo>
                  <a:lnTo>
                    <a:pt x="0" y="80975"/>
                  </a:lnTo>
                  <a:cubicBezTo>
                    <a:pt x="0" y="78725"/>
                    <a:pt x="12" y="76474"/>
                    <a:pt x="71" y="74200"/>
                  </a:cubicBezTo>
                  <a:cubicBezTo>
                    <a:pt x="119" y="71926"/>
                    <a:pt x="202" y="69640"/>
                    <a:pt x="274" y="67378"/>
                  </a:cubicBezTo>
                  <a:cubicBezTo>
                    <a:pt x="357" y="65116"/>
                    <a:pt x="429" y="62877"/>
                    <a:pt x="464" y="60687"/>
                  </a:cubicBezTo>
                  <a:cubicBezTo>
                    <a:pt x="488" y="59044"/>
                    <a:pt x="500" y="57413"/>
                    <a:pt x="488" y="55817"/>
                  </a:cubicBezTo>
                  <a:cubicBezTo>
                    <a:pt x="488" y="54210"/>
                    <a:pt x="464" y="52638"/>
                    <a:pt x="429" y="51078"/>
                  </a:cubicBezTo>
                  <a:cubicBezTo>
                    <a:pt x="393" y="49531"/>
                    <a:pt x="345" y="47983"/>
                    <a:pt x="298" y="46471"/>
                  </a:cubicBezTo>
                  <a:cubicBezTo>
                    <a:pt x="250" y="44947"/>
                    <a:pt x="202" y="43447"/>
                    <a:pt x="155" y="41958"/>
                  </a:cubicBezTo>
                  <a:cubicBezTo>
                    <a:pt x="119" y="40458"/>
                    <a:pt x="83" y="38994"/>
                    <a:pt x="60" y="37553"/>
                  </a:cubicBezTo>
                  <a:cubicBezTo>
                    <a:pt x="24" y="36100"/>
                    <a:pt x="12" y="34684"/>
                    <a:pt x="12" y="33291"/>
                  </a:cubicBezTo>
                  <a:cubicBezTo>
                    <a:pt x="0" y="30504"/>
                    <a:pt x="0" y="27837"/>
                    <a:pt x="0" y="25301"/>
                  </a:cubicBez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11"/>
            <p:cNvSpPr/>
            <p:nvPr/>
          </p:nvSpPr>
          <p:spPr>
            <a:xfrm>
              <a:off x="6131863" y="827025"/>
              <a:ext cx="64325" cy="4048750"/>
            </a:xfrm>
            <a:custGeom>
              <a:rect b="b" l="l" r="r" t="t"/>
              <a:pathLst>
                <a:path extrusionOk="0" fill="none" h="161950" w="2573">
                  <a:moveTo>
                    <a:pt x="107" y="161949"/>
                  </a:moveTo>
                  <a:lnTo>
                    <a:pt x="107" y="113836"/>
                  </a:lnTo>
                  <a:lnTo>
                    <a:pt x="107" y="107514"/>
                  </a:lnTo>
                  <a:cubicBezTo>
                    <a:pt x="107" y="105383"/>
                    <a:pt x="107" y="103228"/>
                    <a:pt x="96" y="101085"/>
                  </a:cubicBezTo>
                  <a:cubicBezTo>
                    <a:pt x="84" y="98930"/>
                    <a:pt x="60" y="96786"/>
                    <a:pt x="48" y="94619"/>
                  </a:cubicBezTo>
                  <a:cubicBezTo>
                    <a:pt x="24" y="92464"/>
                    <a:pt x="12" y="90286"/>
                    <a:pt x="0" y="88095"/>
                  </a:cubicBezTo>
                  <a:cubicBezTo>
                    <a:pt x="0" y="85880"/>
                    <a:pt x="72" y="83594"/>
                    <a:pt x="262" y="81225"/>
                  </a:cubicBezTo>
                  <a:cubicBezTo>
                    <a:pt x="524" y="78808"/>
                    <a:pt x="846" y="76343"/>
                    <a:pt x="1203" y="73867"/>
                  </a:cubicBezTo>
                  <a:cubicBezTo>
                    <a:pt x="1548" y="71390"/>
                    <a:pt x="1870" y="68926"/>
                    <a:pt x="2120" y="66533"/>
                  </a:cubicBezTo>
                  <a:cubicBezTo>
                    <a:pt x="2358" y="64128"/>
                    <a:pt x="2501" y="61794"/>
                    <a:pt x="2536" y="59556"/>
                  </a:cubicBezTo>
                  <a:cubicBezTo>
                    <a:pt x="2572" y="57317"/>
                    <a:pt x="2501" y="55174"/>
                    <a:pt x="2358" y="53126"/>
                  </a:cubicBezTo>
                  <a:cubicBezTo>
                    <a:pt x="2215" y="51078"/>
                    <a:pt x="2012" y="49114"/>
                    <a:pt x="1786" y="47197"/>
                  </a:cubicBezTo>
                  <a:cubicBezTo>
                    <a:pt x="1560" y="45280"/>
                    <a:pt x="1322" y="43387"/>
                    <a:pt x="1096" y="41542"/>
                  </a:cubicBezTo>
                  <a:cubicBezTo>
                    <a:pt x="893" y="39672"/>
                    <a:pt x="703" y="37827"/>
                    <a:pt x="536" y="36005"/>
                  </a:cubicBezTo>
                  <a:cubicBezTo>
                    <a:pt x="405" y="34303"/>
                    <a:pt x="298" y="32636"/>
                    <a:pt x="227" y="30981"/>
                  </a:cubicBezTo>
                  <a:cubicBezTo>
                    <a:pt x="155" y="29326"/>
                    <a:pt x="119" y="27718"/>
                    <a:pt x="107" y="26147"/>
                  </a:cubicBezTo>
                  <a:cubicBezTo>
                    <a:pt x="107" y="24587"/>
                    <a:pt x="107" y="23075"/>
                    <a:pt x="107" y="21622"/>
                  </a:cubicBezTo>
                  <a:lnTo>
                    <a:pt x="107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11"/>
            <p:cNvSpPr/>
            <p:nvPr/>
          </p:nvSpPr>
          <p:spPr>
            <a:xfrm>
              <a:off x="5846413" y="827025"/>
              <a:ext cx="153300" cy="4048750"/>
            </a:xfrm>
            <a:custGeom>
              <a:rect b="b" l="l" r="r" t="t"/>
              <a:pathLst>
                <a:path extrusionOk="0" fill="none" h="161950" w="6132">
                  <a:moveTo>
                    <a:pt x="298" y="161949"/>
                  </a:moveTo>
                  <a:lnTo>
                    <a:pt x="298" y="119956"/>
                  </a:lnTo>
                  <a:cubicBezTo>
                    <a:pt x="298" y="117956"/>
                    <a:pt x="298" y="115920"/>
                    <a:pt x="298" y="113848"/>
                  </a:cubicBezTo>
                  <a:cubicBezTo>
                    <a:pt x="286" y="111788"/>
                    <a:pt x="274" y="109728"/>
                    <a:pt x="250" y="107669"/>
                  </a:cubicBezTo>
                  <a:cubicBezTo>
                    <a:pt x="226" y="105621"/>
                    <a:pt x="191" y="103573"/>
                    <a:pt x="155" y="101513"/>
                  </a:cubicBezTo>
                  <a:cubicBezTo>
                    <a:pt x="107" y="99465"/>
                    <a:pt x="72" y="97406"/>
                    <a:pt x="36" y="95322"/>
                  </a:cubicBezTo>
                  <a:cubicBezTo>
                    <a:pt x="0" y="93238"/>
                    <a:pt x="48" y="91071"/>
                    <a:pt x="286" y="88750"/>
                  </a:cubicBezTo>
                  <a:cubicBezTo>
                    <a:pt x="548" y="86416"/>
                    <a:pt x="1048" y="83916"/>
                    <a:pt x="1727" y="81296"/>
                  </a:cubicBezTo>
                  <a:cubicBezTo>
                    <a:pt x="2405" y="78677"/>
                    <a:pt x="3167" y="76010"/>
                    <a:pt x="3882" y="73331"/>
                  </a:cubicBezTo>
                  <a:cubicBezTo>
                    <a:pt x="4596" y="70664"/>
                    <a:pt x="5179" y="68033"/>
                    <a:pt x="5572" y="65509"/>
                  </a:cubicBezTo>
                  <a:cubicBezTo>
                    <a:pt x="5965" y="62973"/>
                    <a:pt x="6132" y="60556"/>
                    <a:pt x="6084" y="58270"/>
                  </a:cubicBezTo>
                  <a:cubicBezTo>
                    <a:pt x="6037" y="55984"/>
                    <a:pt x="5787" y="53817"/>
                    <a:pt x="5406" y="51793"/>
                  </a:cubicBezTo>
                  <a:cubicBezTo>
                    <a:pt x="5025" y="49757"/>
                    <a:pt x="4548" y="47840"/>
                    <a:pt x="4048" y="46006"/>
                  </a:cubicBezTo>
                  <a:cubicBezTo>
                    <a:pt x="3524" y="44185"/>
                    <a:pt x="3036" y="42435"/>
                    <a:pt x="2584" y="40720"/>
                  </a:cubicBezTo>
                  <a:cubicBezTo>
                    <a:pt x="2131" y="39017"/>
                    <a:pt x="1739" y="37303"/>
                    <a:pt x="1393" y="35612"/>
                  </a:cubicBezTo>
                  <a:cubicBezTo>
                    <a:pt x="1119" y="34029"/>
                    <a:pt x="893" y="32445"/>
                    <a:pt x="703" y="30885"/>
                  </a:cubicBezTo>
                  <a:cubicBezTo>
                    <a:pt x="560" y="29278"/>
                    <a:pt x="441" y="27695"/>
                    <a:pt x="381" y="26147"/>
                  </a:cubicBezTo>
                  <a:cubicBezTo>
                    <a:pt x="322" y="24587"/>
                    <a:pt x="298" y="23075"/>
                    <a:pt x="298" y="21611"/>
                  </a:cubicBezTo>
                  <a:lnTo>
                    <a:pt x="298" y="17420"/>
                  </a:lnTo>
                  <a:lnTo>
                    <a:pt x="298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11"/>
            <p:cNvSpPr/>
            <p:nvPr/>
          </p:nvSpPr>
          <p:spPr>
            <a:xfrm>
              <a:off x="5562438" y="827025"/>
              <a:ext cx="258400" cy="4048750"/>
            </a:xfrm>
            <a:custGeom>
              <a:rect b="b" l="l" r="r" t="t"/>
              <a:pathLst>
                <a:path extrusionOk="0" fill="none" h="161950" w="10336">
                  <a:moveTo>
                    <a:pt x="429" y="161949"/>
                  </a:moveTo>
                  <a:lnTo>
                    <a:pt x="429" y="125826"/>
                  </a:lnTo>
                  <a:cubicBezTo>
                    <a:pt x="429" y="123909"/>
                    <a:pt x="429" y="121956"/>
                    <a:pt x="429" y="119956"/>
                  </a:cubicBezTo>
                  <a:cubicBezTo>
                    <a:pt x="417" y="117968"/>
                    <a:pt x="417" y="115955"/>
                    <a:pt x="382" y="113955"/>
                  </a:cubicBezTo>
                  <a:cubicBezTo>
                    <a:pt x="358" y="111967"/>
                    <a:pt x="322" y="109990"/>
                    <a:pt x="274" y="108014"/>
                  </a:cubicBezTo>
                  <a:cubicBezTo>
                    <a:pt x="227" y="106049"/>
                    <a:pt x="167" y="104073"/>
                    <a:pt x="108" y="102097"/>
                  </a:cubicBezTo>
                  <a:cubicBezTo>
                    <a:pt x="48" y="100120"/>
                    <a:pt x="1" y="98132"/>
                    <a:pt x="1" y="96072"/>
                  </a:cubicBezTo>
                  <a:cubicBezTo>
                    <a:pt x="144" y="93965"/>
                    <a:pt x="465" y="91738"/>
                    <a:pt x="1036" y="89297"/>
                  </a:cubicBezTo>
                  <a:cubicBezTo>
                    <a:pt x="1656" y="86869"/>
                    <a:pt x="2560" y="84225"/>
                    <a:pt x="3656" y="81451"/>
                  </a:cubicBezTo>
                  <a:cubicBezTo>
                    <a:pt x="4204" y="80070"/>
                    <a:pt x="4787" y="78653"/>
                    <a:pt x="5370" y="77236"/>
                  </a:cubicBezTo>
                  <a:cubicBezTo>
                    <a:pt x="5942" y="75820"/>
                    <a:pt x="6513" y="74391"/>
                    <a:pt x="7061" y="72974"/>
                  </a:cubicBezTo>
                  <a:cubicBezTo>
                    <a:pt x="7609" y="71545"/>
                    <a:pt x="8109" y="70140"/>
                    <a:pt x="8537" y="68747"/>
                  </a:cubicBezTo>
                  <a:cubicBezTo>
                    <a:pt x="8954" y="67366"/>
                    <a:pt x="9323" y="66009"/>
                    <a:pt x="9597" y="64675"/>
                  </a:cubicBezTo>
                  <a:cubicBezTo>
                    <a:pt x="10145" y="62032"/>
                    <a:pt x="10335" y="59532"/>
                    <a:pt x="10169" y="57222"/>
                  </a:cubicBezTo>
                  <a:cubicBezTo>
                    <a:pt x="10014" y="54912"/>
                    <a:pt x="9538" y="52769"/>
                    <a:pt x="8835" y="50781"/>
                  </a:cubicBezTo>
                  <a:cubicBezTo>
                    <a:pt x="8133" y="48792"/>
                    <a:pt x="7287" y="46935"/>
                    <a:pt x="6394" y="45185"/>
                  </a:cubicBezTo>
                  <a:cubicBezTo>
                    <a:pt x="5501" y="43423"/>
                    <a:pt x="4644" y="41744"/>
                    <a:pt x="3882" y="40125"/>
                  </a:cubicBezTo>
                  <a:cubicBezTo>
                    <a:pt x="3120" y="38494"/>
                    <a:pt x="2501" y="36886"/>
                    <a:pt x="2001" y="35291"/>
                  </a:cubicBezTo>
                  <a:cubicBezTo>
                    <a:pt x="1572" y="33660"/>
                    <a:pt x="1215" y="32005"/>
                    <a:pt x="953" y="30350"/>
                  </a:cubicBezTo>
                  <a:cubicBezTo>
                    <a:pt x="775" y="28945"/>
                    <a:pt x="644" y="27540"/>
                    <a:pt x="548" y="26147"/>
                  </a:cubicBezTo>
                  <a:cubicBezTo>
                    <a:pt x="477" y="24730"/>
                    <a:pt x="441" y="23349"/>
                    <a:pt x="429" y="22015"/>
                  </a:cubicBezTo>
                  <a:cubicBezTo>
                    <a:pt x="429" y="19348"/>
                    <a:pt x="429" y="16860"/>
                    <a:pt x="429" y="14598"/>
                  </a:cubicBezTo>
                  <a:lnTo>
                    <a:pt x="429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11"/>
            <p:cNvSpPr/>
            <p:nvPr/>
          </p:nvSpPr>
          <p:spPr>
            <a:xfrm>
              <a:off x="5279963" y="827025"/>
              <a:ext cx="338450" cy="4048750"/>
            </a:xfrm>
            <a:custGeom>
              <a:rect b="b" l="l" r="r" t="t"/>
              <a:pathLst>
                <a:path extrusionOk="0" fill="none" h="161950" w="13538">
                  <a:moveTo>
                    <a:pt x="501" y="161949"/>
                  </a:moveTo>
                  <a:lnTo>
                    <a:pt x="501" y="125826"/>
                  </a:lnTo>
                  <a:cubicBezTo>
                    <a:pt x="501" y="123909"/>
                    <a:pt x="501" y="121956"/>
                    <a:pt x="489" y="119968"/>
                  </a:cubicBezTo>
                  <a:cubicBezTo>
                    <a:pt x="477" y="118003"/>
                    <a:pt x="453" y="116027"/>
                    <a:pt x="417" y="114086"/>
                  </a:cubicBezTo>
                  <a:cubicBezTo>
                    <a:pt x="382" y="112134"/>
                    <a:pt x="334" y="110205"/>
                    <a:pt x="274" y="108276"/>
                  </a:cubicBezTo>
                  <a:cubicBezTo>
                    <a:pt x="215" y="106347"/>
                    <a:pt x="143" y="104418"/>
                    <a:pt x="72" y="102490"/>
                  </a:cubicBezTo>
                  <a:cubicBezTo>
                    <a:pt x="1" y="100561"/>
                    <a:pt x="1" y="98560"/>
                    <a:pt x="203" y="96489"/>
                  </a:cubicBezTo>
                  <a:cubicBezTo>
                    <a:pt x="417" y="94405"/>
                    <a:pt x="905" y="92191"/>
                    <a:pt x="1656" y="89774"/>
                  </a:cubicBezTo>
                  <a:cubicBezTo>
                    <a:pt x="2406" y="87357"/>
                    <a:pt x="3489" y="84690"/>
                    <a:pt x="4835" y="81844"/>
                  </a:cubicBezTo>
                  <a:cubicBezTo>
                    <a:pt x="5513" y="80415"/>
                    <a:pt x="6239" y="78951"/>
                    <a:pt x="6990" y="77463"/>
                  </a:cubicBezTo>
                  <a:cubicBezTo>
                    <a:pt x="7740" y="75974"/>
                    <a:pt x="8490" y="74462"/>
                    <a:pt x="9216" y="72950"/>
                  </a:cubicBezTo>
                  <a:cubicBezTo>
                    <a:pt x="9954" y="71438"/>
                    <a:pt x="10621" y="69950"/>
                    <a:pt x="11192" y="68485"/>
                  </a:cubicBezTo>
                  <a:cubicBezTo>
                    <a:pt x="11776" y="67021"/>
                    <a:pt x="12264" y="65580"/>
                    <a:pt x="12621" y="64199"/>
                  </a:cubicBezTo>
                  <a:cubicBezTo>
                    <a:pt x="13336" y="61437"/>
                    <a:pt x="13538" y="58901"/>
                    <a:pt x="13205" y="56615"/>
                  </a:cubicBezTo>
                  <a:cubicBezTo>
                    <a:pt x="12871" y="54329"/>
                    <a:pt x="12109" y="52269"/>
                    <a:pt x="11085" y="50364"/>
                  </a:cubicBezTo>
                  <a:cubicBezTo>
                    <a:pt x="10049" y="48471"/>
                    <a:pt x="8871" y="46709"/>
                    <a:pt x="7656" y="45030"/>
                  </a:cubicBezTo>
                  <a:cubicBezTo>
                    <a:pt x="6442" y="43351"/>
                    <a:pt x="5299" y="41732"/>
                    <a:pt x="4299" y="40137"/>
                  </a:cubicBezTo>
                  <a:cubicBezTo>
                    <a:pt x="3299" y="38553"/>
                    <a:pt x="2501" y="36970"/>
                    <a:pt x="1870" y="35386"/>
                  </a:cubicBezTo>
                  <a:cubicBezTo>
                    <a:pt x="1406" y="33743"/>
                    <a:pt x="1072" y="32088"/>
                    <a:pt x="834" y="30421"/>
                  </a:cubicBezTo>
                  <a:cubicBezTo>
                    <a:pt x="644" y="28254"/>
                    <a:pt x="536" y="26123"/>
                    <a:pt x="501" y="24051"/>
                  </a:cubicBezTo>
                  <a:cubicBezTo>
                    <a:pt x="501" y="22242"/>
                    <a:pt x="501" y="20503"/>
                    <a:pt x="501" y="18860"/>
                  </a:cubicBezTo>
                  <a:lnTo>
                    <a:pt x="50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11"/>
            <p:cNvSpPr/>
            <p:nvPr/>
          </p:nvSpPr>
          <p:spPr>
            <a:xfrm>
              <a:off x="4999563" y="827025"/>
              <a:ext cx="325375" cy="4048750"/>
            </a:xfrm>
            <a:custGeom>
              <a:rect b="b" l="l" r="r" t="t"/>
              <a:pathLst>
                <a:path extrusionOk="0" fill="none" h="161950" w="13015">
                  <a:moveTo>
                    <a:pt x="489" y="161949"/>
                  </a:moveTo>
                  <a:lnTo>
                    <a:pt x="489" y="125826"/>
                  </a:lnTo>
                  <a:cubicBezTo>
                    <a:pt x="489" y="123909"/>
                    <a:pt x="489" y="121956"/>
                    <a:pt x="477" y="119968"/>
                  </a:cubicBezTo>
                  <a:cubicBezTo>
                    <a:pt x="465" y="118003"/>
                    <a:pt x="441" y="116039"/>
                    <a:pt x="406" y="114098"/>
                  </a:cubicBezTo>
                  <a:cubicBezTo>
                    <a:pt x="370" y="112145"/>
                    <a:pt x="322" y="110217"/>
                    <a:pt x="251" y="108288"/>
                  </a:cubicBezTo>
                  <a:cubicBezTo>
                    <a:pt x="191" y="106359"/>
                    <a:pt x="132" y="104442"/>
                    <a:pt x="60" y="102501"/>
                  </a:cubicBezTo>
                  <a:cubicBezTo>
                    <a:pt x="1" y="100549"/>
                    <a:pt x="25" y="98560"/>
                    <a:pt x="239" y="96501"/>
                  </a:cubicBezTo>
                  <a:cubicBezTo>
                    <a:pt x="453" y="94441"/>
                    <a:pt x="894" y="92274"/>
                    <a:pt x="1596" y="89964"/>
                  </a:cubicBezTo>
                  <a:cubicBezTo>
                    <a:pt x="2299" y="87642"/>
                    <a:pt x="3263" y="85095"/>
                    <a:pt x="4501" y="82320"/>
                  </a:cubicBezTo>
                  <a:cubicBezTo>
                    <a:pt x="5121" y="80939"/>
                    <a:pt x="5823" y="79487"/>
                    <a:pt x="6573" y="78010"/>
                  </a:cubicBezTo>
                  <a:cubicBezTo>
                    <a:pt x="7323" y="76522"/>
                    <a:pt x="8109" y="74998"/>
                    <a:pt x="8919" y="73450"/>
                  </a:cubicBezTo>
                  <a:cubicBezTo>
                    <a:pt x="9645" y="71938"/>
                    <a:pt x="10324" y="70426"/>
                    <a:pt x="10919" y="68950"/>
                  </a:cubicBezTo>
                  <a:cubicBezTo>
                    <a:pt x="11514" y="67461"/>
                    <a:pt x="12002" y="66021"/>
                    <a:pt x="12336" y="64628"/>
                  </a:cubicBezTo>
                  <a:cubicBezTo>
                    <a:pt x="13014" y="61854"/>
                    <a:pt x="12991" y="59377"/>
                    <a:pt x="12360" y="57174"/>
                  </a:cubicBezTo>
                  <a:cubicBezTo>
                    <a:pt x="11717" y="54984"/>
                    <a:pt x="10657" y="53007"/>
                    <a:pt x="9383" y="51186"/>
                  </a:cubicBezTo>
                  <a:cubicBezTo>
                    <a:pt x="8109" y="49364"/>
                    <a:pt x="6776" y="47638"/>
                    <a:pt x="5525" y="45959"/>
                  </a:cubicBezTo>
                  <a:cubicBezTo>
                    <a:pt x="4275" y="44280"/>
                    <a:pt x="3204" y="42613"/>
                    <a:pt x="2346" y="40934"/>
                  </a:cubicBezTo>
                  <a:cubicBezTo>
                    <a:pt x="1489" y="39267"/>
                    <a:pt x="906" y="37577"/>
                    <a:pt x="596" y="35838"/>
                  </a:cubicBezTo>
                  <a:cubicBezTo>
                    <a:pt x="299" y="34088"/>
                    <a:pt x="239" y="32302"/>
                    <a:pt x="251" y="30528"/>
                  </a:cubicBezTo>
                  <a:cubicBezTo>
                    <a:pt x="310" y="28266"/>
                    <a:pt x="370" y="26099"/>
                    <a:pt x="406" y="24027"/>
                  </a:cubicBezTo>
                  <a:cubicBezTo>
                    <a:pt x="441" y="21968"/>
                    <a:pt x="453" y="20003"/>
                    <a:pt x="465" y="18146"/>
                  </a:cubicBezTo>
                  <a:cubicBezTo>
                    <a:pt x="477" y="14443"/>
                    <a:pt x="477" y="11193"/>
                    <a:pt x="477" y="8502"/>
                  </a:cubicBezTo>
                  <a:lnTo>
                    <a:pt x="477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11"/>
            <p:cNvSpPr/>
            <p:nvPr/>
          </p:nvSpPr>
          <p:spPr>
            <a:xfrm>
              <a:off x="4665613" y="826725"/>
              <a:ext cx="207175" cy="4049050"/>
            </a:xfrm>
            <a:custGeom>
              <a:rect b="b" l="l" r="r" t="t"/>
              <a:pathLst>
                <a:path extrusionOk="0" fill="none" h="161962" w="8287">
                  <a:moveTo>
                    <a:pt x="2619" y="161961"/>
                  </a:moveTo>
                  <a:lnTo>
                    <a:pt x="2619" y="125838"/>
                  </a:lnTo>
                  <a:cubicBezTo>
                    <a:pt x="2619" y="123921"/>
                    <a:pt x="2619" y="121968"/>
                    <a:pt x="2608" y="119980"/>
                  </a:cubicBezTo>
                  <a:cubicBezTo>
                    <a:pt x="2608" y="117980"/>
                    <a:pt x="2596" y="115979"/>
                    <a:pt x="2572" y="113991"/>
                  </a:cubicBezTo>
                  <a:cubicBezTo>
                    <a:pt x="2548" y="112003"/>
                    <a:pt x="2500" y="110026"/>
                    <a:pt x="2453" y="108062"/>
                  </a:cubicBezTo>
                  <a:cubicBezTo>
                    <a:pt x="2405" y="106085"/>
                    <a:pt x="2358" y="104121"/>
                    <a:pt x="2298" y="102144"/>
                  </a:cubicBezTo>
                  <a:cubicBezTo>
                    <a:pt x="2238" y="100168"/>
                    <a:pt x="2215" y="98144"/>
                    <a:pt x="2334" y="96084"/>
                  </a:cubicBezTo>
                  <a:cubicBezTo>
                    <a:pt x="2453" y="94024"/>
                    <a:pt x="2727" y="91893"/>
                    <a:pt x="3179" y="89667"/>
                  </a:cubicBezTo>
                  <a:cubicBezTo>
                    <a:pt x="3632" y="87440"/>
                    <a:pt x="4274" y="85095"/>
                    <a:pt x="5048" y="82618"/>
                  </a:cubicBezTo>
                  <a:cubicBezTo>
                    <a:pt x="5846" y="80118"/>
                    <a:pt x="6644" y="77463"/>
                    <a:pt x="7346" y="74736"/>
                  </a:cubicBezTo>
                  <a:cubicBezTo>
                    <a:pt x="7942" y="72057"/>
                    <a:pt x="8287" y="69414"/>
                    <a:pt x="8180" y="66950"/>
                  </a:cubicBezTo>
                  <a:cubicBezTo>
                    <a:pt x="8084" y="64485"/>
                    <a:pt x="7549" y="62211"/>
                    <a:pt x="6715" y="60103"/>
                  </a:cubicBezTo>
                  <a:cubicBezTo>
                    <a:pt x="5870" y="57984"/>
                    <a:pt x="4870" y="55984"/>
                    <a:pt x="3893" y="54031"/>
                  </a:cubicBezTo>
                  <a:cubicBezTo>
                    <a:pt x="2905" y="52079"/>
                    <a:pt x="2048" y="50126"/>
                    <a:pt x="1393" y="48185"/>
                  </a:cubicBezTo>
                  <a:cubicBezTo>
                    <a:pt x="738" y="46233"/>
                    <a:pt x="322" y="44268"/>
                    <a:pt x="167" y="42292"/>
                  </a:cubicBezTo>
                  <a:cubicBezTo>
                    <a:pt x="0" y="40327"/>
                    <a:pt x="95" y="38327"/>
                    <a:pt x="310" y="36374"/>
                  </a:cubicBezTo>
                  <a:cubicBezTo>
                    <a:pt x="572" y="34410"/>
                    <a:pt x="857" y="32517"/>
                    <a:pt x="1119" y="30671"/>
                  </a:cubicBezTo>
                  <a:cubicBezTo>
                    <a:pt x="1465" y="28373"/>
                    <a:pt x="1750" y="26171"/>
                    <a:pt x="1965" y="24075"/>
                  </a:cubicBezTo>
                  <a:cubicBezTo>
                    <a:pt x="2191" y="21980"/>
                    <a:pt x="2346" y="20003"/>
                    <a:pt x="2417" y="18158"/>
                  </a:cubicBezTo>
                  <a:cubicBezTo>
                    <a:pt x="2584" y="14443"/>
                    <a:pt x="2619" y="11205"/>
                    <a:pt x="2619" y="8514"/>
                  </a:cubicBezTo>
                  <a:lnTo>
                    <a:pt x="2619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11"/>
            <p:cNvSpPr/>
            <p:nvPr/>
          </p:nvSpPr>
          <p:spPr>
            <a:xfrm>
              <a:off x="4295913" y="826725"/>
              <a:ext cx="164625" cy="4049050"/>
            </a:xfrm>
            <a:custGeom>
              <a:rect b="b" l="l" r="r" t="t"/>
              <a:pathLst>
                <a:path extrusionOk="0" fill="none" h="161962" w="6585">
                  <a:moveTo>
                    <a:pt x="6168" y="161961"/>
                  </a:moveTo>
                  <a:lnTo>
                    <a:pt x="6168" y="125838"/>
                  </a:lnTo>
                  <a:lnTo>
                    <a:pt x="6168" y="119968"/>
                  </a:lnTo>
                  <a:cubicBezTo>
                    <a:pt x="6168" y="117968"/>
                    <a:pt x="6168" y="115932"/>
                    <a:pt x="6168" y="113860"/>
                  </a:cubicBezTo>
                  <a:cubicBezTo>
                    <a:pt x="6156" y="111824"/>
                    <a:pt x="6144" y="109764"/>
                    <a:pt x="6108" y="107716"/>
                  </a:cubicBezTo>
                  <a:cubicBezTo>
                    <a:pt x="6085" y="105669"/>
                    <a:pt x="6049" y="103633"/>
                    <a:pt x="6013" y="101585"/>
                  </a:cubicBezTo>
                  <a:cubicBezTo>
                    <a:pt x="5977" y="99537"/>
                    <a:pt x="5942" y="97477"/>
                    <a:pt x="5930" y="95382"/>
                  </a:cubicBezTo>
                  <a:cubicBezTo>
                    <a:pt x="5930" y="93286"/>
                    <a:pt x="6013" y="91143"/>
                    <a:pt x="6156" y="88976"/>
                  </a:cubicBezTo>
                  <a:cubicBezTo>
                    <a:pt x="6347" y="86785"/>
                    <a:pt x="6525" y="84535"/>
                    <a:pt x="6561" y="82261"/>
                  </a:cubicBezTo>
                  <a:cubicBezTo>
                    <a:pt x="6585" y="79987"/>
                    <a:pt x="6454" y="77713"/>
                    <a:pt x="6120" y="75462"/>
                  </a:cubicBezTo>
                  <a:cubicBezTo>
                    <a:pt x="5799" y="73200"/>
                    <a:pt x="5287" y="70974"/>
                    <a:pt x="4632" y="68783"/>
                  </a:cubicBezTo>
                  <a:cubicBezTo>
                    <a:pt x="3989" y="66580"/>
                    <a:pt x="3251" y="64413"/>
                    <a:pt x="2548" y="62247"/>
                  </a:cubicBezTo>
                  <a:cubicBezTo>
                    <a:pt x="1846" y="60080"/>
                    <a:pt x="1239" y="57913"/>
                    <a:pt x="798" y="55746"/>
                  </a:cubicBezTo>
                  <a:cubicBezTo>
                    <a:pt x="346" y="53579"/>
                    <a:pt x="96" y="51424"/>
                    <a:pt x="48" y="49281"/>
                  </a:cubicBezTo>
                  <a:cubicBezTo>
                    <a:pt x="1" y="47149"/>
                    <a:pt x="120" y="45054"/>
                    <a:pt x="382" y="42982"/>
                  </a:cubicBezTo>
                  <a:cubicBezTo>
                    <a:pt x="667" y="40934"/>
                    <a:pt x="1048" y="38898"/>
                    <a:pt x="1489" y="36910"/>
                  </a:cubicBezTo>
                  <a:cubicBezTo>
                    <a:pt x="1894" y="35088"/>
                    <a:pt x="2310" y="33303"/>
                    <a:pt x="2727" y="31564"/>
                  </a:cubicBezTo>
                  <a:cubicBezTo>
                    <a:pt x="3132" y="29826"/>
                    <a:pt x="3525" y="28135"/>
                    <a:pt x="3894" y="26504"/>
                  </a:cubicBezTo>
                  <a:cubicBezTo>
                    <a:pt x="4632" y="23242"/>
                    <a:pt x="5204" y="20218"/>
                    <a:pt x="5561" y="17491"/>
                  </a:cubicBezTo>
                  <a:cubicBezTo>
                    <a:pt x="5906" y="14765"/>
                    <a:pt x="6073" y="12324"/>
                    <a:pt x="6120" y="10181"/>
                  </a:cubicBezTo>
                  <a:cubicBezTo>
                    <a:pt x="6168" y="8049"/>
                    <a:pt x="6168" y="6216"/>
                    <a:pt x="6168" y="4704"/>
                  </a:cubicBezTo>
                  <a:lnTo>
                    <a:pt x="6168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11"/>
            <p:cNvSpPr/>
            <p:nvPr/>
          </p:nvSpPr>
          <p:spPr>
            <a:xfrm>
              <a:off x="3961063" y="826725"/>
              <a:ext cx="208375" cy="4049050"/>
            </a:xfrm>
            <a:custGeom>
              <a:rect b="b" l="l" r="r" t="t"/>
              <a:pathLst>
                <a:path extrusionOk="0" fill="none" h="161962" w="8335">
                  <a:moveTo>
                    <a:pt x="8334" y="161961"/>
                  </a:moveTo>
                  <a:lnTo>
                    <a:pt x="8334" y="113848"/>
                  </a:lnTo>
                  <a:cubicBezTo>
                    <a:pt x="8334" y="111776"/>
                    <a:pt x="8334" y="109669"/>
                    <a:pt x="8334" y="107538"/>
                  </a:cubicBezTo>
                  <a:cubicBezTo>
                    <a:pt x="8334" y="105407"/>
                    <a:pt x="8322" y="103264"/>
                    <a:pt x="8311" y="101120"/>
                  </a:cubicBezTo>
                  <a:cubicBezTo>
                    <a:pt x="8299" y="98989"/>
                    <a:pt x="8275" y="96834"/>
                    <a:pt x="8263" y="94679"/>
                  </a:cubicBezTo>
                  <a:cubicBezTo>
                    <a:pt x="8239" y="92524"/>
                    <a:pt x="8227" y="90357"/>
                    <a:pt x="8120" y="88155"/>
                  </a:cubicBezTo>
                  <a:cubicBezTo>
                    <a:pt x="8013" y="85952"/>
                    <a:pt x="7739" y="83761"/>
                    <a:pt x="7334" y="81582"/>
                  </a:cubicBezTo>
                  <a:cubicBezTo>
                    <a:pt x="6918" y="79415"/>
                    <a:pt x="6382" y="77248"/>
                    <a:pt x="5751" y="75105"/>
                  </a:cubicBezTo>
                  <a:cubicBezTo>
                    <a:pt x="5120" y="72962"/>
                    <a:pt x="4417" y="70831"/>
                    <a:pt x="3715" y="68700"/>
                  </a:cubicBezTo>
                  <a:cubicBezTo>
                    <a:pt x="3012" y="66569"/>
                    <a:pt x="2346" y="64437"/>
                    <a:pt x="1762" y="62318"/>
                  </a:cubicBezTo>
                  <a:cubicBezTo>
                    <a:pt x="1179" y="60199"/>
                    <a:pt x="726" y="58079"/>
                    <a:pt x="429" y="55984"/>
                  </a:cubicBezTo>
                  <a:cubicBezTo>
                    <a:pt x="131" y="53888"/>
                    <a:pt x="0" y="51817"/>
                    <a:pt x="48" y="49733"/>
                  </a:cubicBezTo>
                  <a:cubicBezTo>
                    <a:pt x="95" y="47661"/>
                    <a:pt x="321" y="45590"/>
                    <a:pt x="667" y="43518"/>
                  </a:cubicBezTo>
                  <a:cubicBezTo>
                    <a:pt x="1024" y="41458"/>
                    <a:pt x="1476" y="39410"/>
                    <a:pt x="2012" y="37410"/>
                  </a:cubicBezTo>
                  <a:cubicBezTo>
                    <a:pt x="2500" y="35565"/>
                    <a:pt x="3000" y="33755"/>
                    <a:pt x="3500" y="31993"/>
                  </a:cubicBezTo>
                  <a:cubicBezTo>
                    <a:pt x="4001" y="30231"/>
                    <a:pt x="4501" y="28504"/>
                    <a:pt x="4965" y="26849"/>
                  </a:cubicBezTo>
                  <a:cubicBezTo>
                    <a:pt x="5906" y="23528"/>
                    <a:pt x="6679" y="20444"/>
                    <a:pt x="7227" y="17646"/>
                  </a:cubicBezTo>
                  <a:cubicBezTo>
                    <a:pt x="7775" y="14860"/>
                    <a:pt x="8072" y="12371"/>
                    <a:pt x="8192" y="10204"/>
                  </a:cubicBezTo>
                  <a:cubicBezTo>
                    <a:pt x="8322" y="8049"/>
                    <a:pt x="8334" y="6216"/>
                    <a:pt x="8334" y="4704"/>
                  </a:cubicBezTo>
                  <a:lnTo>
                    <a:pt x="8334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11"/>
            <p:cNvSpPr/>
            <p:nvPr/>
          </p:nvSpPr>
          <p:spPr>
            <a:xfrm>
              <a:off x="3681838" y="827025"/>
              <a:ext cx="206900" cy="4048750"/>
            </a:xfrm>
            <a:custGeom>
              <a:rect b="b" l="l" r="r" t="t"/>
              <a:pathLst>
                <a:path extrusionOk="0" fill="none" h="161950" w="8276">
                  <a:moveTo>
                    <a:pt x="8276" y="161949"/>
                  </a:moveTo>
                  <a:lnTo>
                    <a:pt x="8276" y="101025"/>
                  </a:lnTo>
                  <a:lnTo>
                    <a:pt x="8276" y="94405"/>
                  </a:lnTo>
                  <a:cubicBezTo>
                    <a:pt x="8276" y="92191"/>
                    <a:pt x="8252" y="89952"/>
                    <a:pt x="8061" y="87726"/>
                  </a:cubicBezTo>
                  <a:cubicBezTo>
                    <a:pt x="7883" y="85499"/>
                    <a:pt x="7526" y="83309"/>
                    <a:pt x="7038" y="81154"/>
                  </a:cubicBezTo>
                  <a:cubicBezTo>
                    <a:pt x="6549" y="79010"/>
                    <a:pt x="5954" y="76879"/>
                    <a:pt x="5311" y="74772"/>
                  </a:cubicBezTo>
                  <a:cubicBezTo>
                    <a:pt x="4668" y="72664"/>
                    <a:pt x="3990" y="70581"/>
                    <a:pt x="3335" y="68509"/>
                  </a:cubicBezTo>
                  <a:cubicBezTo>
                    <a:pt x="2680" y="66426"/>
                    <a:pt x="2085" y="64366"/>
                    <a:pt x="1549" y="62306"/>
                  </a:cubicBezTo>
                  <a:cubicBezTo>
                    <a:pt x="1061" y="60365"/>
                    <a:pt x="668" y="58436"/>
                    <a:pt x="394" y="56508"/>
                  </a:cubicBezTo>
                  <a:cubicBezTo>
                    <a:pt x="156" y="54698"/>
                    <a:pt x="13" y="52876"/>
                    <a:pt x="13" y="51067"/>
                  </a:cubicBezTo>
                  <a:cubicBezTo>
                    <a:pt x="1" y="49245"/>
                    <a:pt x="120" y="47423"/>
                    <a:pt x="358" y="45602"/>
                  </a:cubicBezTo>
                  <a:cubicBezTo>
                    <a:pt x="584" y="43768"/>
                    <a:pt x="906" y="41958"/>
                    <a:pt x="1275" y="40172"/>
                  </a:cubicBezTo>
                  <a:cubicBezTo>
                    <a:pt x="1656" y="38386"/>
                    <a:pt x="2085" y="36612"/>
                    <a:pt x="2549" y="34886"/>
                  </a:cubicBezTo>
                  <a:cubicBezTo>
                    <a:pt x="3489" y="31409"/>
                    <a:pt x="4442" y="28088"/>
                    <a:pt x="5287" y="24980"/>
                  </a:cubicBezTo>
                  <a:cubicBezTo>
                    <a:pt x="6145" y="21872"/>
                    <a:pt x="6835" y="18991"/>
                    <a:pt x="7323" y="16384"/>
                  </a:cubicBezTo>
                  <a:cubicBezTo>
                    <a:pt x="7811" y="13776"/>
                    <a:pt x="8073" y="11455"/>
                    <a:pt x="8169" y="9430"/>
                  </a:cubicBezTo>
                  <a:cubicBezTo>
                    <a:pt x="8264" y="7430"/>
                    <a:pt x="8276" y="5728"/>
                    <a:pt x="8276" y="4335"/>
                  </a:cubicBezTo>
                  <a:lnTo>
                    <a:pt x="8276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11"/>
            <p:cNvSpPr/>
            <p:nvPr/>
          </p:nvSpPr>
          <p:spPr>
            <a:xfrm>
              <a:off x="3441338" y="826725"/>
              <a:ext cx="180400" cy="4049050"/>
            </a:xfrm>
            <a:custGeom>
              <a:rect b="b" l="l" r="r" t="t"/>
              <a:pathLst>
                <a:path extrusionOk="0" fill="none" h="161962" w="7216">
                  <a:moveTo>
                    <a:pt x="6668" y="161961"/>
                  </a:moveTo>
                  <a:lnTo>
                    <a:pt x="6668" y="119968"/>
                  </a:lnTo>
                  <a:lnTo>
                    <a:pt x="6668" y="113848"/>
                  </a:lnTo>
                  <a:cubicBezTo>
                    <a:pt x="6668" y="111776"/>
                    <a:pt x="6668" y="109657"/>
                    <a:pt x="6692" y="107490"/>
                  </a:cubicBezTo>
                  <a:cubicBezTo>
                    <a:pt x="6728" y="105323"/>
                    <a:pt x="6787" y="103109"/>
                    <a:pt x="6871" y="100858"/>
                  </a:cubicBezTo>
                  <a:cubicBezTo>
                    <a:pt x="6966" y="98596"/>
                    <a:pt x="7049" y="96334"/>
                    <a:pt x="7133" y="94048"/>
                  </a:cubicBezTo>
                  <a:cubicBezTo>
                    <a:pt x="7204" y="91786"/>
                    <a:pt x="7216" y="89500"/>
                    <a:pt x="7144" y="87262"/>
                  </a:cubicBezTo>
                  <a:cubicBezTo>
                    <a:pt x="6978" y="85047"/>
                    <a:pt x="6668" y="82868"/>
                    <a:pt x="6228" y="80749"/>
                  </a:cubicBezTo>
                  <a:cubicBezTo>
                    <a:pt x="5775" y="78630"/>
                    <a:pt x="5228" y="76534"/>
                    <a:pt x="4632" y="74474"/>
                  </a:cubicBezTo>
                  <a:cubicBezTo>
                    <a:pt x="4037" y="72414"/>
                    <a:pt x="3430" y="70355"/>
                    <a:pt x="2822" y="68307"/>
                  </a:cubicBezTo>
                  <a:cubicBezTo>
                    <a:pt x="2251" y="66259"/>
                    <a:pt x="1727" y="64211"/>
                    <a:pt x="1251" y="62163"/>
                  </a:cubicBezTo>
                  <a:cubicBezTo>
                    <a:pt x="858" y="60223"/>
                    <a:pt x="536" y="58282"/>
                    <a:pt x="322" y="56329"/>
                  </a:cubicBezTo>
                  <a:cubicBezTo>
                    <a:pt x="96" y="54388"/>
                    <a:pt x="1" y="52436"/>
                    <a:pt x="13" y="50495"/>
                  </a:cubicBezTo>
                  <a:cubicBezTo>
                    <a:pt x="13" y="48542"/>
                    <a:pt x="132" y="46614"/>
                    <a:pt x="346" y="44685"/>
                  </a:cubicBezTo>
                  <a:cubicBezTo>
                    <a:pt x="584" y="42601"/>
                    <a:pt x="906" y="40542"/>
                    <a:pt x="1298" y="38506"/>
                  </a:cubicBezTo>
                  <a:cubicBezTo>
                    <a:pt x="1691" y="36470"/>
                    <a:pt x="2120" y="34469"/>
                    <a:pt x="2572" y="32517"/>
                  </a:cubicBezTo>
                  <a:cubicBezTo>
                    <a:pt x="3037" y="30564"/>
                    <a:pt x="3489" y="28671"/>
                    <a:pt x="3918" y="26837"/>
                  </a:cubicBezTo>
                  <a:cubicBezTo>
                    <a:pt x="4358" y="24992"/>
                    <a:pt x="4763" y="23230"/>
                    <a:pt x="5108" y="21539"/>
                  </a:cubicBezTo>
                  <a:cubicBezTo>
                    <a:pt x="5787" y="18170"/>
                    <a:pt x="6251" y="15122"/>
                    <a:pt x="6454" y="12467"/>
                  </a:cubicBezTo>
                  <a:cubicBezTo>
                    <a:pt x="6656" y="9812"/>
                    <a:pt x="6668" y="7561"/>
                    <a:pt x="6668" y="5728"/>
                  </a:cubicBezTo>
                  <a:lnTo>
                    <a:pt x="6668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11"/>
            <p:cNvSpPr/>
            <p:nvPr/>
          </p:nvSpPr>
          <p:spPr>
            <a:xfrm>
              <a:off x="3219888" y="827025"/>
              <a:ext cx="177125" cy="4048750"/>
            </a:xfrm>
            <a:custGeom>
              <a:rect b="b" l="l" r="r" t="t"/>
              <a:pathLst>
                <a:path extrusionOk="0" fill="none" h="161950" w="7085">
                  <a:moveTo>
                    <a:pt x="4299" y="161949"/>
                  </a:moveTo>
                  <a:lnTo>
                    <a:pt x="4299" y="125826"/>
                  </a:lnTo>
                  <a:cubicBezTo>
                    <a:pt x="4299" y="123909"/>
                    <a:pt x="4299" y="121956"/>
                    <a:pt x="4322" y="119932"/>
                  </a:cubicBezTo>
                  <a:cubicBezTo>
                    <a:pt x="4346" y="117908"/>
                    <a:pt x="4441" y="115789"/>
                    <a:pt x="4620" y="113574"/>
                  </a:cubicBezTo>
                  <a:cubicBezTo>
                    <a:pt x="4811" y="111360"/>
                    <a:pt x="5061" y="109062"/>
                    <a:pt x="5358" y="106716"/>
                  </a:cubicBezTo>
                  <a:cubicBezTo>
                    <a:pt x="5656" y="104371"/>
                    <a:pt x="5954" y="102001"/>
                    <a:pt x="6227" y="99632"/>
                  </a:cubicBezTo>
                  <a:cubicBezTo>
                    <a:pt x="6513" y="97263"/>
                    <a:pt x="6739" y="94893"/>
                    <a:pt x="6894" y="92572"/>
                  </a:cubicBezTo>
                  <a:cubicBezTo>
                    <a:pt x="7037" y="90250"/>
                    <a:pt x="7085" y="87964"/>
                    <a:pt x="7001" y="85737"/>
                  </a:cubicBezTo>
                  <a:cubicBezTo>
                    <a:pt x="6858" y="83547"/>
                    <a:pt x="6573" y="81415"/>
                    <a:pt x="6132" y="79356"/>
                  </a:cubicBezTo>
                  <a:cubicBezTo>
                    <a:pt x="5692" y="77296"/>
                    <a:pt x="5144" y="75284"/>
                    <a:pt x="4561" y="73307"/>
                  </a:cubicBezTo>
                  <a:cubicBezTo>
                    <a:pt x="3965" y="71343"/>
                    <a:pt x="3358" y="69378"/>
                    <a:pt x="2787" y="67426"/>
                  </a:cubicBezTo>
                  <a:cubicBezTo>
                    <a:pt x="2203" y="65473"/>
                    <a:pt x="1691" y="63509"/>
                    <a:pt x="1227" y="61544"/>
                  </a:cubicBezTo>
                  <a:cubicBezTo>
                    <a:pt x="834" y="59532"/>
                    <a:pt x="512" y="57508"/>
                    <a:pt x="262" y="55484"/>
                  </a:cubicBezTo>
                  <a:cubicBezTo>
                    <a:pt x="120" y="53698"/>
                    <a:pt x="24" y="51888"/>
                    <a:pt x="12" y="50090"/>
                  </a:cubicBezTo>
                  <a:cubicBezTo>
                    <a:pt x="0" y="48280"/>
                    <a:pt x="72" y="46471"/>
                    <a:pt x="215" y="44685"/>
                  </a:cubicBezTo>
                  <a:cubicBezTo>
                    <a:pt x="370" y="42887"/>
                    <a:pt x="560" y="41113"/>
                    <a:pt x="786" y="39363"/>
                  </a:cubicBezTo>
                  <a:cubicBezTo>
                    <a:pt x="1012" y="37612"/>
                    <a:pt x="1263" y="35898"/>
                    <a:pt x="1536" y="34207"/>
                  </a:cubicBezTo>
                  <a:cubicBezTo>
                    <a:pt x="2096" y="30814"/>
                    <a:pt x="2656" y="27576"/>
                    <a:pt x="3132" y="24539"/>
                  </a:cubicBezTo>
                  <a:cubicBezTo>
                    <a:pt x="3608" y="21503"/>
                    <a:pt x="3953" y="18682"/>
                    <a:pt x="4120" y="16134"/>
                  </a:cubicBezTo>
                  <a:cubicBezTo>
                    <a:pt x="4287" y="13574"/>
                    <a:pt x="4299" y="11300"/>
                    <a:pt x="4299" y="9335"/>
                  </a:cubicBezTo>
                  <a:cubicBezTo>
                    <a:pt x="4299" y="7359"/>
                    <a:pt x="4299" y="5668"/>
                    <a:pt x="4299" y="4287"/>
                  </a:cubicBezTo>
                  <a:lnTo>
                    <a:pt x="4299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11"/>
            <p:cNvSpPr/>
            <p:nvPr/>
          </p:nvSpPr>
          <p:spPr>
            <a:xfrm>
              <a:off x="2999613" y="827025"/>
              <a:ext cx="195600" cy="4048750"/>
            </a:xfrm>
            <a:custGeom>
              <a:rect b="b" l="l" r="r" t="t"/>
              <a:pathLst>
                <a:path extrusionOk="0" fill="none" h="161950" w="7824">
                  <a:moveTo>
                    <a:pt x="1882" y="161949"/>
                  </a:moveTo>
                  <a:lnTo>
                    <a:pt x="1882" y="141506"/>
                  </a:lnTo>
                  <a:lnTo>
                    <a:pt x="1882" y="131398"/>
                  </a:lnTo>
                  <a:cubicBezTo>
                    <a:pt x="1882" y="129588"/>
                    <a:pt x="1882" y="127719"/>
                    <a:pt x="1942" y="125766"/>
                  </a:cubicBezTo>
                  <a:cubicBezTo>
                    <a:pt x="2013" y="123814"/>
                    <a:pt x="2156" y="121754"/>
                    <a:pt x="2430" y="119551"/>
                  </a:cubicBezTo>
                  <a:cubicBezTo>
                    <a:pt x="2715" y="117348"/>
                    <a:pt x="3108" y="115027"/>
                    <a:pt x="3608" y="112622"/>
                  </a:cubicBezTo>
                  <a:cubicBezTo>
                    <a:pt x="4097" y="110205"/>
                    <a:pt x="4632" y="107728"/>
                    <a:pt x="5180" y="105228"/>
                  </a:cubicBezTo>
                  <a:cubicBezTo>
                    <a:pt x="5716" y="102728"/>
                    <a:pt x="6228" y="100227"/>
                    <a:pt x="6645" y="97763"/>
                  </a:cubicBezTo>
                  <a:cubicBezTo>
                    <a:pt x="7073" y="95298"/>
                    <a:pt x="7395" y="92881"/>
                    <a:pt x="7585" y="90536"/>
                  </a:cubicBezTo>
                  <a:cubicBezTo>
                    <a:pt x="7776" y="88190"/>
                    <a:pt x="7823" y="85916"/>
                    <a:pt x="7704" y="83725"/>
                  </a:cubicBezTo>
                  <a:cubicBezTo>
                    <a:pt x="7561" y="81558"/>
                    <a:pt x="7252" y="79475"/>
                    <a:pt x="6823" y="77475"/>
                  </a:cubicBezTo>
                  <a:cubicBezTo>
                    <a:pt x="6359" y="75486"/>
                    <a:pt x="5799" y="73545"/>
                    <a:pt x="5180" y="71664"/>
                  </a:cubicBezTo>
                  <a:cubicBezTo>
                    <a:pt x="4561" y="69783"/>
                    <a:pt x="3930" y="67926"/>
                    <a:pt x="3311" y="66080"/>
                  </a:cubicBezTo>
                  <a:cubicBezTo>
                    <a:pt x="2692" y="64235"/>
                    <a:pt x="2120" y="62389"/>
                    <a:pt x="1632" y="60508"/>
                  </a:cubicBezTo>
                  <a:cubicBezTo>
                    <a:pt x="1156" y="58639"/>
                    <a:pt x="763" y="56722"/>
                    <a:pt x="465" y="54793"/>
                  </a:cubicBezTo>
                  <a:cubicBezTo>
                    <a:pt x="227" y="52805"/>
                    <a:pt x="84" y="50805"/>
                    <a:pt x="13" y="48792"/>
                  </a:cubicBezTo>
                  <a:cubicBezTo>
                    <a:pt x="1" y="46578"/>
                    <a:pt x="60" y="44375"/>
                    <a:pt x="191" y="42184"/>
                  </a:cubicBezTo>
                  <a:cubicBezTo>
                    <a:pt x="310" y="39994"/>
                    <a:pt x="489" y="37839"/>
                    <a:pt x="679" y="35731"/>
                  </a:cubicBezTo>
                  <a:cubicBezTo>
                    <a:pt x="870" y="33636"/>
                    <a:pt x="1072" y="31576"/>
                    <a:pt x="1251" y="29588"/>
                  </a:cubicBezTo>
                  <a:cubicBezTo>
                    <a:pt x="1430" y="27599"/>
                    <a:pt x="1584" y="25682"/>
                    <a:pt x="1680" y="23849"/>
                  </a:cubicBezTo>
                  <a:cubicBezTo>
                    <a:pt x="1858" y="20170"/>
                    <a:pt x="1894" y="16848"/>
                    <a:pt x="1882" y="13931"/>
                  </a:cubicBezTo>
                  <a:lnTo>
                    <a:pt x="1882" y="6466"/>
                  </a:lnTo>
                  <a:lnTo>
                    <a:pt x="1882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11"/>
            <p:cNvSpPr/>
            <p:nvPr/>
          </p:nvSpPr>
          <p:spPr>
            <a:xfrm>
              <a:off x="2765963" y="827025"/>
              <a:ext cx="227125" cy="4048750"/>
            </a:xfrm>
            <a:custGeom>
              <a:rect b="b" l="l" r="r" t="t"/>
              <a:pathLst>
                <a:path extrusionOk="0" fill="none" h="161950" w="9085">
                  <a:moveTo>
                    <a:pt x="0" y="161949"/>
                  </a:moveTo>
                  <a:lnTo>
                    <a:pt x="0" y="141506"/>
                  </a:lnTo>
                  <a:cubicBezTo>
                    <a:pt x="0" y="138399"/>
                    <a:pt x="0" y="135005"/>
                    <a:pt x="48" y="131362"/>
                  </a:cubicBezTo>
                  <a:cubicBezTo>
                    <a:pt x="72" y="129540"/>
                    <a:pt x="179" y="127612"/>
                    <a:pt x="393" y="125552"/>
                  </a:cubicBezTo>
                  <a:cubicBezTo>
                    <a:pt x="620" y="123492"/>
                    <a:pt x="977" y="121289"/>
                    <a:pt x="1513" y="118920"/>
                  </a:cubicBezTo>
                  <a:cubicBezTo>
                    <a:pt x="2036" y="116563"/>
                    <a:pt x="2703" y="114062"/>
                    <a:pt x="3453" y="111491"/>
                  </a:cubicBezTo>
                  <a:cubicBezTo>
                    <a:pt x="4203" y="108907"/>
                    <a:pt x="4989" y="106276"/>
                    <a:pt x="5751" y="103633"/>
                  </a:cubicBezTo>
                  <a:cubicBezTo>
                    <a:pt x="6501" y="101001"/>
                    <a:pt x="7180" y="98382"/>
                    <a:pt x="7728" y="95846"/>
                  </a:cubicBezTo>
                  <a:cubicBezTo>
                    <a:pt x="8275" y="93298"/>
                    <a:pt x="8668" y="90833"/>
                    <a:pt x="8871" y="88488"/>
                  </a:cubicBezTo>
                  <a:cubicBezTo>
                    <a:pt x="9073" y="86130"/>
                    <a:pt x="9085" y="83892"/>
                    <a:pt x="8906" y="81761"/>
                  </a:cubicBezTo>
                  <a:cubicBezTo>
                    <a:pt x="8716" y="79641"/>
                    <a:pt x="8359" y="77617"/>
                    <a:pt x="7859" y="75689"/>
                  </a:cubicBezTo>
                  <a:cubicBezTo>
                    <a:pt x="7370" y="73760"/>
                    <a:pt x="6763" y="71902"/>
                    <a:pt x="6096" y="70105"/>
                  </a:cubicBezTo>
                  <a:cubicBezTo>
                    <a:pt x="5430" y="68295"/>
                    <a:pt x="4727" y="66533"/>
                    <a:pt x="4037" y="64771"/>
                  </a:cubicBezTo>
                  <a:cubicBezTo>
                    <a:pt x="3358" y="62997"/>
                    <a:pt x="2727" y="61223"/>
                    <a:pt x="2179" y="59425"/>
                  </a:cubicBezTo>
                  <a:cubicBezTo>
                    <a:pt x="1632" y="57615"/>
                    <a:pt x="1191" y="55769"/>
                    <a:pt x="834" y="53900"/>
                  </a:cubicBezTo>
                  <a:cubicBezTo>
                    <a:pt x="560" y="51971"/>
                    <a:pt x="346" y="50019"/>
                    <a:pt x="239" y="48030"/>
                  </a:cubicBezTo>
                  <a:cubicBezTo>
                    <a:pt x="143" y="46030"/>
                    <a:pt x="108" y="44018"/>
                    <a:pt x="119" y="42018"/>
                  </a:cubicBezTo>
                  <a:cubicBezTo>
                    <a:pt x="119" y="40018"/>
                    <a:pt x="143" y="38053"/>
                    <a:pt x="155" y="36136"/>
                  </a:cubicBezTo>
                  <a:cubicBezTo>
                    <a:pt x="179" y="34231"/>
                    <a:pt x="179" y="32362"/>
                    <a:pt x="155" y="30552"/>
                  </a:cubicBezTo>
                  <a:cubicBezTo>
                    <a:pt x="119" y="26933"/>
                    <a:pt x="60" y="23527"/>
                    <a:pt x="24" y="20420"/>
                  </a:cubicBezTo>
                  <a:cubicBezTo>
                    <a:pt x="0" y="17324"/>
                    <a:pt x="0" y="14491"/>
                    <a:pt x="0" y="11990"/>
                  </a:cubicBezTo>
                  <a:lnTo>
                    <a:pt x="0" y="5549"/>
                  </a:ln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11"/>
            <p:cNvSpPr/>
            <p:nvPr/>
          </p:nvSpPr>
          <p:spPr>
            <a:xfrm>
              <a:off x="2485263" y="826725"/>
              <a:ext cx="284000" cy="4049050"/>
            </a:xfrm>
            <a:custGeom>
              <a:rect b="b" l="l" r="r" t="t"/>
              <a:pathLst>
                <a:path extrusionOk="0" fill="none" h="161962" w="11360">
                  <a:moveTo>
                    <a:pt x="1" y="161961"/>
                  </a:moveTo>
                  <a:lnTo>
                    <a:pt x="1" y="149960"/>
                  </a:lnTo>
                  <a:lnTo>
                    <a:pt x="1" y="141518"/>
                  </a:lnTo>
                  <a:cubicBezTo>
                    <a:pt x="1" y="138411"/>
                    <a:pt x="1" y="135017"/>
                    <a:pt x="132" y="131326"/>
                  </a:cubicBezTo>
                  <a:cubicBezTo>
                    <a:pt x="203" y="129481"/>
                    <a:pt x="370" y="127505"/>
                    <a:pt x="679" y="125385"/>
                  </a:cubicBezTo>
                  <a:cubicBezTo>
                    <a:pt x="1001" y="123278"/>
                    <a:pt x="1489" y="120980"/>
                    <a:pt x="2156" y="118527"/>
                  </a:cubicBezTo>
                  <a:cubicBezTo>
                    <a:pt x="2823" y="116075"/>
                    <a:pt x="3656" y="113479"/>
                    <a:pt x="4585" y="110788"/>
                  </a:cubicBezTo>
                  <a:cubicBezTo>
                    <a:pt x="5513" y="108097"/>
                    <a:pt x="6490" y="105335"/>
                    <a:pt x="7418" y="102585"/>
                  </a:cubicBezTo>
                  <a:cubicBezTo>
                    <a:pt x="8359" y="99835"/>
                    <a:pt x="9192" y="97120"/>
                    <a:pt x="9847" y="94512"/>
                  </a:cubicBezTo>
                  <a:cubicBezTo>
                    <a:pt x="10502" y="91893"/>
                    <a:pt x="10955" y="89393"/>
                    <a:pt x="11157" y="87047"/>
                  </a:cubicBezTo>
                  <a:cubicBezTo>
                    <a:pt x="11359" y="84702"/>
                    <a:pt x="11312" y="82499"/>
                    <a:pt x="11038" y="80439"/>
                  </a:cubicBezTo>
                  <a:cubicBezTo>
                    <a:pt x="10776" y="78368"/>
                    <a:pt x="10312" y="76427"/>
                    <a:pt x="9716" y="74570"/>
                  </a:cubicBezTo>
                  <a:cubicBezTo>
                    <a:pt x="9109" y="72724"/>
                    <a:pt x="8419" y="70926"/>
                    <a:pt x="7704" y="69164"/>
                  </a:cubicBezTo>
                  <a:cubicBezTo>
                    <a:pt x="7002" y="67390"/>
                    <a:pt x="6299" y="65640"/>
                    <a:pt x="5644" y="63902"/>
                  </a:cubicBezTo>
                  <a:cubicBezTo>
                    <a:pt x="4990" y="62151"/>
                    <a:pt x="4382" y="60389"/>
                    <a:pt x="3847" y="58591"/>
                  </a:cubicBezTo>
                  <a:cubicBezTo>
                    <a:pt x="3323" y="56805"/>
                    <a:pt x="2882" y="54972"/>
                    <a:pt x="2513" y="53114"/>
                  </a:cubicBezTo>
                  <a:cubicBezTo>
                    <a:pt x="2227" y="51198"/>
                    <a:pt x="2025" y="49245"/>
                    <a:pt x="1858" y="47280"/>
                  </a:cubicBezTo>
                  <a:cubicBezTo>
                    <a:pt x="1763" y="45256"/>
                    <a:pt x="1703" y="43256"/>
                    <a:pt x="1632" y="41268"/>
                  </a:cubicBezTo>
                  <a:cubicBezTo>
                    <a:pt x="1561" y="39291"/>
                    <a:pt x="1489" y="37363"/>
                    <a:pt x="1394" y="35493"/>
                  </a:cubicBezTo>
                  <a:cubicBezTo>
                    <a:pt x="1287" y="33624"/>
                    <a:pt x="1168" y="31826"/>
                    <a:pt x="1049" y="30076"/>
                  </a:cubicBezTo>
                  <a:cubicBezTo>
                    <a:pt x="787" y="26587"/>
                    <a:pt x="537" y="23313"/>
                    <a:pt x="358" y="20289"/>
                  </a:cubicBezTo>
                  <a:cubicBezTo>
                    <a:pt x="168" y="17265"/>
                    <a:pt x="72" y="14479"/>
                    <a:pt x="37" y="11990"/>
                  </a:cubicBezTo>
                  <a:cubicBezTo>
                    <a:pt x="1" y="9502"/>
                    <a:pt x="1" y="7335"/>
                    <a:pt x="1" y="5561"/>
                  </a:cubicBez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11"/>
            <p:cNvSpPr/>
            <p:nvPr/>
          </p:nvSpPr>
          <p:spPr>
            <a:xfrm>
              <a:off x="2204288" y="827025"/>
              <a:ext cx="287250" cy="4048750"/>
            </a:xfrm>
            <a:custGeom>
              <a:rect b="b" l="l" r="r" t="t"/>
              <a:pathLst>
                <a:path extrusionOk="0" fill="none" h="161950" w="11490">
                  <a:moveTo>
                    <a:pt x="0" y="161949"/>
                  </a:moveTo>
                  <a:lnTo>
                    <a:pt x="0" y="149948"/>
                  </a:lnTo>
                  <a:lnTo>
                    <a:pt x="0" y="141506"/>
                  </a:lnTo>
                  <a:cubicBezTo>
                    <a:pt x="0" y="138399"/>
                    <a:pt x="12" y="135005"/>
                    <a:pt x="143" y="131326"/>
                  </a:cubicBezTo>
                  <a:cubicBezTo>
                    <a:pt x="203" y="129481"/>
                    <a:pt x="369" y="127516"/>
                    <a:pt x="655" y="125433"/>
                  </a:cubicBezTo>
                  <a:cubicBezTo>
                    <a:pt x="929" y="123337"/>
                    <a:pt x="1393" y="121087"/>
                    <a:pt x="2012" y="118658"/>
                  </a:cubicBezTo>
                  <a:cubicBezTo>
                    <a:pt x="2644" y="116241"/>
                    <a:pt x="3441" y="113658"/>
                    <a:pt x="4382" y="110967"/>
                  </a:cubicBezTo>
                  <a:cubicBezTo>
                    <a:pt x="5311" y="108276"/>
                    <a:pt x="6311" y="105502"/>
                    <a:pt x="7287" y="102716"/>
                  </a:cubicBezTo>
                  <a:cubicBezTo>
                    <a:pt x="8275" y="99942"/>
                    <a:pt x="9168" y="97191"/>
                    <a:pt x="9883" y="94536"/>
                  </a:cubicBezTo>
                  <a:cubicBezTo>
                    <a:pt x="10597" y="91881"/>
                    <a:pt x="11085" y="89357"/>
                    <a:pt x="11287" y="87011"/>
                  </a:cubicBezTo>
                  <a:cubicBezTo>
                    <a:pt x="11490" y="84654"/>
                    <a:pt x="11407" y="82475"/>
                    <a:pt x="11085" y="80451"/>
                  </a:cubicBezTo>
                  <a:cubicBezTo>
                    <a:pt x="10764" y="78427"/>
                    <a:pt x="10240" y="76510"/>
                    <a:pt x="9668" y="74641"/>
                  </a:cubicBezTo>
                  <a:cubicBezTo>
                    <a:pt x="9097" y="72783"/>
                    <a:pt x="8501" y="70962"/>
                    <a:pt x="7894" y="69164"/>
                  </a:cubicBezTo>
                  <a:cubicBezTo>
                    <a:pt x="7299" y="67366"/>
                    <a:pt x="6704" y="65580"/>
                    <a:pt x="6168" y="63782"/>
                  </a:cubicBezTo>
                  <a:cubicBezTo>
                    <a:pt x="5620" y="61985"/>
                    <a:pt x="5120" y="60175"/>
                    <a:pt x="4703" y="58329"/>
                  </a:cubicBezTo>
                  <a:cubicBezTo>
                    <a:pt x="4287" y="56484"/>
                    <a:pt x="3953" y="54591"/>
                    <a:pt x="3739" y="52650"/>
                  </a:cubicBezTo>
                  <a:cubicBezTo>
                    <a:pt x="3513" y="50697"/>
                    <a:pt x="3394" y="48685"/>
                    <a:pt x="3298" y="46685"/>
                  </a:cubicBezTo>
                  <a:cubicBezTo>
                    <a:pt x="3275" y="44625"/>
                    <a:pt x="3227" y="42601"/>
                    <a:pt x="3144" y="40637"/>
                  </a:cubicBezTo>
                  <a:cubicBezTo>
                    <a:pt x="3060" y="38672"/>
                    <a:pt x="2941" y="36767"/>
                    <a:pt x="2774" y="34934"/>
                  </a:cubicBezTo>
                  <a:cubicBezTo>
                    <a:pt x="2620" y="33088"/>
                    <a:pt x="2429" y="31314"/>
                    <a:pt x="2227" y="29600"/>
                  </a:cubicBezTo>
                  <a:cubicBezTo>
                    <a:pt x="1810" y="26171"/>
                    <a:pt x="1393" y="22968"/>
                    <a:pt x="1024" y="20003"/>
                  </a:cubicBezTo>
                  <a:cubicBezTo>
                    <a:pt x="667" y="17050"/>
                    <a:pt x="405" y="14336"/>
                    <a:pt x="250" y="11895"/>
                  </a:cubicBezTo>
                  <a:cubicBezTo>
                    <a:pt x="96" y="9466"/>
                    <a:pt x="36" y="7323"/>
                    <a:pt x="12" y="5549"/>
                  </a:cubicBezTo>
                  <a:cubicBezTo>
                    <a:pt x="12" y="2001"/>
                    <a:pt x="12" y="1"/>
                    <a:pt x="12" y="1"/>
                  </a:cubicBez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11"/>
            <p:cNvSpPr/>
            <p:nvPr/>
          </p:nvSpPr>
          <p:spPr>
            <a:xfrm>
              <a:off x="1923588" y="827025"/>
              <a:ext cx="216125" cy="4048750"/>
            </a:xfrm>
            <a:custGeom>
              <a:rect b="b" l="l" r="r" t="t"/>
              <a:pathLst>
                <a:path extrusionOk="0" fill="none" h="161950" w="8645">
                  <a:moveTo>
                    <a:pt x="1" y="161949"/>
                  </a:moveTo>
                  <a:lnTo>
                    <a:pt x="1" y="149948"/>
                  </a:lnTo>
                  <a:lnTo>
                    <a:pt x="1" y="141506"/>
                  </a:lnTo>
                  <a:cubicBezTo>
                    <a:pt x="1" y="138399"/>
                    <a:pt x="1" y="135005"/>
                    <a:pt x="60" y="131362"/>
                  </a:cubicBezTo>
                  <a:cubicBezTo>
                    <a:pt x="84" y="129552"/>
                    <a:pt x="179" y="127635"/>
                    <a:pt x="346" y="125635"/>
                  </a:cubicBezTo>
                  <a:cubicBezTo>
                    <a:pt x="501" y="123623"/>
                    <a:pt x="775" y="121492"/>
                    <a:pt x="1179" y="119242"/>
                  </a:cubicBezTo>
                  <a:cubicBezTo>
                    <a:pt x="1584" y="116979"/>
                    <a:pt x="2120" y="114586"/>
                    <a:pt x="2799" y="112062"/>
                  </a:cubicBezTo>
                  <a:cubicBezTo>
                    <a:pt x="3477" y="109526"/>
                    <a:pt x="4251" y="106907"/>
                    <a:pt x="5049" y="104252"/>
                  </a:cubicBezTo>
                  <a:cubicBezTo>
                    <a:pt x="5835" y="101597"/>
                    <a:pt x="6585" y="98941"/>
                    <a:pt x="7192" y="96358"/>
                  </a:cubicBezTo>
                  <a:cubicBezTo>
                    <a:pt x="7811" y="93762"/>
                    <a:pt x="8240" y="91274"/>
                    <a:pt x="8442" y="88928"/>
                  </a:cubicBezTo>
                  <a:cubicBezTo>
                    <a:pt x="8645" y="86571"/>
                    <a:pt x="8621" y="84356"/>
                    <a:pt x="8395" y="82261"/>
                  </a:cubicBezTo>
                  <a:cubicBezTo>
                    <a:pt x="8180" y="80165"/>
                    <a:pt x="7883" y="78129"/>
                    <a:pt x="7537" y="76141"/>
                  </a:cubicBezTo>
                  <a:cubicBezTo>
                    <a:pt x="7192" y="74165"/>
                    <a:pt x="6835" y="72212"/>
                    <a:pt x="6466" y="70283"/>
                  </a:cubicBezTo>
                  <a:cubicBezTo>
                    <a:pt x="6109" y="68342"/>
                    <a:pt x="5763" y="66426"/>
                    <a:pt x="5466" y="64485"/>
                  </a:cubicBezTo>
                  <a:cubicBezTo>
                    <a:pt x="5156" y="62556"/>
                    <a:pt x="4906" y="60603"/>
                    <a:pt x="4728" y="58603"/>
                  </a:cubicBezTo>
                  <a:cubicBezTo>
                    <a:pt x="4549" y="56615"/>
                    <a:pt x="4466" y="54579"/>
                    <a:pt x="4466" y="52495"/>
                  </a:cubicBezTo>
                  <a:cubicBezTo>
                    <a:pt x="4477" y="50400"/>
                    <a:pt x="4525" y="48280"/>
                    <a:pt x="4525" y="46209"/>
                  </a:cubicBezTo>
                  <a:cubicBezTo>
                    <a:pt x="4561" y="43935"/>
                    <a:pt x="4513" y="41744"/>
                    <a:pt x="4394" y="39648"/>
                  </a:cubicBezTo>
                  <a:cubicBezTo>
                    <a:pt x="4275" y="37541"/>
                    <a:pt x="4073" y="35517"/>
                    <a:pt x="3835" y="33576"/>
                  </a:cubicBezTo>
                  <a:cubicBezTo>
                    <a:pt x="3585" y="31624"/>
                    <a:pt x="3311" y="29754"/>
                    <a:pt x="3013" y="27957"/>
                  </a:cubicBezTo>
                  <a:cubicBezTo>
                    <a:pt x="2715" y="26159"/>
                    <a:pt x="2418" y="24432"/>
                    <a:pt x="2132" y="22765"/>
                  </a:cubicBezTo>
                  <a:cubicBezTo>
                    <a:pt x="1549" y="19455"/>
                    <a:pt x="1060" y="16396"/>
                    <a:pt x="715" y="13657"/>
                  </a:cubicBezTo>
                  <a:cubicBezTo>
                    <a:pt x="370" y="10907"/>
                    <a:pt x="167" y="8478"/>
                    <a:pt x="60" y="6454"/>
                  </a:cubicBezTo>
                  <a:cubicBezTo>
                    <a:pt x="1" y="2346"/>
                    <a:pt x="1" y="1"/>
                    <a:pt x="1" y="1"/>
                  </a:cubicBez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11"/>
            <p:cNvSpPr/>
            <p:nvPr/>
          </p:nvSpPr>
          <p:spPr>
            <a:xfrm>
              <a:off x="1642913" y="826725"/>
              <a:ext cx="129200" cy="4049050"/>
            </a:xfrm>
            <a:custGeom>
              <a:rect b="b" l="l" r="r" t="t"/>
              <a:pathLst>
                <a:path extrusionOk="0" fill="none" h="161962" w="5168">
                  <a:moveTo>
                    <a:pt x="0" y="161961"/>
                  </a:moveTo>
                  <a:lnTo>
                    <a:pt x="0" y="141518"/>
                  </a:lnTo>
                  <a:cubicBezTo>
                    <a:pt x="0" y="138411"/>
                    <a:pt x="0" y="135017"/>
                    <a:pt x="0" y="131410"/>
                  </a:cubicBezTo>
                  <a:cubicBezTo>
                    <a:pt x="12" y="129600"/>
                    <a:pt x="24" y="127731"/>
                    <a:pt x="72" y="125802"/>
                  </a:cubicBezTo>
                  <a:cubicBezTo>
                    <a:pt x="119" y="123861"/>
                    <a:pt x="214" y="121861"/>
                    <a:pt x="357" y="119777"/>
                  </a:cubicBezTo>
                  <a:cubicBezTo>
                    <a:pt x="512" y="117682"/>
                    <a:pt x="726" y="115503"/>
                    <a:pt x="1024" y="113241"/>
                  </a:cubicBezTo>
                  <a:cubicBezTo>
                    <a:pt x="1334" y="110979"/>
                    <a:pt x="1703" y="108633"/>
                    <a:pt x="2108" y="106228"/>
                  </a:cubicBezTo>
                  <a:cubicBezTo>
                    <a:pt x="2512" y="103823"/>
                    <a:pt x="2929" y="101382"/>
                    <a:pt x="3310" y="98953"/>
                  </a:cubicBezTo>
                  <a:cubicBezTo>
                    <a:pt x="3679" y="96525"/>
                    <a:pt x="3953" y="94131"/>
                    <a:pt x="4108" y="91810"/>
                  </a:cubicBezTo>
                  <a:cubicBezTo>
                    <a:pt x="4274" y="89488"/>
                    <a:pt x="4286" y="87250"/>
                    <a:pt x="4203" y="85059"/>
                  </a:cubicBezTo>
                  <a:cubicBezTo>
                    <a:pt x="4120" y="82880"/>
                    <a:pt x="4024" y="80713"/>
                    <a:pt x="3941" y="78570"/>
                  </a:cubicBezTo>
                  <a:cubicBezTo>
                    <a:pt x="3846" y="76415"/>
                    <a:pt x="3774" y="74284"/>
                    <a:pt x="3727" y="72153"/>
                  </a:cubicBezTo>
                  <a:cubicBezTo>
                    <a:pt x="3679" y="70021"/>
                    <a:pt x="3667" y="67890"/>
                    <a:pt x="3703" y="65735"/>
                  </a:cubicBezTo>
                  <a:cubicBezTo>
                    <a:pt x="3739" y="63592"/>
                    <a:pt x="3846" y="61401"/>
                    <a:pt x="4024" y="59187"/>
                  </a:cubicBezTo>
                  <a:cubicBezTo>
                    <a:pt x="4203" y="56972"/>
                    <a:pt x="4441" y="54734"/>
                    <a:pt x="4679" y="52507"/>
                  </a:cubicBezTo>
                  <a:cubicBezTo>
                    <a:pt x="4858" y="50555"/>
                    <a:pt x="5013" y="48638"/>
                    <a:pt x="5096" y="46780"/>
                  </a:cubicBezTo>
                  <a:cubicBezTo>
                    <a:pt x="5167" y="44935"/>
                    <a:pt x="5167" y="43137"/>
                    <a:pt x="5072" y="41411"/>
                  </a:cubicBezTo>
                  <a:cubicBezTo>
                    <a:pt x="4894" y="37958"/>
                    <a:pt x="4513" y="34707"/>
                    <a:pt x="4024" y="31671"/>
                  </a:cubicBezTo>
                  <a:cubicBezTo>
                    <a:pt x="3524" y="28623"/>
                    <a:pt x="2977" y="25766"/>
                    <a:pt x="2465" y="23087"/>
                  </a:cubicBezTo>
                  <a:cubicBezTo>
                    <a:pt x="1941" y="20408"/>
                    <a:pt x="1477" y="17896"/>
                    <a:pt x="1107" y="15574"/>
                  </a:cubicBezTo>
                  <a:cubicBezTo>
                    <a:pt x="738" y="13252"/>
                    <a:pt x="464" y="11133"/>
                    <a:pt x="298" y="9228"/>
                  </a:cubicBezTo>
                  <a:cubicBezTo>
                    <a:pt x="131" y="7335"/>
                    <a:pt x="48" y="5668"/>
                    <a:pt x="24" y="4299"/>
                  </a:cubicBezTo>
                  <a:cubicBezTo>
                    <a:pt x="0" y="1537"/>
                    <a:pt x="0" y="1"/>
                    <a:pt x="0" y="1"/>
                  </a:cubicBez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11"/>
            <p:cNvSpPr/>
            <p:nvPr/>
          </p:nvSpPr>
          <p:spPr>
            <a:xfrm>
              <a:off x="1362213" y="827025"/>
              <a:ext cx="113725" cy="4048750"/>
            </a:xfrm>
            <a:custGeom>
              <a:rect b="b" l="l" r="r" t="t"/>
              <a:pathLst>
                <a:path extrusionOk="0" fill="none" h="161950" w="4549">
                  <a:moveTo>
                    <a:pt x="1" y="161949"/>
                  </a:moveTo>
                  <a:lnTo>
                    <a:pt x="1" y="131398"/>
                  </a:lnTo>
                  <a:lnTo>
                    <a:pt x="1" y="125826"/>
                  </a:lnTo>
                  <a:cubicBezTo>
                    <a:pt x="1" y="123909"/>
                    <a:pt x="12" y="121956"/>
                    <a:pt x="24" y="119944"/>
                  </a:cubicBezTo>
                  <a:cubicBezTo>
                    <a:pt x="48" y="117932"/>
                    <a:pt x="84" y="115872"/>
                    <a:pt x="143" y="113777"/>
                  </a:cubicBezTo>
                  <a:cubicBezTo>
                    <a:pt x="203" y="111669"/>
                    <a:pt x="286" y="109514"/>
                    <a:pt x="382" y="107323"/>
                  </a:cubicBezTo>
                  <a:cubicBezTo>
                    <a:pt x="477" y="105121"/>
                    <a:pt x="584" y="102894"/>
                    <a:pt x="679" y="100644"/>
                  </a:cubicBezTo>
                  <a:cubicBezTo>
                    <a:pt x="786" y="98394"/>
                    <a:pt x="870" y="96132"/>
                    <a:pt x="905" y="93881"/>
                  </a:cubicBezTo>
                  <a:cubicBezTo>
                    <a:pt x="953" y="91643"/>
                    <a:pt x="953" y="89405"/>
                    <a:pt x="905" y="87190"/>
                  </a:cubicBezTo>
                  <a:cubicBezTo>
                    <a:pt x="870" y="84964"/>
                    <a:pt x="846" y="82737"/>
                    <a:pt x="894" y="80499"/>
                  </a:cubicBezTo>
                  <a:cubicBezTo>
                    <a:pt x="929" y="78248"/>
                    <a:pt x="1060" y="75974"/>
                    <a:pt x="1251" y="73665"/>
                  </a:cubicBezTo>
                  <a:cubicBezTo>
                    <a:pt x="1453" y="71367"/>
                    <a:pt x="1727" y="69033"/>
                    <a:pt x="2060" y="66676"/>
                  </a:cubicBezTo>
                  <a:cubicBezTo>
                    <a:pt x="2429" y="64318"/>
                    <a:pt x="2799" y="61961"/>
                    <a:pt x="3168" y="59627"/>
                  </a:cubicBezTo>
                  <a:cubicBezTo>
                    <a:pt x="3489" y="57448"/>
                    <a:pt x="3775" y="55293"/>
                    <a:pt x="4013" y="53198"/>
                  </a:cubicBezTo>
                  <a:cubicBezTo>
                    <a:pt x="4227" y="51090"/>
                    <a:pt x="4394" y="49042"/>
                    <a:pt x="4477" y="47066"/>
                  </a:cubicBezTo>
                  <a:cubicBezTo>
                    <a:pt x="4549" y="45078"/>
                    <a:pt x="4549" y="43161"/>
                    <a:pt x="4477" y="41303"/>
                  </a:cubicBezTo>
                  <a:cubicBezTo>
                    <a:pt x="4394" y="39446"/>
                    <a:pt x="4251" y="37660"/>
                    <a:pt x="4049" y="35934"/>
                  </a:cubicBezTo>
                  <a:cubicBezTo>
                    <a:pt x="3632" y="32493"/>
                    <a:pt x="3120" y="29242"/>
                    <a:pt x="2596" y="26218"/>
                  </a:cubicBezTo>
                  <a:cubicBezTo>
                    <a:pt x="2060" y="23194"/>
                    <a:pt x="1560" y="20360"/>
                    <a:pt x="1155" y="17741"/>
                  </a:cubicBezTo>
                  <a:cubicBezTo>
                    <a:pt x="751" y="15122"/>
                    <a:pt x="465" y="12705"/>
                    <a:pt x="274" y="10538"/>
                  </a:cubicBezTo>
                  <a:cubicBezTo>
                    <a:pt x="96" y="8383"/>
                    <a:pt x="24" y="6478"/>
                    <a:pt x="1" y="4906"/>
                  </a:cubicBez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11"/>
            <p:cNvSpPr/>
            <p:nvPr/>
          </p:nvSpPr>
          <p:spPr>
            <a:xfrm>
              <a:off x="1081513" y="827025"/>
              <a:ext cx="75950" cy="4048750"/>
            </a:xfrm>
            <a:custGeom>
              <a:rect b="b" l="l" r="r" t="t"/>
              <a:pathLst>
                <a:path extrusionOk="0" fill="none" h="161950" w="3038">
                  <a:moveTo>
                    <a:pt x="1" y="161949"/>
                  </a:moveTo>
                  <a:lnTo>
                    <a:pt x="1" y="125826"/>
                  </a:lnTo>
                  <a:lnTo>
                    <a:pt x="1" y="119956"/>
                  </a:lnTo>
                  <a:lnTo>
                    <a:pt x="1" y="113836"/>
                  </a:lnTo>
                  <a:cubicBezTo>
                    <a:pt x="1" y="111764"/>
                    <a:pt x="1" y="109657"/>
                    <a:pt x="1" y="107514"/>
                  </a:cubicBezTo>
                  <a:cubicBezTo>
                    <a:pt x="13" y="105371"/>
                    <a:pt x="13" y="103204"/>
                    <a:pt x="25" y="101013"/>
                  </a:cubicBezTo>
                  <a:cubicBezTo>
                    <a:pt x="25" y="98834"/>
                    <a:pt x="25" y="96620"/>
                    <a:pt x="25" y="94405"/>
                  </a:cubicBezTo>
                  <a:cubicBezTo>
                    <a:pt x="25" y="92179"/>
                    <a:pt x="25" y="89940"/>
                    <a:pt x="13" y="87702"/>
                  </a:cubicBezTo>
                  <a:cubicBezTo>
                    <a:pt x="13" y="85464"/>
                    <a:pt x="13" y="83213"/>
                    <a:pt x="60" y="80951"/>
                  </a:cubicBezTo>
                  <a:cubicBezTo>
                    <a:pt x="120" y="78677"/>
                    <a:pt x="239" y="76379"/>
                    <a:pt x="430" y="74069"/>
                  </a:cubicBezTo>
                  <a:cubicBezTo>
                    <a:pt x="608" y="72093"/>
                    <a:pt x="811" y="70116"/>
                    <a:pt x="1037" y="68128"/>
                  </a:cubicBezTo>
                  <a:cubicBezTo>
                    <a:pt x="1263" y="66152"/>
                    <a:pt x="1501" y="64175"/>
                    <a:pt x="1739" y="62211"/>
                  </a:cubicBezTo>
                  <a:cubicBezTo>
                    <a:pt x="1965" y="60246"/>
                    <a:pt x="2192" y="58306"/>
                    <a:pt x="2382" y="56389"/>
                  </a:cubicBezTo>
                  <a:cubicBezTo>
                    <a:pt x="2573" y="54472"/>
                    <a:pt x="2727" y="52591"/>
                    <a:pt x="2835" y="50757"/>
                  </a:cubicBezTo>
                  <a:cubicBezTo>
                    <a:pt x="2942" y="48911"/>
                    <a:pt x="3013" y="47114"/>
                    <a:pt x="3025" y="45363"/>
                  </a:cubicBezTo>
                  <a:cubicBezTo>
                    <a:pt x="3037" y="43613"/>
                    <a:pt x="3001" y="41899"/>
                    <a:pt x="2918" y="40244"/>
                  </a:cubicBezTo>
                  <a:cubicBezTo>
                    <a:pt x="2751" y="36946"/>
                    <a:pt x="2466" y="33802"/>
                    <a:pt x="2108" y="30838"/>
                  </a:cubicBezTo>
                  <a:cubicBezTo>
                    <a:pt x="1763" y="27873"/>
                    <a:pt x="1394" y="25075"/>
                    <a:pt x="1073" y="22444"/>
                  </a:cubicBezTo>
                  <a:cubicBezTo>
                    <a:pt x="739" y="19813"/>
                    <a:pt x="477" y="17348"/>
                    <a:pt x="311" y="15062"/>
                  </a:cubicBezTo>
                  <a:cubicBezTo>
                    <a:pt x="132" y="12776"/>
                    <a:pt x="37" y="10681"/>
                    <a:pt x="13" y="8823"/>
                  </a:cubicBezTo>
                  <a:cubicBezTo>
                    <a:pt x="1" y="6966"/>
                    <a:pt x="1" y="5359"/>
                    <a:pt x="1" y="4061"/>
                  </a:cubicBez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11"/>
            <p:cNvSpPr/>
            <p:nvPr/>
          </p:nvSpPr>
          <p:spPr>
            <a:xfrm>
              <a:off x="800838" y="827025"/>
              <a:ext cx="33050" cy="4048750"/>
            </a:xfrm>
            <a:custGeom>
              <a:rect b="b" l="l" r="r" t="t"/>
              <a:pathLst>
                <a:path extrusionOk="0" fill="none" h="161950" w="1322">
                  <a:moveTo>
                    <a:pt x="0" y="161949"/>
                  </a:moveTo>
                  <a:lnTo>
                    <a:pt x="0" y="87714"/>
                  </a:lnTo>
                  <a:cubicBezTo>
                    <a:pt x="0" y="85476"/>
                    <a:pt x="0" y="83225"/>
                    <a:pt x="12" y="80975"/>
                  </a:cubicBezTo>
                  <a:cubicBezTo>
                    <a:pt x="12" y="78725"/>
                    <a:pt x="36" y="76462"/>
                    <a:pt x="84" y="74212"/>
                  </a:cubicBezTo>
                  <a:cubicBezTo>
                    <a:pt x="131" y="71950"/>
                    <a:pt x="215" y="69688"/>
                    <a:pt x="322" y="67426"/>
                  </a:cubicBezTo>
                  <a:cubicBezTo>
                    <a:pt x="453" y="65163"/>
                    <a:pt x="584" y="62901"/>
                    <a:pt x="727" y="60663"/>
                  </a:cubicBezTo>
                  <a:cubicBezTo>
                    <a:pt x="858" y="58425"/>
                    <a:pt x="989" y="56210"/>
                    <a:pt x="1084" y="54031"/>
                  </a:cubicBezTo>
                  <a:cubicBezTo>
                    <a:pt x="1191" y="51852"/>
                    <a:pt x="1262" y="49721"/>
                    <a:pt x="1298" y="47626"/>
                  </a:cubicBezTo>
                  <a:cubicBezTo>
                    <a:pt x="1322" y="45542"/>
                    <a:pt x="1322" y="43506"/>
                    <a:pt x="1274" y="41530"/>
                  </a:cubicBezTo>
                  <a:cubicBezTo>
                    <a:pt x="1227" y="39553"/>
                    <a:pt x="1155" y="37624"/>
                    <a:pt x="1060" y="35755"/>
                  </a:cubicBezTo>
                  <a:cubicBezTo>
                    <a:pt x="965" y="33886"/>
                    <a:pt x="858" y="32064"/>
                    <a:pt x="739" y="30302"/>
                  </a:cubicBezTo>
                  <a:cubicBezTo>
                    <a:pt x="512" y="26790"/>
                    <a:pt x="298" y="23468"/>
                    <a:pt x="167" y="20396"/>
                  </a:cubicBezTo>
                  <a:cubicBezTo>
                    <a:pt x="36" y="17324"/>
                    <a:pt x="0" y="14491"/>
                    <a:pt x="0" y="11990"/>
                  </a:cubicBezTo>
                  <a:cubicBezTo>
                    <a:pt x="0" y="9490"/>
                    <a:pt x="0" y="7323"/>
                    <a:pt x="0" y="5549"/>
                  </a:cubicBez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11"/>
            <p:cNvSpPr/>
            <p:nvPr/>
          </p:nvSpPr>
          <p:spPr>
            <a:xfrm>
              <a:off x="520138" y="827025"/>
              <a:ext cx="4800" cy="4048750"/>
            </a:xfrm>
            <a:custGeom>
              <a:rect b="b" l="l" r="r" t="t"/>
              <a:pathLst>
                <a:path extrusionOk="0" fill="none" h="161950" w="192">
                  <a:moveTo>
                    <a:pt x="1" y="161949"/>
                  </a:moveTo>
                  <a:lnTo>
                    <a:pt x="1" y="74224"/>
                  </a:lnTo>
                  <a:cubicBezTo>
                    <a:pt x="1" y="71986"/>
                    <a:pt x="13" y="69747"/>
                    <a:pt x="13" y="67533"/>
                  </a:cubicBezTo>
                  <a:cubicBezTo>
                    <a:pt x="25" y="65306"/>
                    <a:pt x="36" y="63092"/>
                    <a:pt x="60" y="60901"/>
                  </a:cubicBezTo>
                  <a:cubicBezTo>
                    <a:pt x="84" y="58710"/>
                    <a:pt x="108" y="56531"/>
                    <a:pt x="132" y="54388"/>
                  </a:cubicBezTo>
                  <a:cubicBezTo>
                    <a:pt x="156" y="52245"/>
                    <a:pt x="167" y="50126"/>
                    <a:pt x="179" y="48054"/>
                  </a:cubicBezTo>
                  <a:cubicBezTo>
                    <a:pt x="191" y="45971"/>
                    <a:pt x="191" y="43935"/>
                    <a:pt x="167" y="41946"/>
                  </a:cubicBezTo>
                  <a:cubicBezTo>
                    <a:pt x="156" y="39946"/>
                    <a:pt x="144" y="37993"/>
                    <a:pt x="108" y="36100"/>
                  </a:cubicBezTo>
                  <a:cubicBezTo>
                    <a:pt x="84" y="34195"/>
                    <a:pt x="60" y="32338"/>
                    <a:pt x="48" y="30540"/>
                  </a:cubicBezTo>
                  <a:cubicBezTo>
                    <a:pt x="13" y="26933"/>
                    <a:pt x="1" y="23539"/>
                    <a:pt x="1" y="20432"/>
                  </a:cubicBezTo>
                  <a:lnTo>
                    <a:pt x="1" y="11990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11"/>
            <p:cNvSpPr/>
            <p:nvPr/>
          </p:nvSpPr>
          <p:spPr>
            <a:xfrm>
              <a:off x="239463" y="1043425"/>
              <a:ext cx="7141075" cy="55100"/>
            </a:xfrm>
            <a:custGeom>
              <a:rect b="b" l="l" r="r" t="t"/>
              <a:pathLst>
                <a:path extrusionOk="0" fill="none" h="2204" w="285643">
                  <a:moveTo>
                    <a:pt x="0" y="1239"/>
                  </a:moveTo>
                  <a:lnTo>
                    <a:pt x="6644" y="1239"/>
                  </a:lnTo>
                  <a:cubicBezTo>
                    <a:pt x="8799" y="1239"/>
                    <a:pt x="11430" y="1239"/>
                    <a:pt x="14514" y="1239"/>
                  </a:cubicBezTo>
                  <a:cubicBezTo>
                    <a:pt x="17621" y="1239"/>
                    <a:pt x="21241" y="1191"/>
                    <a:pt x="25360" y="1084"/>
                  </a:cubicBezTo>
                  <a:cubicBezTo>
                    <a:pt x="29480" y="977"/>
                    <a:pt x="34064" y="810"/>
                    <a:pt x="39017" y="620"/>
                  </a:cubicBezTo>
                  <a:cubicBezTo>
                    <a:pt x="41482" y="524"/>
                    <a:pt x="44029" y="429"/>
                    <a:pt x="46637" y="334"/>
                  </a:cubicBezTo>
                  <a:cubicBezTo>
                    <a:pt x="49244" y="251"/>
                    <a:pt x="51888" y="179"/>
                    <a:pt x="54578" y="120"/>
                  </a:cubicBezTo>
                  <a:cubicBezTo>
                    <a:pt x="57257" y="60"/>
                    <a:pt x="59960" y="24"/>
                    <a:pt x="62663" y="12"/>
                  </a:cubicBezTo>
                  <a:cubicBezTo>
                    <a:pt x="65377" y="1"/>
                    <a:pt x="68092" y="12"/>
                    <a:pt x="70807" y="60"/>
                  </a:cubicBezTo>
                  <a:cubicBezTo>
                    <a:pt x="73521" y="96"/>
                    <a:pt x="76236" y="167"/>
                    <a:pt x="78962" y="251"/>
                  </a:cubicBezTo>
                  <a:cubicBezTo>
                    <a:pt x="81701" y="334"/>
                    <a:pt x="84439" y="441"/>
                    <a:pt x="87202" y="560"/>
                  </a:cubicBezTo>
                  <a:cubicBezTo>
                    <a:pt x="89964" y="667"/>
                    <a:pt x="92786" y="786"/>
                    <a:pt x="95643" y="894"/>
                  </a:cubicBezTo>
                  <a:cubicBezTo>
                    <a:pt x="98512" y="1001"/>
                    <a:pt x="101453" y="1084"/>
                    <a:pt x="104454" y="1167"/>
                  </a:cubicBezTo>
                  <a:cubicBezTo>
                    <a:pt x="107514" y="1239"/>
                    <a:pt x="110633" y="1310"/>
                    <a:pt x="113752" y="1382"/>
                  </a:cubicBezTo>
                  <a:cubicBezTo>
                    <a:pt x="116836" y="1465"/>
                    <a:pt x="119872" y="1560"/>
                    <a:pt x="122837" y="1656"/>
                  </a:cubicBezTo>
                  <a:cubicBezTo>
                    <a:pt x="125361" y="1739"/>
                    <a:pt x="127873" y="1810"/>
                    <a:pt x="130362" y="1894"/>
                  </a:cubicBezTo>
                  <a:cubicBezTo>
                    <a:pt x="132850" y="1965"/>
                    <a:pt x="135350" y="2037"/>
                    <a:pt x="137875" y="2084"/>
                  </a:cubicBezTo>
                  <a:cubicBezTo>
                    <a:pt x="140387" y="2132"/>
                    <a:pt x="142959" y="2167"/>
                    <a:pt x="145566" y="2191"/>
                  </a:cubicBezTo>
                  <a:cubicBezTo>
                    <a:pt x="148173" y="2203"/>
                    <a:pt x="150852" y="2203"/>
                    <a:pt x="153591" y="2167"/>
                  </a:cubicBezTo>
                  <a:cubicBezTo>
                    <a:pt x="156329" y="2144"/>
                    <a:pt x="159139" y="2096"/>
                    <a:pt x="162020" y="2025"/>
                  </a:cubicBezTo>
                  <a:cubicBezTo>
                    <a:pt x="164902" y="1953"/>
                    <a:pt x="167831" y="1870"/>
                    <a:pt x="170807" y="1775"/>
                  </a:cubicBezTo>
                  <a:cubicBezTo>
                    <a:pt x="173784" y="1679"/>
                    <a:pt x="176772" y="1584"/>
                    <a:pt x="179749" y="1501"/>
                  </a:cubicBezTo>
                  <a:cubicBezTo>
                    <a:pt x="182725" y="1405"/>
                    <a:pt x="185678" y="1334"/>
                    <a:pt x="188559" y="1298"/>
                  </a:cubicBezTo>
                  <a:cubicBezTo>
                    <a:pt x="191441" y="1251"/>
                    <a:pt x="194239" y="1227"/>
                    <a:pt x="196953" y="1227"/>
                  </a:cubicBezTo>
                  <a:cubicBezTo>
                    <a:pt x="199656" y="1215"/>
                    <a:pt x="202287" y="1215"/>
                    <a:pt x="204847" y="1215"/>
                  </a:cubicBezTo>
                  <a:cubicBezTo>
                    <a:pt x="207419" y="1227"/>
                    <a:pt x="209931" y="1227"/>
                    <a:pt x="212408" y="1239"/>
                  </a:cubicBezTo>
                  <a:cubicBezTo>
                    <a:pt x="215039" y="1239"/>
                    <a:pt x="217623" y="1251"/>
                    <a:pt x="220159" y="1251"/>
                  </a:cubicBezTo>
                  <a:cubicBezTo>
                    <a:pt x="222695" y="1251"/>
                    <a:pt x="225183" y="1251"/>
                    <a:pt x="227624" y="1239"/>
                  </a:cubicBezTo>
                  <a:cubicBezTo>
                    <a:pt x="230053" y="1239"/>
                    <a:pt x="232434" y="1239"/>
                    <a:pt x="234756" y="1239"/>
                  </a:cubicBezTo>
                  <a:lnTo>
                    <a:pt x="241542" y="1239"/>
                  </a:lnTo>
                  <a:lnTo>
                    <a:pt x="247960" y="1239"/>
                  </a:lnTo>
                  <a:lnTo>
                    <a:pt x="253996" y="1239"/>
                  </a:lnTo>
                  <a:lnTo>
                    <a:pt x="285643" y="1239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11"/>
            <p:cNvSpPr/>
            <p:nvPr/>
          </p:nvSpPr>
          <p:spPr>
            <a:xfrm>
              <a:off x="239463" y="1278575"/>
              <a:ext cx="7141075" cy="89625"/>
            </a:xfrm>
            <a:custGeom>
              <a:rect b="b" l="l" r="r" t="t"/>
              <a:pathLst>
                <a:path extrusionOk="0" fill="none" h="3585" w="285643">
                  <a:moveTo>
                    <a:pt x="0" y="1977"/>
                  </a:moveTo>
                  <a:lnTo>
                    <a:pt x="6656" y="1977"/>
                  </a:lnTo>
                  <a:cubicBezTo>
                    <a:pt x="8811" y="1977"/>
                    <a:pt x="11490" y="1977"/>
                    <a:pt x="14692" y="1917"/>
                  </a:cubicBezTo>
                  <a:cubicBezTo>
                    <a:pt x="17895" y="1870"/>
                    <a:pt x="21670" y="1751"/>
                    <a:pt x="25956" y="1560"/>
                  </a:cubicBezTo>
                  <a:cubicBezTo>
                    <a:pt x="28099" y="1453"/>
                    <a:pt x="30361" y="1346"/>
                    <a:pt x="32730" y="1227"/>
                  </a:cubicBezTo>
                  <a:cubicBezTo>
                    <a:pt x="35088" y="1096"/>
                    <a:pt x="37564" y="965"/>
                    <a:pt x="40112" y="822"/>
                  </a:cubicBezTo>
                  <a:cubicBezTo>
                    <a:pt x="42660" y="691"/>
                    <a:pt x="45280" y="560"/>
                    <a:pt x="47947" y="429"/>
                  </a:cubicBezTo>
                  <a:cubicBezTo>
                    <a:pt x="50614" y="310"/>
                    <a:pt x="53316" y="215"/>
                    <a:pt x="56031" y="131"/>
                  </a:cubicBezTo>
                  <a:cubicBezTo>
                    <a:pt x="58746" y="60"/>
                    <a:pt x="61448" y="12"/>
                    <a:pt x="64151" y="12"/>
                  </a:cubicBezTo>
                  <a:cubicBezTo>
                    <a:pt x="66854" y="0"/>
                    <a:pt x="69533" y="24"/>
                    <a:pt x="72200" y="96"/>
                  </a:cubicBezTo>
                  <a:cubicBezTo>
                    <a:pt x="74867" y="155"/>
                    <a:pt x="77522" y="262"/>
                    <a:pt x="80165" y="381"/>
                  </a:cubicBezTo>
                  <a:cubicBezTo>
                    <a:pt x="82820" y="512"/>
                    <a:pt x="85475" y="655"/>
                    <a:pt x="88142" y="810"/>
                  </a:cubicBezTo>
                  <a:cubicBezTo>
                    <a:pt x="90809" y="965"/>
                    <a:pt x="93524" y="1132"/>
                    <a:pt x="96286" y="1286"/>
                  </a:cubicBezTo>
                  <a:cubicBezTo>
                    <a:pt x="99048" y="1453"/>
                    <a:pt x="101882" y="1632"/>
                    <a:pt x="104775" y="1822"/>
                  </a:cubicBezTo>
                  <a:cubicBezTo>
                    <a:pt x="107633" y="2013"/>
                    <a:pt x="110514" y="2191"/>
                    <a:pt x="113419" y="2346"/>
                  </a:cubicBezTo>
                  <a:cubicBezTo>
                    <a:pt x="116229" y="2513"/>
                    <a:pt x="119039" y="2656"/>
                    <a:pt x="121789" y="2787"/>
                  </a:cubicBezTo>
                  <a:cubicBezTo>
                    <a:pt x="124528" y="2917"/>
                    <a:pt x="127242" y="3048"/>
                    <a:pt x="129957" y="3156"/>
                  </a:cubicBezTo>
                  <a:cubicBezTo>
                    <a:pt x="132195" y="3251"/>
                    <a:pt x="134446" y="3334"/>
                    <a:pt x="136732" y="3406"/>
                  </a:cubicBezTo>
                  <a:cubicBezTo>
                    <a:pt x="139029" y="3477"/>
                    <a:pt x="141375" y="3525"/>
                    <a:pt x="143792" y="3549"/>
                  </a:cubicBezTo>
                  <a:cubicBezTo>
                    <a:pt x="146209" y="3584"/>
                    <a:pt x="148709" y="3584"/>
                    <a:pt x="151293" y="3560"/>
                  </a:cubicBezTo>
                  <a:cubicBezTo>
                    <a:pt x="153888" y="3537"/>
                    <a:pt x="156591" y="3489"/>
                    <a:pt x="159389" y="3406"/>
                  </a:cubicBezTo>
                  <a:cubicBezTo>
                    <a:pt x="162175" y="3322"/>
                    <a:pt x="165068" y="3203"/>
                    <a:pt x="168033" y="3084"/>
                  </a:cubicBezTo>
                  <a:cubicBezTo>
                    <a:pt x="170998" y="2953"/>
                    <a:pt x="174010" y="2810"/>
                    <a:pt x="177046" y="2667"/>
                  </a:cubicBezTo>
                  <a:cubicBezTo>
                    <a:pt x="180094" y="2525"/>
                    <a:pt x="183118" y="2382"/>
                    <a:pt x="186119" y="2275"/>
                  </a:cubicBezTo>
                  <a:cubicBezTo>
                    <a:pt x="189107" y="2155"/>
                    <a:pt x="192024" y="2072"/>
                    <a:pt x="194858" y="2025"/>
                  </a:cubicBezTo>
                  <a:cubicBezTo>
                    <a:pt x="197703" y="1977"/>
                    <a:pt x="200454" y="1941"/>
                    <a:pt x="203133" y="1882"/>
                  </a:cubicBezTo>
                  <a:cubicBezTo>
                    <a:pt x="205812" y="1822"/>
                    <a:pt x="208419" y="1763"/>
                    <a:pt x="210943" y="1703"/>
                  </a:cubicBezTo>
                  <a:cubicBezTo>
                    <a:pt x="213467" y="1655"/>
                    <a:pt x="215920" y="1608"/>
                    <a:pt x="218301" y="1584"/>
                  </a:cubicBezTo>
                  <a:cubicBezTo>
                    <a:pt x="220694" y="1548"/>
                    <a:pt x="223004" y="1536"/>
                    <a:pt x="225243" y="1536"/>
                  </a:cubicBezTo>
                  <a:cubicBezTo>
                    <a:pt x="227493" y="1548"/>
                    <a:pt x="229660" y="1560"/>
                    <a:pt x="231779" y="1596"/>
                  </a:cubicBezTo>
                  <a:cubicBezTo>
                    <a:pt x="233887" y="1632"/>
                    <a:pt x="235934" y="1679"/>
                    <a:pt x="237923" y="1727"/>
                  </a:cubicBezTo>
                  <a:cubicBezTo>
                    <a:pt x="240256" y="1774"/>
                    <a:pt x="242507" y="1834"/>
                    <a:pt x="244686" y="1870"/>
                  </a:cubicBezTo>
                  <a:cubicBezTo>
                    <a:pt x="246876" y="1905"/>
                    <a:pt x="248996" y="1941"/>
                    <a:pt x="251055" y="1953"/>
                  </a:cubicBezTo>
                  <a:cubicBezTo>
                    <a:pt x="253115" y="1965"/>
                    <a:pt x="255115" y="1965"/>
                    <a:pt x="257056" y="1965"/>
                  </a:cubicBezTo>
                  <a:cubicBezTo>
                    <a:pt x="258985" y="1977"/>
                    <a:pt x="260866" y="1977"/>
                    <a:pt x="262652" y="1977"/>
                  </a:cubicBezTo>
                  <a:lnTo>
                    <a:pt x="272284" y="1977"/>
                  </a:lnTo>
                  <a:lnTo>
                    <a:pt x="285643" y="1977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11"/>
            <p:cNvSpPr/>
            <p:nvPr/>
          </p:nvSpPr>
          <p:spPr>
            <a:xfrm>
              <a:off x="239463" y="1518475"/>
              <a:ext cx="7141075" cy="115525"/>
            </a:xfrm>
            <a:custGeom>
              <a:rect b="b" l="l" r="r" t="t"/>
              <a:pathLst>
                <a:path extrusionOk="0" fill="none" h="4621" w="285643">
                  <a:moveTo>
                    <a:pt x="0" y="2525"/>
                  </a:moveTo>
                  <a:cubicBezTo>
                    <a:pt x="0" y="2525"/>
                    <a:pt x="1881" y="2525"/>
                    <a:pt x="5358" y="2525"/>
                  </a:cubicBezTo>
                  <a:cubicBezTo>
                    <a:pt x="7096" y="2525"/>
                    <a:pt x="9263" y="2513"/>
                    <a:pt x="11871" y="2477"/>
                  </a:cubicBezTo>
                  <a:cubicBezTo>
                    <a:pt x="14478" y="2430"/>
                    <a:pt x="17550" y="2335"/>
                    <a:pt x="21062" y="2168"/>
                  </a:cubicBezTo>
                  <a:cubicBezTo>
                    <a:pt x="24575" y="2001"/>
                    <a:pt x="28516" y="1775"/>
                    <a:pt x="32826" y="1501"/>
                  </a:cubicBezTo>
                  <a:cubicBezTo>
                    <a:pt x="37136" y="1227"/>
                    <a:pt x="41755" y="930"/>
                    <a:pt x="46577" y="644"/>
                  </a:cubicBezTo>
                  <a:cubicBezTo>
                    <a:pt x="48982" y="501"/>
                    <a:pt x="51423" y="382"/>
                    <a:pt x="53864" y="275"/>
                  </a:cubicBezTo>
                  <a:cubicBezTo>
                    <a:pt x="56305" y="168"/>
                    <a:pt x="58746" y="96"/>
                    <a:pt x="61186" y="49"/>
                  </a:cubicBezTo>
                  <a:cubicBezTo>
                    <a:pt x="63615" y="1"/>
                    <a:pt x="66020" y="1"/>
                    <a:pt x="68390" y="25"/>
                  </a:cubicBezTo>
                  <a:cubicBezTo>
                    <a:pt x="70759" y="60"/>
                    <a:pt x="73105" y="132"/>
                    <a:pt x="75426" y="227"/>
                  </a:cubicBezTo>
                  <a:cubicBezTo>
                    <a:pt x="77748" y="322"/>
                    <a:pt x="80070" y="441"/>
                    <a:pt x="82380" y="596"/>
                  </a:cubicBezTo>
                  <a:cubicBezTo>
                    <a:pt x="84689" y="739"/>
                    <a:pt x="86999" y="894"/>
                    <a:pt x="89333" y="1072"/>
                  </a:cubicBezTo>
                  <a:cubicBezTo>
                    <a:pt x="91666" y="1239"/>
                    <a:pt x="94024" y="1418"/>
                    <a:pt x="96429" y="1596"/>
                  </a:cubicBezTo>
                  <a:cubicBezTo>
                    <a:pt x="98834" y="1811"/>
                    <a:pt x="101263" y="2037"/>
                    <a:pt x="103692" y="2251"/>
                  </a:cubicBezTo>
                  <a:cubicBezTo>
                    <a:pt x="106109" y="2477"/>
                    <a:pt x="108526" y="2692"/>
                    <a:pt x="110919" y="2906"/>
                  </a:cubicBezTo>
                  <a:cubicBezTo>
                    <a:pt x="113300" y="3120"/>
                    <a:pt x="115681" y="3287"/>
                    <a:pt x="118027" y="3442"/>
                  </a:cubicBezTo>
                  <a:cubicBezTo>
                    <a:pt x="120384" y="3585"/>
                    <a:pt x="122694" y="3728"/>
                    <a:pt x="124992" y="3858"/>
                  </a:cubicBezTo>
                  <a:cubicBezTo>
                    <a:pt x="126909" y="3966"/>
                    <a:pt x="128826" y="4073"/>
                    <a:pt x="130767" y="4168"/>
                  </a:cubicBezTo>
                  <a:cubicBezTo>
                    <a:pt x="132695" y="4263"/>
                    <a:pt x="134660" y="4347"/>
                    <a:pt x="136660" y="4418"/>
                  </a:cubicBezTo>
                  <a:cubicBezTo>
                    <a:pt x="138660" y="4490"/>
                    <a:pt x="140708" y="4537"/>
                    <a:pt x="142839" y="4573"/>
                  </a:cubicBezTo>
                  <a:cubicBezTo>
                    <a:pt x="144959" y="4609"/>
                    <a:pt x="147173" y="4620"/>
                    <a:pt x="149483" y="4597"/>
                  </a:cubicBezTo>
                  <a:cubicBezTo>
                    <a:pt x="151793" y="4585"/>
                    <a:pt x="154210" y="4537"/>
                    <a:pt x="156746" y="4454"/>
                  </a:cubicBezTo>
                  <a:cubicBezTo>
                    <a:pt x="159282" y="4370"/>
                    <a:pt x="161925" y="4263"/>
                    <a:pt x="164628" y="4132"/>
                  </a:cubicBezTo>
                  <a:cubicBezTo>
                    <a:pt x="166509" y="4037"/>
                    <a:pt x="168402" y="3942"/>
                    <a:pt x="170307" y="3835"/>
                  </a:cubicBezTo>
                  <a:cubicBezTo>
                    <a:pt x="172212" y="3739"/>
                    <a:pt x="174141" y="3632"/>
                    <a:pt x="176106" y="3525"/>
                  </a:cubicBezTo>
                  <a:cubicBezTo>
                    <a:pt x="178058" y="3430"/>
                    <a:pt x="180023" y="3335"/>
                    <a:pt x="181999" y="3227"/>
                  </a:cubicBezTo>
                  <a:cubicBezTo>
                    <a:pt x="183976" y="3132"/>
                    <a:pt x="185964" y="3037"/>
                    <a:pt x="187988" y="2906"/>
                  </a:cubicBezTo>
                  <a:cubicBezTo>
                    <a:pt x="190012" y="2775"/>
                    <a:pt x="192060" y="2608"/>
                    <a:pt x="194120" y="2418"/>
                  </a:cubicBezTo>
                  <a:cubicBezTo>
                    <a:pt x="196168" y="2239"/>
                    <a:pt x="198215" y="2037"/>
                    <a:pt x="200204" y="1846"/>
                  </a:cubicBezTo>
                  <a:cubicBezTo>
                    <a:pt x="204192" y="1477"/>
                    <a:pt x="207895" y="1168"/>
                    <a:pt x="211253" y="941"/>
                  </a:cubicBezTo>
                  <a:cubicBezTo>
                    <a:pt x="214610" y="715"/>
                    <a:pt x="217682" y="584"/>
                    <a:pt x="220540" y="525"/>
                  </a:cubicBezTo>
                  <a:cubicBezTo>
                    <a:pt x="223385" y="465"/>
                    <a:pt x="226064" y="465"/>
                    <a:pt x="228612" y="537"/>
                  </a:cubicBezTo>
                  <a:cubicBezTo>
                    <a:pt x="231172" y="608"/>
                    <a:pt x="233625" y="739"/>
                    <a:pt x="235970" y="906"/>
                  </a:cubicBezTo>
                  <a:cubicBezTo>
                    <a:pt x="238316" y="1072"/>
                    <a:pt x="240590" y="1263"/>
                    <a:pt x="242769" y="1453"/>
                  </a:cubicBezTo>
                  <a:cubicBezTo>
                    <a:pt x="244769" y="1620"/>
                    <a:pt x="246721" y="1787"/>
                    <a:pt x="248626" y="1930"/>
                  </a:cubicBezTo>
                  <a:cubicBezTo>
                    <a:pt x="250520" y="2073"/>
                    <a:pt x="252389" y="2204"/>
                    <a:pt x="254211" y="2275"/>
                  </a:cubicBezTo>
                  <a:cubicBezTo>
                    <a:pt x="257854" y="2442"/>
                    <a:pt x="261319" y="2501"/>
                    <a:pt x="264533" y="2513"/>
                  </a:cubicBezTo>
                  <a:cubicBezTo>
                    <a:pt x="267796" y="2525"/>
                    <a:pt x="270760" y="2525"/>
                    <a:pt x="273368" y="2525"/>
                  </a:cubicBezTo>
                  <a:lnTo>
                    <a:pt x="280023" y="2525"/>
                  </a:lnTo>
                  <a:lnTo>
                    <a:pt x="285643" y="2525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11"/>
            <p:cNvSpPr/>
            <p:nvPr/>
          </p:nvSpPr>
          <p:spPr>
            <a:xfrm>
              <a:off x="239463" y="1734275"/>
              <a:ext cx="7141075" cy="157500"/>
            </a:xfrm>
            <a:custGeom>
              <a:rect b="b" l="l" r="r" t="t"/>
              <a:pathLst>
                <a:path extrusionOk="0" fill="none" h="6300" w="285643">
                  <a:moveTo>
                    <a:pt x="0" y="4037"/>
                  </a:moveTo>
                  <a:cubicBezTo>
                    <a:pt x="0" y="4037"/>
                    <a:pt x="2358" y="4037"/>
                    <a:pt x="6703" y="4025"/>
                  </a:cubicBezTo>
                  <a:cubicBezTo>
                    <a:pt x="8882" y="4025"/>
                    <a:pt x="11609" y="3989"/>
                    <a:pt x="14907" y="3894"/>
                  </a:cubicBezTo>
                  <a:cubicBezTo>
                    <a:pt x="18193" y="3799"/>
                    <a:pt x="22074" y="3620"/>
                    <a:pt x="26480" y="3358"/>
                  </a:cubicBezTo>
                  <a:cubicBezTo>
                    <a:pt x="28670" y="3239"/>
                    <a:pt x="31004" y="3085"/>
                    <a:pt x="33433" y="2930"/>
                  </a:cubicBezTo>
                  <a:cubicBezTo>
                    <a:pt x="35874" y="2763"/>
                    <a:pt x="38410" y="2596"/>
                    <a:pt x="41029" y="2418"/>
                  </a:cubicBezTo>
                  <a:cubicBezTo>
                    <a:pt x="43648" y="2239"/>
                    <a:pt x="46339" y="2073"/>
                    <a:pt x="49066" y="1930"/>
                  </a:cubicBezTo>
                  <a:cubicBezTo>
                    <a:pt x="51792" y="1775"/>
                    <a:pt x="54555" y="1644"/>
                    <a:pt x="57317" y="1549"/>
                  </a:cubicBezTo>
                  <a:cubicBezTo>
                    <a:pt x="60067" y="1453"/>
                    <a:pt x="62794" y="1394"/>
                    <a:pt x="65473" y="1394"/>
                  </a:cubicBezTo>
                  <a:cubicBezTo>
                    <a:pt x="68163" y="1394"/>
                    <a:pt x="70795" y="1453"/>
                    <a:pt x="73402" y="1549"/>
                  </a:cubicBezTo>
                  <a:cubicBezTo>
                    <a:pt x="76010" y="1644"/>
                    <a:pt x="78605" y="1763"/>
                    <a:pt x="81213" y="1906"/>
                  </a:cubicBezTo>
                  <a:cubicBezTo>
                    <a:pt x="83808" y="2049"/>
                    <a:pt x="86416" y="2215"/>
                    <a:pt x="89047" y="2382"/>
                  </a:cubicBezTo>
                  <a:cubicBezTo>
                    <a:pt x="91678" y="2549"/>
                    <a:pt x="94333" y="2727"/>
                    <a:pt x="97012" y="2954"/>
                  </a:cubicBezTo>
                  <a:cubicBezTo>
                    <a:pt x="99691" y="3192"/>
                    <a:pt x="102358" y="3442"/>
                    <a:pt x="105037" y="3704"/>
                  </a:cubicBezTo>
                  <a:cubicBezTo>
                    <a:pt x="107645" y="3978"/>
                    <a:pt x="110252" y="4263"/>
                    <a:pt x="112848" y="4525"/>
                  </a:cubicBezTo>
                  <a:cubicBezTo>
                    <a:pt x="115407" y="4763"/>
                    <a:pt x="117967" y="4966"/>
                    <a:pt x="120503" y="5156"/>
                  </a:cubicBezTo>
                  <a:cubicBezTo>
                    <a:pt x="123730" y="5394"/>
                    <a:pt x="126945" y="5609"/>
                    <a:pt x="130195" y="5799"/>
                  </a:cubicBezTo>
                  <a:cubicBezTo>
                    <a:pt x="133481" y="5966"/>
                    <a:pt x="136851" y="6097"/>
                    <a:pt x="140363" y="6204"/>
                  </a:cubicBezTo>
                  <a:cubicBezTo>
                    <a:pt x="142708" y="6264"/>
                    <a:pt x="145161" y="6299"/>
                    <a:pt x="147757" y="6299"/>
                  </a:cubicBezTo>
                  <a:cubicBezTo>
                    <a:pt x="150364" y="6287"/>
                    <a:pt x="153126" y="6240"/>
                    <a:pt x="156067" y="6145"/>
                  </a:cubicBezTo>
                  <a:cubicBezTo>
                    <a:pt x="159008" y="6049"/>
                    <a:pt x="162116" y="5918"/>
                    <a:pt x="165390" y="5787"/>
                  </a:cubicBezTo>
                  <a:cubicBezTo>
                    <a:pt x="168676" y="5656"/>
                    <a:pt x="172153" y="5513"/>
                    <a:pt x="175808" y="5335"/>
                  </a:cubicBezTo>
                  <a:cubicBezTo>
                    <a:pt x="177641" y="5252"/>
                    <a:pt x="179523" y="5132"/>
                    <a:pt x="181463" y="4990"/>
                  </a:cubicBezTo>
                  <a:cubicBezTo>
                    <a:pt x="183392" y="4835"/>
                    <a:pt x="185416" y="4609"/>
                    <a:pt x="187512" y="4335"/>
                  </a:cubicBezTo>
                  <a:cubicBezTo>
                    <a:pt x="189607" y="4049"/>
                    <a:pt x="191727" y="3728"/>
                    <a:pt x="193858" y="3394"/>
                  </a:cubicBezTo>
                  <a:cubicBezTo>
                    <a:pt x="195977" y="3061"/>
                    <a:pt x="198084" y="2716"/>
                    <a:pt x="200144" y="2394"/>
                  </a:cubicBezTo>
                  <a:cubicBezTo>
                    <a:pt x="202192" y="2073"/>
                    <a:pt x="204157" y="1775"/>
                    <a:pt x="206038" y="1513"/>
                  </a:cubicBezTo>
                  <a:cubicBezTo>
                    <a:pt x="207907" y="1263"/>
                    <a:pt x="209681" y="1037"/>
                    <a:pt x="211348" y="858"/>
                  </a:cubicBezTo>
                  <a:cubicBezTo>
                    <a:pt x="214670" y="489"/>
                    <a:pt x="217587" y="263"/>
                    <a:pt x="220230" y="108"/>
                  </a:cubicBezTo>
                  <a:cubicBezTo>
                    <a:pt x="222754" y="25"/>
                    <a:pt x="225064" y="1"/>
                    <a:pt x="227183" y="37"/>
                  </a:cubicBezTo>
                  <a:cubicBezTo>
                    <a:pt x="229303" y="72"/>
                    <a:pt x="231279" y="168"/>
                    <a:pt x="233148" y="310"/>
                  </a:cubicBezTo>
                  <a:cubicBezTo>
                    <a:pt x="235018" y="453"/>
                    <a:pt x="236804" y="632"/>
                    <a:pt x="238542" y="846"/>
                  </a:cubicBezTo>
                  <a:cubicBezTo>
                    <a:pt x="240280" y="1061"/>
                    <a:pt x="241995" y="1311"/>
                    <a:pt x="243662" y="1573"/>
                  </a:cubicBezTo>
                  <a:cubicBezTo>
                    <a:pt x="245340" y="1823"/>
                    <a:pt x="246995" y="2096"/>
                    <a:pt x="248615" y="2370"/>
                  </a:cubicBezTo>
                  <a:cubicBezTo>
                    <a:pt x="250258" y="2632"/>
                    <a:pt x="251865" y="2870"/>
                    <a:pt x="253449" y="3085"/>
                  </a:cubicBezTo>
                  <a:cubicBezTo>
                    <a:pt x="255032" y="3287"/>
                    <a:pt x="256604" y="3466"/>
                    <a:pt x="258163" y="3608"/>
                  </a:cubicBezTo>
                  <a:cubicBezTo>
                    <a:pt x="260104" y="3775"/>
                    <a:pt x="261997" y="3882"/>
                    <a:pt x="263831" y="3954"/>
                  </a:cubicBezTo>
                  <a:cubicBezTo>
                    <a:pt x="265688" y="4001"/>
                    <a:pt x="267474" y="4013"/>
                    <a:pt x="269189" y="4025"/>
                  </a:cubicBezTo>
                  <a:cubicBezTo>
                    <a:pt x="272606" y="4037"/>
                    <a:pt x="275594" y="4037"/>
                    <a:pt x="278035" y="4037"/>
                  </a:cubicBezTo>
                  <a:lnTo>
                    <a:pt x="285643" y="4037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11"/>
            <p:cNvSpPr/>
            <p:nvPr/>
          </p:nvSpPr>
          <p:spPr>
            <a:xfrm>
              <a:off x="239463" y="1953950"/>
              <a:ext cx="7141075" cy="185175"/>
            </a:xfrm>
            <a:custGeom>
              <a:rect b="b" l="l" r="r" t="t"/>
              <a:pathLst>
                <a:path extrusionOk="0" fill="none" h="7407" w="285643">
                  <a:moveTo>
                    <a:pt x="0" y="5394"/>
                  </a:moveTo>
                  <a:cubicBezTo>
                    <a:pt x="0" y="5394"/>
                    <a:pt x="2358" y="5394"/>
                    <a:pt x="6680" y="5394"/>
                  </a:cubicBezTo>
                  <a:cubicBezTo>
                    <a:pt x="8835" y="5394"/>
                    <a:pt x="11537" y="5370"/>
                    <a:pt x="14764" y="5311"/>
                  </a:cubicBezTo>
                  <a:cubicBezTo>
                    <a:pt x="17991" y="5239"/>
                    <a:pt x="21789" y="5097"/>
                    <a:pt x="26111" y="4882"/>
                  </a:cubicBezTo>
                  <a:cubicBezTo>
                    <a:pt x="28266" y="4775"/>
                    <a:pt x="30552" y="4644"/>
                    <a:pt x="32945" y="4501"/>
                  </a:cubicBezTo>
                  <a:cubicBezTo>
                    <a:pt x="35338" y="4358"/>
                    <a:pt x="37826" y="4215"/>
                    <a:pt x="40410" y="4061"/>
                  </a:cubicBezTo>
                  <a:cubicBezTo>
                    <a:pt x="42994" y="3906"/>
                    <a:pt x="45649" y="3751"/>
                    <a:pt x="48340" y="3620"/>
                  </a:cubicBezTo>
                  <a:cubicBezTo>
                    <a:pt x="51042" y="3489"/>
                    <a:pt x="53769" y="3370"/>
                    <a:pt x="56507" y="3287"/>
                  </a:cubicBezTo>
                  <a:cubicBezTo>
                    <a:pt x="59246" y="3203"/>
                    <a:pt x="61984" y="3144"/>
                    <a:pt x="64758" y="3096"/>
                  </a:cubicBezTo>
                  <a:cubicBezTo>
                    <a:pt x="67521" y="3037"/>
                    <a:pt x="70307" y="2989"/>
                    <a:pt x="73105" y="2953"/>
                  </a:cubicBezTo>
                  <a:cubicBezTo>
                    <a:pt x="75903" y="2906"/>
                    <a:pt x="78712" y="2882"/>
                    <a:pt x="81498" y="2882"/>
                  </a:cubicBezTo>
                  <a:cubicBezTo>
                    <a:pt x="84296" y="2882"/>
                    <a:pt x="87071" y="2918"/>
                    <a:pt x="89833" y="2989"/>
                  </a:cubicBezTo>
                  <a:cubicBezTo>
                    <a:pt x="92595" y="3061"/>
                    <a:pt x="95345" y="3180"/>
                    <a:pt x="98060" y="3382"/>
                  </a:cubicBezTo>
                  <a:cubicBezTo>
                    <a:pt x="100775" y="3573"/>
                    <a:pt x="103442" y="3834"/>
                    <a:pt x="106061" y="4132"/>
                  </a:cubicBezTo>
                  <a:cubicBezTo>
                    <a:pt x="108669" y="4430"/>
                    <a:pt x="111240" y="4751"/>
                    <a:pt x="113752" y="5073"/>
                  </a:cubicBezTo>
                  <a:cubicBezTo>
                    <a:pt x="116277" y="5394"/>
                    <a:pt x="118753" y="5692"/>
                    <a:pt x="121206" y="5978"/>
                  </a:cubicBezTo>
                  <a:cubicBezTo>
                    <a:pt x="123647" y="6251"/>
                    <a:pt x="126099" y="6501"/>
                    <a:pt x="128600" y="6716"/>
                  </a:cubicBezTo>
                  <a:cubicBezTo>
                    <a:pt x="130647" y="6882"/>
                    <a:pt x="132755" y="7025"/>
                    <a:pt x="134886" y="7144"/>
                  </a:cubicBezTo>
                  <a:cubicBezTo>
                    <a:pt x="137065" y="7228"/>
                    <a:pt x="139291" y="7299"/>
                    <a:pt x="141565" y="7359"/>
                  </a:cubicBezTo>
                  <a:cubicBezTo>
                    <a:pt x="143911" y="7394"/>
                    <a:pt x="146328" y="7406"/>
                    <a:pt x="148864" y="7394"/>
                  </a:cubicBezTo>
                  <a:cubicBezTo>
                    <a:pt x="151400" y="7383"/>
                    <a:pt x="154067" y="7347"/>
                    <a:pt x="156877" y="7311"/>
                  </a:cubicBezTo>
                  <a:cubicBezTo>
                    <a:pt x="159699" y="7287"/>
                    <a:pt x="162711" y="7275"/>
                    <a:pt x="165961" y="7240"/>
                  </a:cubicBezTo>
                  <a:cubicBezTo>
                    <a:pt x="169200" y="7192"/>
                    <a:pt x="172712" y="7097"/>
                    <a:pt x="176522" y="6894"/>
                  </a:cubicBezTo>
                  <a:cubicBezTo>
                    <a:pt x="178427" y="6787"/>
                    <a:pt x="180427" y="6621"/>
                    <a:pt x="182523" y="6359"/>
                  </a:cubicBezTo>
                  <a:cubicBezTo>
                    <a:pt x="184618" y="6097"/>
                    <a:pt x="186809" y="5763"/>
                    <a:pt x="189095" y="5347"/>
                  </a:cubicBezTo>
                  <a:cubicBezTo>
                    <a:pt x="191381" y="4942"/>
                    <a:pt x="193703" y="4489"/>
                    <a:pt x="196001" y="4037"/>
                  </a:cubicBezTo>
                  <a:cubicBezTo>
                    <a:pt x="198311" y="3573"/>
                    <a:pt x="200573" y="3120"/>
                    <a:pt x="202764" y="2703"/>
                  </a:cubicBezTo>
                  <a:cubicBezTo>
                    <a:pt x="204942" y="2287"/>
                    <a:pt x="207014" y="1918"/>
                    <a:pt x="208979" y="1584"/>
                  </a:cubicBezTo>
                  <a:cubicBezTo>
                    <a:pt x="210943" y="1263"/>
                    <a:pt x="212777" y="977"/>
                    <a:pt x="214515" y="739"/>
                  </a:cubicBezTo>
                  <a:cubicBezTo>
                    <a:pt x="217742" y="394"/>
                    <a:pt x="220563" y="167"/>
                    <a:pt x="222992" y="84"/>
                  </a:cubicBezTo>
                  <a:cubicBezTo>
                    <a:pt x="225409" y="1"/>
                    <a:pt x="227517" y="13"/>
                    <a:pt x="229398" y="108"/>
                  </a:cubicBezTo>
                  <a:cubicBezTo>
                    <a:pt x="231267" y="191"/>
                    <a:pt x="232982" y="334"/>
                    <a:pt x="234577" y="501"/>
                  </a:cubicBezTo>
                  <a:cubicBezTo>
                    <a:pt x="236173" y="679"/>
                    <a:pt x="237685" y="894"/>
                    <a:pt x="239137" y="1120"/>
                  </a:cubicBezTo>
                  <a:cubicBezTo>
                    <a:pt x="240578" y="1358"/>
                    <a:pt x="241995" y="1608"/>
                    <a:pt x="243388" y="1882"/>
                  </a:cubicBezTo>
                  <a:cubicBezTo>
                    <a:pt x="244781" y="2144"/>
                    <a:pt x="246186" y="2418"/>
                    <a:pt x="247579" y="2703"/>
                  </a:cubicBezTo>
                  <a:cubicBezTo>
                    <a:pt x="248996" y="2989"/>
                    <a:pt x="250401" y="3275"/>
                    <a:pt x="251829" y="3537"/>
                  </a:cubicBezTo>
                  <a:cubicBezTo>
                    <a:pt x="254699" y="4073"/>
                    <a:pt x="257544" y="4549"/>
                    <a:pt x="260295" y="4906"/>
                  </a:cubicBezTo>
                  <a:cubicBezTo>
                    <a:pt x="263176" y="5168"/>
                    <a:pt x="265938" y="5311"/>
                    <a:pt x="268522" y="5358"/>
                  </a:cubicBezTo>
                  <a:cubicBezTo>
                    <a:pt x="271165" y="5382"/>
                    <a:pt x="273570" y="5394"/>
                    <a:pt x="275701" y="5394"/>
                  </a:cubicBezTo>
                  <a:lnTo>
                    <a:pt x="281107" y="5394"/>
                  </a:lnTo>
                  <a:lnTo>
                    <a:pt x="285643" y="5394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11"/>
            <p:cNvSpPr/>
            <p:nvPr/>
          </p:nvSpPr>
          <p:spPr>
            <a:xfrm>
              <a:off x="239463" y="2216775"/>
              <a:ext cx="7141075" cy="168500"/>
            </a:xfrm>
            <a:custGeom>
              <a:rect b="b" l="l" r="r" t="t"/>
              <a:pathLst>
                <a:path extrusionOk="0" fill="none" h="6740" w="285643">
                  <a:moveTo>
                    <a:pt x="0" y="5025"/>
                  </a:moveTo>
                  <a:lnTo>
                    <a:pt x="5620" y="5025"/>
                  </a:lnTo>
                  <a:cubicBezTo>
                    <a:pt x="7430" y="5025"/>
                    <a:pt x="9668" y="5025"/>
                    <a:pt x="12311" y="5025"/>
                  </a:cubicBezTo>
                  <a:cubicBezTo>
                    <a:pt x="14954" y="5013"/>
                    <a:pt x="18026" y="4978"/>
                    <a:pt x="21515" y="4894"/>
                  </a:cubicBezTo>
                  <a:cubicBezTo>
                    <a:pt x="25015" y="4811"/>
                    <a:pt x="28956" y="4656"/>
                    <a:pt x="33266" y="4478"/>
                  </a:cubicBezTo>
                  <a:cubicBezTo>
                    <a:pt x="37564" y="4287"/>
                    <a:pt x="42196" y="4073"/>
                    <a:pt x="47042" y="3870"/>
                  </a:cubicBezTo>
                  <a:cubicBezTo>
                    <a:pt x="49685" y="3763"/>
                    <a:pt x="52388" y="3656"/>
                    <a:pt x="55233" y="3489"/>
                  </a:cubicBezTo>
                  <a:cubicBezTo>
                    <a:pt x="58079" y="3335"/>
                    <a:pt x="61055" y="3097"/>
                    <a:pt x="64127" y="2811"/>
                  </a:cubicBezTo>
                  <a:cubicBezTo>
                    <a:pt x="67199" y="2537"/>
                    <a:pt x="70318" y="2239"/>
                    <a:pt x="73426" y="1965"/>
                  </a:cubicBezTo>
                  <a:cubicBezTo>
                    <a:pt x="76545" y="1692"/>
                    <a:pt x="79629" y="1453"/>
                    <a:pt x="82653" y="1275"/>
                  </a:cubicBezTo>
                  <a:cubicBezTo>
                    <a:pt x="85689" y="1108"/>
                    <a:pt x="88666" y="1013"/>
                    <a:pt x="91571" y="989"/>
                  </a:cubicBezTo>
                  <a:cubicBezTo>
                    <a:pt x="94476" y="965"/>
                    <a:pt x="97322" y="1037"/>
                    <a:pt x="100096" y="1215"/>
                  </a:cubicBezTo>
                  <a:cubicBezTo>
                    <a:pt x="102858" y="1394"/>
                    <a:pt x="105549" y="1656"/>
                    <a:pt x="108192" y="1977"/>
                  </a:cubicBezTo>
                  <a:cubicBezTo>
                    <a:pt x="110776" y="2311"/>
                    <a:pt x="113312" y="2704"/>
                    <a:pt x="115788" y="3108"/>
                  </a:cubicBezTo>
                  <a:cubicBezTo>
                    <a:pt x="118205" y="3525"/>
                    <a:pt x="120587" y="3954"/>
                    <a:pt x="122968" y="4394"/>
                  </a:cubicBezTo>
                  <a:cubicBezTo>
                    <a:pt x="125349" y="4811"/>
                    <a:pt x="127754" y="5204"/>
                    <a:pt x="130219" y="5549"/>
                  </a:cubicBezTo>
                  <a:cubicBezTo>
                    <a:pt x="132731" y="5847"/>
                    <a:pt x="135327" y="6073"/>
                    <a:pt x="138041" y="6228"/>
                  </a:cubicBezTo>
                  <a:cubicBezTo>
                    <a:pt x="140768" y="6383"/>
                    <a:pt x="143625" y="6454"/>
                    <a:pt x="146638" y="6466"/>
                  </a:cubicBezTo>
                  <a:cubicBezTo>
                    <a:pt x="149269" y="6478"/>
                    <a:pt x="152019" y="6478"/>
                    <a:pt x="154889" y="6514"/>
                  </a:cubicBezTo>
                  <a:cubicBezTo>
                    <a:pt x="157782" y="6561"/>
                    <a:pt x="160854" y="6633"/>
                    <a:pt x="164164" y="6680"/>
                  </a:cubicBezTo>
                  <a:cubicBezTo>
                    <a:pt x="167485" y="6740"/>
                    <a:pt x="171117" y="6740"/>
                    <a:pt x="175058" y="6633"/>
                  </a:cubicBezTo>
                  <a:cubicBezTo>
                    <a:pt x="177034" y="6585"/>
                    <a:pt x="179118" y="6478"/>
                    <a:pt x="181285" y="6287"/>
                  </a:cubicBezTo>
                  <a:cubicBezTo>
                    <a:pt x="183464" y="6085"/>
                    <a:pt x="185750" y="5787"/>
                    <a:pt x="188131" y="5406"/>
                  </a:cubicBezTo>
                  <a:cubicBezTo>
                    <a:pt x="190524" y="5013"/>
                    <a:pt x="192977" y="4573"/>
                    <a:pt x="195441" y="4097"/>
                  </a:cubicBezTo>
                  <a:cubicBezTo>
                    <a:pt x="197894" y="3632"/>
                    <a:pt x="200335" y="3144"/>
                    <a:pt x="202692" y="2704"/>
                  </a:cubicBezTo>
                  <a:cubicBezTo>
                    <a:pt x="205038" y="2263"/>
                    <a:pt x="207264" y="1870"/>
                    <a:pt x="209348" y="1537"/>
                  </a:cubicBezTo>
                  <a:cubicBezTo>
                    <a:pt x="211419" y="1215"/>
                    <a:pt x="213348" y="941"/>
                    <a:pt x="215098" y="727"/>
                  </a:cubicBezTo>
                  <a:cubicBezTo>
                    <a:pt x="218551" y="310"/>
                    <a:pt x="221445" y="108"/>
                    <a:pt x="223992" y="1"/>
                  </a:cubicBezTo>
                  <a:cubicBezTo>
                    <a:pt x="226302" y="25"/>
                    <a:pt x="228410" y="84"/>
                    <a:pt x="230279" y="215"/>
                  </a:cubicBezTo>
                  <a:cubicBezTo>
                    <a:pt x="232148" y="334"/>
                    <a:pt x="233851" y="513"/>
                    <a:pt x="235434" y="703"/>
                  </a:cubicBezTo>
                  <a:cubicBezTo>
                    <a:pt x="237030" y="894"/>
                    <a:pt x="238530" y="1108"/>
                    <a:pt x="239971" y="1346"/>
                  </a:cubicBezTo>
                  <a:cubicBezTo>
                    <a:pt x="241423" y="1573"/>
                    <a:pt x="242840" y="1823"/>
                    <a:pt x="244245" y="2073"/>
                  </a:cubicBezTo>
                  <a:cubicBezTo>
                    <a:pt x="245650" y="2335"/>
                    <a:pt x="247055" y="2596"/>
                    <a:pt x="248507" y="2870"/>
                  </a:cubicBezTo>
                  <a:cubicBezTo>
                    <a:pt x="249948" y="3132"/>
                    <a:pt x="251413" y="3382"/>
                    <a:pt x="252889" y="3620"/>
                  </a:cubicBezTo>
                  <a:cubicBezTo>
                    <a:pt x="254377" y="3859"/>
                    <a:pt x="255877" y="4085"/>
                    <a:pt x="257413" y="4263"/>
                  </a:cubicBezTo>
                  <a:cubicBezTo>
                    <a:pt x="260473" y="4621"/>
                    <a:pt x="263485" y="4871"/>
                    <a:pt x="266355" y="4990"/>
                  </a:cubicBezTo>
                  <a:cubicBezTo>
                    <a:pt x="269320" y="5013"/>
                    <a:pt x="272022" y="5025"/>
                    <a:pt x="274415" y="5025"/>
                  </a:cubicBezTo>
                  <a:lnTo>
                    <a:pt x="282714" y="5025"/>
                  </a:lnTo>
                  <a:lnTo>
                    <a:pt x="285643" y="5025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11"/>
            <p:cNvSpPr/>
            <p:nvPr/>
          </p:nvSpPr>
          <p:spPr>
            <a:xfrm>
              <a:off x="239463" y="2441800"/>
              <a:ext cx="7141075" cy="191725"/>
            </a:xfrm>
            <a:custGeom>
              <a:rect b="b" l="l" r="r" t="t"/>
              <a:pathLst>
                <a:path extrusionOk="0" fill="none" h="7669" w="285643">
                  <a:moveTo>
                    <a:pt x="0" y="6168"/>
                  </a:moveTo>
                  <a:lnTo>
                    <a:pt x="6644" y="6168"/>
                  </a:lnTo>
                  <a:lnTo>
                    <a:pt x="14490" y="6168"/>
                  </a:lnTo>
                  <a:cubicBezTo>
                    <a:pt x="17550" y="6168"/>
                    <a:pt x="21074" y="6168"/>
                    <a:pt x="25027" y="6121"/>
                  </a:cubicBezTo>
                  <a:cubicBezTo>
                    <a:pt x="28992" y="6073"/>
                    <a:pt x="33421" y="5990"/>
                    <a:pt x="38231" y="5859"/>
                  </a:cubicBezTo>
                  <a:cubicBezTo>
                    <a:pt x="40624" y="5799"/>
                    <a:pt x="43125" y="5728"/>
                    <a:pt x="45780" y="5597"/>
                  </a:cubicBezTo>
                  <a:cubicBezTo>
                    <a:pt x="48435" y="5478"/>
                    <a:pt x="51304" y="5240"/>
                    <a:pt x="54388" y="4883"/>
                  </a:cubicBezTo>
                  <a:cubicBezTo>
                    <a:pt x="57484" y="4513"/>
                    <a:pt x="60746" y="4061"/>
                    <a:pt x="64127" y="3537"/>
                  </a:cubicBezTo>
                  <a:cubicBezTo>
                    <a:pt x="67497" y="3025"/>
                    <a:pt x="70926" y="2489"/>
                    <a:pt x="74331" y="2001"/>
                  </a:cubicBezTo>
                  <a:cubicBezTo>
                    <a:pt x="77748" y="1501"/>
                    <a:pt x="81106" y="1073"/>
                    <a:pt x="84368" y="739"/>
                  </a:cubicBezTo>
                  <a:cubicBezTo>
                    <a:pt x="87630" y="406"/>
                    <a:pt x="90797" y="191"/>
                    <a:pt x="93845" y="96"/>
                  </a:cubicBezTo>
                  <a:cubicBezTo>
                    <a:pt x="96893" y="1"/>
                    <a:pt x="99834" y="37"/>
                    <a:pt x="102668" y="203"/>
                  </a:cubicBezTo>
                  <a:cubicBezTo>
                    <a:pt x="105490" y="370"/>
                    <a:pt x="108216" y="644"/>
                    <a:pt x="110812" y="1013"/>
                  </a:cubicBezTo>
                  <a:cubicBezTo>
                    <a:pt x="113407" y="1382"/>
                    <a:pt x="115884" y="1835"/>
                    <a:pt x="118265" y="2347"/>
                  </a:cubicBezTo>
                  <a:cubicBezTo>
                    <a:pt x="120634" y="2870"/>
                    <a:pt x="122968" y="3418"/>
                    <a:pt x="125302" y="3978"/>
                  </a:cubicBezTo>
                  <a:cubicBezTo>
                    <a:pt x="127635" y="4525"/>
                    <a:pt x="130016" y="5049"/>
                    <a:pt x="132457" y="5537"/>
                  </a:cubicBezTo>
                  <a:cubicBezTo>
                    <a:pt x="134958" y="5966"/>
                    <a:pt x="137565" y="6323"/>
                    <a:pt x="140280" y="6597"/>
                  </a:cubicBezTo>
                  <a:cubicBezTo>
                    <a:pt x="143101" y="6776"/>
                    <a:pt x="146042" y="6895"/>
                    <a:pt x="149078" y="6942"/>
                  </a:cubicBezTo>
                  <a:cubicBezTo>
                    <a:pt x="151817" y="6966"/>
                    <a:pt x="154615" y="7014"/>
                    <a:pt x="157520" y="7109"/>
                  </a:cubicBezTo>
                  <a:cubicBezTo>
                    <a:pt x="160449" y="7216"/>
                    <a:pt x="163533" y="7347"/>
                    <a:pt x="166819" y="7466"/>
                  </a:cubicBezTo>
                  <a:cubicBezTo>
                    <a:pt x="170105" y="7585"/>
                    <a:pt x="173629" y="7669"/>
                    <a:pt x="177379" y="7669"/>
                  </a:cubicBezTo>
                  <a:cubicBezTo>
                    <a:pt x="179249" y="7669"/>
                    <a:pt x="181178" y="7645"/>
                    <a:pt x="183142" y="7573"/>
                  </a:cubicBezTo>
                  <a:cubicBezTo>
                    <a:pt x="185107" y="7502"/>
                    <a:pt x="187119" y="7371"/>
                    <a:pt x="189167" y="7192"/>
                  </a:cubicBezTo>
                  <a:cubicBezTo>
                    <a:pt x="191215" y="7002"/>
                    <a:pt x="193262" y="6776"/>
                    <a:pt x="195298" y="6538"/>
                  </a:cubicBezTo>
                  <a:cubicBezTo>
                    <a:pt x="197334" y="6299"/>
                    <a:pt x="199347" y="6049"/>
                    <a:pt x="201311" y="5799"/>
                  </a:cubicBezTo>
                  <a:cubicBezTo>
                    <a:pt x="205109" y="5359"/>
                    <a:pt x="208621" y="4966"/>
                    <a:pt x="211884" y="4621"/>
                  </a:cubicBezTo>
                  <a:cubicBezTo>
                    <a:pt x="214896" y="4418"/>
                    <a:pt x="217706" y="4228"/>
                    <a:pt x="220206" y="4121"/>
                  </a:cubicBezTo>
                  <a:cubicBezTo>
                    <a:pt x="222718" y="4025"/>
                    <a:pt x="224969" y="3978"/>
                    <a:pt x="227017" y="3978"/>
                  </a:cubicBezTo>
                  <a:cubicBezTo>
                    <a:pt x="229065" y="3978"/>
                    <a:pt x="230958" y="4025"/>
                    <a:pt x="232720" y="4097"/>
                  </a:cubicBezTo>
                  <a:cubicBezTo>
                    <a:pt x="234482" y="4156"/>
                    <a:pt x="236149" y="4252"/>
                    <a:pt x="237756" y="4359"/>
                  </a:cubicBezTo>
                  <a:cubicBezTo>
                    <a:pt x="239352" y="4478"/>
                    <a:pt x="240911" y="4609"/>
                    <a:pt x="242459" y="4752"/>
                  </a:cubicBezTo>
                  <a:cubicBezTo>
                    <a:pt x="244007" y="4906"/>
                    <a:pt x="245555" y="5061"/>
                    <a:pt x="247126" y="5204"/>
                  </a:cubicBezTo>
                  <a:cubicBezTo>
                    <a:pt x="248698" y="5359"/>
                    <a:pt x="250281" y="5490"/>
                    <a:pt x="251889" y="5621"/>
                  </a:cubicBezTo>
                  <a:cubicBezTo>
                    <a:pt x="253496" y="5752"/>
                    <a:pt x="255115" y="5859"/>
                    <a:pt x="256711" y="5954"/>
                  </a:cubicBezTo>
                  <a:cubicBezTo>
                    <a:pt x="260056" y="6049"/>
                    <a:pt x="263259" y="6145"/>
                    <a:pt x="266260" y="6168"/>
                  </a:cubicBezTo>
                  <a:cubicBezTo>
                    <a:pt x="269296" y="6168"/>
                    <a:pt x="272022" y="6168"/>
                    <a:pt x="274415" y="6168"/>
                  </a:cubicBezTo>
                  <a:lnTo>
                    <a:pt x="285643" y="6168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11"/>
            <p:cNvSpPr/>
            <p:nvPr/>
          </p:nvSpPr>
          <p:spPr>
            <a:xfrm>
              <a:off x="239463" y="2644525"/>
              <a:ext cx="7141075" cy="257500"/>
            </a:xfrm>
            <a:custGeom>
              <a:rect b="b" l="l" r="r" t="t"/>
              <a:pathLst>
                <a:path extrusionOk="0" fill="none" h="10300" w="285643">
                  <a:moveTo>
                    <a:pt x="0" y="8204"/>
                  </a:moveTo>
                  <a:lnTo>
                    <a:pt x="14478" y="8204"/>
                  </a:lnTo>
                  <a:lnTo>
                    <a:pt x="24896" y="8204"/>
                  </a:lnTo>
                  <a:cubicBezTo>
                    <a:pt x="28754" y="8204"/>
                    <a:pt x="33016" y="8204"/>
                    <a:pt x="37648" y="8156"/>
                  </a:cubicBezTo>
                  <a:cubicBezTo>
                    <a:pt x="39969" y="8132"/>
                    <a:pt x="42458" y="8061"/>
                    <a:pt x="45161" y="7882"/>
                  </a:cubicBezTo>
                  <a:cubicBezTo>
                    <a:pt x="47887" y="7680"/>
                    <a:pt x="50876" y="7346"/>
                    <a:pt x="54114" y="6846"/>
                  </a:cubicBezTo>
                  <a:cubicBezTo>
                    <a:pt x="57364" y="6346"/>
                    <a:pt x="60829" y="5727"/>
                    <a:pt x="64437" y="5013"/>
                  </a:cubicBezTo>
                  <a:cubicBezTo>
                    <a:pt x="68044" y="4310"/>
                    <a:pt x="71735" y="3584"/>
                    <a:pt x="75414" y="2893"/>
                  </a:cubicBezTo>
                  <a:cubicBezTo>
                    <a:pt x="79093" y="2191"/>
                    <a:pt x="82713" y="1584"/>
                    <a:pt x="86201" y="1107"/>
                  </a:cubicBezTo>
                  <a:cubicBezTo>
                    <a:pt x="89702" y="631"/>
                    <a:pt x="93048" y="310"/>
                    <a:pt x="96226" y="155"/>
                  </a:cubicBezTo>
                  <a:cubicBezTo>
                    <a:pt x="99417" y="0"/>
                    <a:pt x="102430" y="12"/>
                    <a:pt x="105263" y="179"/>
                  </a:cubicBezTo>
                  <a:cubicBezTo>
                    <a:pt x="108085" y="369"/>
                    <a:pt x="110728" y="703"/>
                    <a:pt x="113241" y="1155"/>
                  </a:cubicBezTo>
                  <a:cubicBezTo>
                    <a:pt x="115741" y="1607"/>
                    <a:pt x="118146" y="2155"/>
                    <a:pt x="120480" y="2762"/>
                  </a:cubicBezTo>
                  <a:cubicBezTo>
                    <a:pt x="122813" y="3381"/>
                    <a:pt x="125111" y="4024"/>
                    <a:pt x="127433" y="4679"/>
                  </a:cubicBezTo>
                  <a:cubicBezTo>
                    <a:pt x="129754" y="5322"/>
                    <a:pt x="132112" y="5953"/>
                    <a:pt x="134577" y="6513"/>
                  </a:cubicBezTo>
                  <a:cubicBezTo>
                    <a:pt x="137053" y="7072"/>
                    <a:pt x="139660" y="7525"/>
                    <a:pt x="142387" y="7894"/>
                  </a:cubicBezTo>
                  <a:cubicBezTo>
                    <a:pt x="145245" y="8156"/>
                    <a:pt x="148233" y="8311"/>
                    <a:pt x="151329" y="8394"/>
                  </a:cubicBezTo>
                  <a:cubicBezTo>
                    <a:pt x="154496" y="8442"/>
                    <a:pt x="157734" y="8537"/>
                    <a:pt x="161044" y="8715"/>
                  </a:cubicBezTo>
                  <a:cubicBezTo>
                    <a:pt x="164366" y="8894"/>
                    <a:pt x="167795" y="9108"/>
                    <a:pt x="171355" y="9347"/>
                  </a:cubicBezTo>
                  <a:cubicBezTo>
                    <a:pt x="174927" y="9573"/>
                    <a:pt x="178606" y="9799"/>
                    <a:pt x="182309" y="9978"/>
                  </a:cubicBezTo>
                  <a:cubicBezTo>
                    <a:pt x="186000" y="10168"/>
                    <a:pt x="189667" y="10275"/>
                    <a:pt x="193251" y="10287"/>
                  </a:cubicBezTo>
                  <a:cubicBezTo>
                    <a:pt x="196834" y="10299"/>
                    <a:pt x="200323" y="10204"/>
                    <a:pt x="203668" y="10073"/>
                  </a:cubicBezTo>
                  <a:cubicBezTo>
                    <a:pt x="207026" y="9954"/>
                    <a:pt x="210217" y="9799"/>
                    <a:pt x="213205" y="9644"/>
                  </a:cubicBezTo>
                  <a:cubicBezTo>
                    <a:pt x="216206" y="9489"/>
                    <a:pt x="219004" y="9347"/>
                    <a:pt x="221623" y="9216"/>
                  </a:cubicBezTo>
                  <a:cubicBezTo>
                    <a:pt x="224242" y="9085"/>
                    <a:pt x="226695" y="8966"/>
                    <a:pt x="229005" y="8882"/>
                  </a:cubicBezTo>
                  <a:cubicBezTo>
                    <a:pt x="231327" y="8799"/>
                    <a:pt x="233541" y="8739"/>
                    <a:pt x="235696" y="8704"/>
                  </a:cubicBezTo>
                  <a:cubicBezTo>
                    <a:pt x="237839" y="8668"/>
                    <a:pt x="239947" y="8656"/>
                    <a:pt x="242066" y="8644"/>
                  </a:cubicBezTo>
                  <a:cubicBezTo>
                    <a:pt x="244174" y="8632"/>
                    <a:pt x="246281" y="8596"/>
                    <a:pt x="248376" y="8573"/>
                  </a:cubicBezTo>
                  <a:cubicBezTo>
                    <a:pt x="250484" y="8549"/>
                    <a:pt x="252591" y="8513"/>
                    <a:pt x="254675" y="8454"/>
                  </a:cubicBezTo>
                  <a:cubicBezTo>
                    <a:pt x="256747" y="8382"/>
                    <a:pt x="258783" y="8311"/>
                    <a:pt x="260723" y="8275"/>
                  </a:cubicBezTo>
                  <a:cubicBezTo>
                    <a:pt x="264605" y="8204"/>
                    <a:pt x="268093" y="8204"/>
                    <a:pt x="271153" y="8204"/>
                  </a:cubicBezTo>
                  <a:lnTo>
                    <a:pt x="285643" y="8204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11"/>
            <p:cNvSpPr/>
            <p:nvPr/>
          </p:nvSpPr>
          <p:spPr>
            <a:xfrm>
              <a:off x="239463" y="2863300"/>
              <a:ext cx="7141075" cy="313150"/>
            </a:xfrm>
            <a:custGeom>
              <a:rect b="b" l="l" r="r" t="t"/>
              <a:pathLst>
                <a:path extrusionOk="0" fill="none" h="12526" w="285643">
                  <a:moveTo>
                    <a:pt x="0" y="9597"/>
                  </a:moveTo>
                  <a:lnTo>
                    <a:pt x="14478" y="9597"/>
                  </a:lnTo>
                  <a:lnTo>
                    <a:pt x="24896" y="9597"/>
                  </a:lnTo>
                  <a:cubicBezTo>
                    <a:pt x="28754" y="9597"/>
                    <a:pt x="32992" y="9597"/>
                    <a:pt x="37636" y="9549"/>
                  </a:cubicBezTo>
                  <a:cubicBezTo>
                    <a:pt x="39958" y="9525"/>
                    <a:pt x="42470" y="9418"/>
                    <a:pt x="45220" y="9204"/>
                  </a:cubicBezTo>
                  <a:cubicBezTo>
                    <a:pt x="47959" y="8977"/>
                    <a:pt x="50971" y="8608"/>
                    <a:pt x="54257" y="8061"/>
                  </a:cubicBezTo>
                  <a:cubicBezTo>
                    <a:pt x="57555" y="7513"/>
                    <a:pt x="61091" y="6822"/>
                    <a:pt x="64830" y="6013"/>
                  </a:cubicBezTo>
                  <a:cubicBezTo>
                    <a:pt x="68556" y="5215"/>
                    <a:pt x="72402" y="4358"/>
                    <a:pt x="76284" y="3536"/>
                  </a:cubicBezTo>
                  <a:cubicBezTo>
                    <a:pt x="80153" y="2703"/>
                    <a:pt x="83975" y="1953"/>
                    <a:pt x="87642" y="1346"/>
                  </a:cubicBezTo>
                  <a:cubicBezTo>
                    <a:pt x="91309" y="750"/>
                    <a:pt x="94774" y="345"/>
                    <a:pt x="97989" y="179"/>
                  </a:cubicBezTo>
                  <a:cubicBezTo>
                    <a:pt x="101191" y="0"/>
                    <a:pt x="104132" y="72"/>
                    <a:pt x="106847" y="334"/>
                  </a:cubicBezTo>
                  <a:cubicBezTo>
                    <a:pt x="109573" y="596"/>
                    <a:pt x="112109" y="1012"/>
                    <a:pt x="114526" y="1548"/>
                  </a:cubicBezTo>
                  <a:cubicBezTo>
                    <a:pt x="116955" y="2084"/>
                    <a:pt x="119277" y="2715"/>
                    <a:pt x="121563" y="3393"/>
                  </a:cubicBezTo>
                  <a:cubicBezTo>
                    <a:pt x="123849" y="4072"/>
                    <a:pt x="126123" y="4787"/>
                    <a:pt x="128421" y="5489"/>
                  </a:cubicBezTo>
                  <a:cubicBezTo>
                    <a:pt x="130719" y="6191"/>
                    <a:pt x="133076" y="6870"/>
                    <a:pt x="135541" y="7477"/>
                  </a:cubicBezTo>
                  <a:cubicBezTo>
                    <a:pt x="138006" y="8096"/>
                    <a:pt x="140637" y="8597"/>
                    <a:pt x="143459" y="8954"/>
                  </a:cubicBezTo>
                  <a:cubicBezTo>
                    <a:pt x="146292" y="9299"/>
                    <a:pt x="149340" y="9478"/>
                    <a:pt x="152495" y="9561"/>
                  </a:cubicBezTo>
                  <a:cubicBezTo>
                    <a:pt x="155722" y="9597"/>
                    <a:pt x="158949" y="9680"/>
                    <a:pt x="162151" y="9859"/>
                  </a:cubicBezTo>
                  <a:cubicBezTo>
                    <a:pt x="165342" y="10037"/>
                    <a:pt x="168521" y="10287"/>
                    <a:pt x="171688" y="10549"/>
                  </a:cubicBezTo>
                  <a:cubicBezTo>
                    <a:pt x="174867" y="10823"/>
                    <a:pt x="178070" y="11097"/>
                    <a:pt x="181297" y="11359"/>
                  </a:cubicBezTo>
                  <a:cubicBezTo>
                    <a:pt x="184523" y="11621"/>
                    <a:pt x="187750" y="11859"/>
                    <a:pt x="190953" y="12037"/>
                  </a:cubicBezTo>
                  <a:cubicBezTo>
                    <a:pt x="194155" y="12228"/>
                    <a:pt x="197311" y="12359"/>
                    <a:pt x="200394" y="12430"/>
                  </a:cubicBezTo>
                  <a:cubicBezTo>
                    <a:pt x="203490" y="12502"/>
                    <a:pt x="206502" y="12526"/>
                    <a:pt x="209419" y="12478"/>
                  </a:cubicBezTo>
                  <a:cubicBezTo>
                    <a:pt x="212324" y="12442"/>
                    <a:pt x="215146" y="12359"/>
                    <a:pt x="217873" y="12240"/>
                  </a:cubicBezTo>
                  <a:cubicBezTo>
                    <a:pt x="220599" y="12121"/>
                    <a:pt x="223242" y="11966"/>
                    <a:pt x="225826" y="11811"/>
                  </a:cubicBezTo>
                  <a:cubicBezTo>
                    <a:pt x="228398" y="11656"/>
                    <a:pt x="230922" y="11502"/>
                    <a:pt x="233410" y="11323"/>
                  </a:cubicBezTo>
                  <a:cubicBezTo>
                    <a:pt x="235899" y="11156"/>
                    <a:pt x="238363" y="10966"/>
                    <a:pt x="240792" y="10763"/>
                  </a:cubicBezTo>
                  <a:cubicBezTo>
                    <a:pt x="243221" y="10573"/>
                    <a:pt x="245614" y="10371"/>
                    <a:pt x="247936" y="10204"/>
                  </a:cubicBezTo>
                  <a:cubicBezTo>
                    <a:pt x="250258" y="10037"/>
                    <a:pt x="252484" y="9906"/>
                    <a:pt x="254627" y="9799"/>
                  </a:cubicBezTo>
                  <a:cubicBezTo>
                    <a:pt x="256758" y="9704"/>
                    <a:pt x="258806" y="9632"/>
                    <a:pt x="260747" y="9597"/>
                  </a:cubicBezTo>
                  <a:cubicBezTo>
                    <a:pt x="264617" y="9597"/>
                    <a:pt x="268105" y="9597"/>
                    <a:pt x="271153" y="9597"/>
                  </a:cubicBezTo>
                  <a:lnTo>
                    <a:pt x="285643" y="9597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11"/>
            <p:cNvSpPr/>
            <p:nvPr/>
          </p:nvSpPr>
          <p:spPr>
            <a:xfrm>
              <a:off x="239463" y="3123750"/>
              <a:ext cx="7141075" cy="293500"/>
            </a:xfrm>
            <a:custGeom>
              <a:rect b="b" l="l" r="r" t="t"/>
              <a:pathLst>
                <a:path extrusionOk="0" fill="none" h="11740" w="285643">
                  <a:moveTo>
                    <a:pt x="0" y="9323"/>
                  </a:moveTo>
                  <a:lnTo>
                    <a:pt x="14478" y="9323"/>
                  </a:lnTo>
                  <a:lnTo>
                    <a:pt x="24896" y="9323"/>
                  </a:lnTo>
                  <a:cubicBezTo>
                    <a:pt x="28754" y="9323"/>
                    <a:pt x="32992" y="9323"/>
                    <a:pt x="37636" y="9275"/>
                  </a:cubicBezTo>
                  <a:cubicBezTo>
                    <a:pt x="39969" y="9251"/>
                    <a:pt x="42458" y="9156"/>
                    <a:pt x="45172" y="8966"/>
                  </a:cubicBezTo>
                  <a:cubicBezTo>
                    <a:pt x="47875" y="8775"/>
                    <a:pt x="50816" y="8454"/>
                    <a:pt x="54043" y="7954"/>
                  </a:cubicBezTo>
                  <a:cubicBezTo>
                    <a:pt x="57257" y="7465"/>
                    <a:pt x="60734" y="6811"/>
                    <a:pt x="64425" y="6037"/>
                  </a:cubicBezTo>
                  <a:cubicBezTo>
                    <a:pt x="68116" y="5275"/>
                    <a:pt x="71950" y="4429"/>
                    <a:pt x="75831" y="3596"/>
                  </a:cubicBezTo>
                  <a:cubicBezTo>
                    <a:pt x="79713" y="2750"/>
                    <a:pt x="83546" y="1988"/>
                    <a:pt x="87237" y="1381"/>
                  </a:cubicBezTo>
                  <a:cubicBezTo>
                    <a:pt x="90928" y="762"/>
                    <a:pt x="94405" y="345"/>
                    <a:pt x="97608" y="179"/>
                  </a:cubicBezTo>
                  <a:cubicBezTo>
                    <a:pt x="100810" y="0"/>
                    <a:pt x="103739" y="83"/>
                    <a:pt x="106442" y="357"/>
                  </a:cubicBezTo>
                  <a:cubicBezTo>
                    <a:pt x="109133" y="631"/>
                    <a:pt x="111657" y="1084"/>
                    <a:pt x="114050" y="1631"/>
                  </a:cubicBezTo>
                  <a:cubicBezTo>
                    <a:pt x="116455" y="2191"/>
                    <a:pt x="118765" y="2834"/>
                    <a:pt x="121051" y="3524"/>
                  </a:cubicBezTo>
                  <a:cubicBezTo>
                    <a:pt x="123325" y="4215"/>
                    <a:pt x="125611" y="4929"/>
                    <a:pt x="127933" y="5620"/>
                  </a:cubicBezTo>
                  <a:cubicBezTo>
                    <a:pt x="130243" y="6322"/>
                    <a:pt x="132636" y="6977"/>
                    <a:pt x="135160" y="7561"/>
                  </a:cubicBezTo>
                  <a:cubicBezTo>
                    <a:pt x="137672" y="8132"/>
                    <a:pt x="140363" y="8596"/>
                    <a:pt x="143280" y="8882"/>
                  </a:cubicBezTo>
                  <a:cubicBezTo>
                    <a:pt x="146197" y="9180"/>
                    <a:pt x="149340" y="9287"/>
                    <a:pt x="152555" y="9323"/>
                  </a:cubicBezTo>
                  <a:cubicBezTo>
                    <a:pt x="155793" y="9323"/>
                    <a:pt x="159020" y="9335"/>
                    <a:pt x="162223" y="9418"/>
                  </a:cubicBezTo>
                  <a:cubicBezTo>
                    <a:pt x="165414" y="9501"/>
                    <a:pt x="168581" y="9668"/>
                    <a:pt x="171724" y="9870"/>
                  </a:cubicBezTo>
                  <a:cubicBezTo>
                    <a:pt x="174855" y="10073"/>
                    <a:pt x="177975" y="10299"/>
                    <a:pt x="181059" y="10537"/>
                  </a:cubicBezTo>
                  <a:cubicBezTo>
                    <a:pt x="184142" y="10763"/>
                    <a:pt x="187214" y="10978"/>
                    <a:pt x="190250" y="11156"/>
                  </a:cubicBezTo>
                  <a:cubicBezTo>
                    <a:pt x="193298" y="11347"/>
                    <a:pt x="196322" y="11490"/>
                    <a:pt x="199311" y="11585"/>
                  </a:cubicBezTo>
                  <a:cubicBezTo>
                    <a:pt x="202299" y="11692"/>
                    <a:pt x="205252" y="11740"/>
                    <a:pt x="208157" y="11728"/>
                  </a:cubicBezTo>
                  <a:cubicBezTo>
                    <a:pt x="211062" y="11728"/>
                    <a:pt x="213932" y="11668"/>
                    <a:pt x="216765" y="11573"/>
                  </a:cubicBezTo>
                  <a:cubicBezTo>
                    <a:pt x="219599" y="11478"/>
                    <a:pt x="222385" y="11335"/>
                    <a:pt x="225124" y="11168"/>
                  </a:cubicBezTo>
                  <a:cubicBezTo>
                    <a:pt x="227874" y="10990"/>
                    <a:pt x="230553" y="10799"/>
                    <a:pt x="233184" y="10597"/>
                  </a:cubicBezTo>
                  <a:cubicBezTo>
                    <a:pt x="235803" y="10394"/>
                    <a:pt x="238351" y="10204"/>
                    <a:pt x="240840" y="10037"/>
                  </a:cubicBezTo>
                  <a:cubicBezTo>
                    <a:pt x="243316" y="9859"/>
                    <a:pt x="245709" y="9716"/>
                    <a:pt x="248019" y="9608"/>
                  </a:cubicBezTo>
                  <a:cubicBezTo>
                    <a:pt x="252627" y="9406"/>
                    <a:pt x="256889" y="9335"/>
                    <a:pt x="260747" y="9323"/>
                  </a:cubicBezTo>
                  <a:lnTo>
                    <a:pt x="271165" y="9323"/>
                  </a:lnTo>
                  <a:lnTo>
                    <a:pt x="285643" y="9323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11"/>
            <p:cNvSpPr/>
            <p:nvPr/>
          </p:nvSpPr>
          <p:spPr>
            <a:xfrm>
              <a:off x="239463" y="3431225"/>
              <a:ext cx="7141075" cy="211350"/>
            </a:xfrm>
            <a:custGeom>
              <a:rect b="b" l="l" r="r" t="t"/>
              <a:pathLst>
                <a:path extrusionOk="0" fill="none" h="8454" w="285643">
                  <a:moveTo>
                    <a:pt x="0" y="7168"/>
                  </a:moveTo>
                  <a:lnTo>
                    <a:pt x="14478" y="7168"/>
                  </a:lnTo>
                  <a:lnTo>
                    <a:pt x="24896" y="7168"/>
                  </a:lnTo>
                  <a:cubicBezTo>
                    <a:pt x="28754" y="7168"/>
                    <a:pt x="32992" y="7168"/>
                    <a:pt x="37600" y="7144"/>
                  </a:cubicBezTo>
                  <a:cubicBezTo>
                    <a:pt x="39898" y="7132"/>
                    <a:pt x="42339" y="7084"/>
                    <a:pt x="44922" y="6977"/>
                  </a:cubicBezTo>
                  <a:cubicBezTo>
                    <a:pt x="47518" y="6870"/>
                    <a:pt x="50292" y="6680"/>
                    <a:pt x="53293" y="6370"/>
                  </a:cubicBezTo>
                  <a:cubicBezTo>
                    <a:pt x="56293" y="6061"/>
                    <a:pt x="59508" y="5608"/>
                    <a:pt x="62937" y="5037"/>
                  </a:cubicBezTo>
                  <a:cubicBezTo>
                    <a:pt x="66378" y="4465"/>
                    <a:pt x="69973" y="3810"/>
                    <a:pt x="73640" y="3132"/>
                  </a:cubicBezTo>
                  <a:cubicBezTo>
                    <a:pt x="77319" y="2453"/>
                    <a:pt x="80998" y="1810"/>
                    <a:pt x="84582" y="1274"/>
                  </a:cubicBezTo>
                  <a:cubicBezTo>
                    <a:pt x="88166" y="738"/>
                    <a:pt x="91595" y="369"/>
                    <a:pt x="94810" y="179"/>
                  </a:cubicBezTo>
                  <a:cubicBezTo>
                    <a:pt x="98036" y="0"/>
                    <a:pt x="101037" y="12"/>
                    <a:pt x="103835" y="215"/>
                  </a:cubicBezTo>
                  <a:cubicBezTo>
                    <a:pt x="106633" y="417"/>
                    <a:pt x="109264" y="774"/>
                    <a:pt x="111788" y="1239"/>
                  </a:cubicBezTo>
                  <a:cubicBezTo>
                    <a:pt x="114300" y="1703"/>
                    <a:pt x="116753" y="2251"/>
                    <a:pt x="119158" y="2834"/>
                  </a:cubicBezTo>
                  <a:cubicBezTo>
                    <a:pt x="121575" y="3429"/>
                    <a:pt x="123992" y="4036"/>
                    <a:pt x="126468" y="4620"/>
                  </a:cubicBezTo>
                  <a:cubicBezTo>
                    <a:pt x="128945" y="5203"/>
                    <a:pt x="131505" y="5727"/>
                    <a:pt x="134219" y="6168"/>
                  </a:cubicBezTo>
                  <a:cubicBezTo>
                    <a:pt x="136922" y="6596"/>
                    <a:pt x="139827" y="6894"/>
                    <a:pt x="142887" y="7084"/>
                  </a:cubicBezTo>
                  <a:cubicBezTo>
                    <a:pt x="146066" y="7156"/>
                    <a:pt x="149316" y="7168"/>
                    <a:pt x="152555" y="7168"/>
                  </a:cubicBezTo>
                  <a:lnTo>
                    <a:pt x="161032" y="7168"/>
                  </a:lnTo>
                  <a:cubicBezTo>
                    <a:pt x="163854" y="7180"/>
                    <a:pt x="166664" y="7192"/>
                    <a:pt x="169438" y="7251"/>
                  </a:cubicBezTo>
                  <a:cubicBezTo>
                    <a:pt x="172224" y="7299"/>
                    <a:pt x="174986" y="7394"/>
                    <a:pt x="177713" y="7501"/>
                  </a:cubicBezTo>
                  <a:cubicBezTo>
                    <a:pt x="180451" y="7620"/>
                    <a:pt x="183166" y="7739"/>
                    <a:pt x="185857" y="7870"/>
                  </a:cubicBezTo>
                  <a:cubicBezTo>
                    <a:pt x="188548" y="7989"/>
                    <a:pt x="191226" y="8097"/>
                    <a:pt x="193870" y="8192"/>
                  </a:cubicBezTo>
                  <a:cubicBezTo>
                    <a:pt x="196513" y="8287"/>
                    <a:pt x="199144" y="8358"/>
                    <a:pt x="201740" y="8394"/>
                  </a:cubicBezTo>
                  <a:cubicBezTo>
                    <a:pt x="204347" y="8442"/>
                    <a:pt x="206919" y="8454"/>
                    <a:pt x="209467" y="8442"/>
                  </a:cubicBezTo>
                  <a:cubicBezTo>
                    <a:pt x="212003" y="8430"/>
                    <a:pt x="214527" y="8382"/>
                    <a:pt x="217003" y="8323"/>
                  </a:cubicBezTo>
                  <a:cubicBezTo>
                    <a:pt x="219480" y="8251"/>
                    <a:pt x="221933" y="8168"/>
                    <a:pt x="224326" y="8073"/>
                  </a:cubicBezTo>
                  <a:cubicBezTo>
                    <a:pt x="226731" y="7977"/>
                    <a:pt x="229088" y="7870"/>
                    <a:pt x="231398" y="7763"/>
                  </a:cubicBezTo>
                  <a:cubicBezTo>
                    <a:pt x="236018" y="7561"/>
                    <a:pt x="240423" y="7382"/>
                    <a:pt x="244578" y="7287"/>
                  </a:cubicBezTo>
                  <a:cubicBezTo>
                    <a:pt x="248734" y="7180"/>
                    <a:pt x="252627" y="7168"/>
                    <a:pt x="256246" y="7168"/>
                  </a:cubicBezTo>
                  <a:lnTo>
                    <a:pt x="266260" y="7168"/>
                  </a:lnTo>
                  <a:lnTo>
                    <a:pt x="285643" y="7168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11"/>
            <p:cNvSpPr/>
            <p:nvPr/>
          </p:nvSpPr>
          <p:spPr>
            <a:xfrm>
              <a:off x="239463" y="3762500"/>
              <a:ext cx="7141075" cy="110175"/>
            </a:xfrm>
            <a:custGeom>
              <a:rect b="b" l="l" r="r" t="t"/>
              <a:pathLst>
                <a:path extrusionOk="0" fill="none" h="4407" w="285643">
                  <a:moveTo>
                    <a:pt x="0" y="4061"/>
                  </a:moveTo>
                  <a:lnTo>
                    <a:pt x="24884" y="4061"/>
                  </a:lnTo>
                  <a:cubicBezTo>
                    <a:pt x="28754" y="4061"/>
                    <a:pt x="32992" y="4061"/>
                    <a:pt x="37552" y="4061"/>
                  </a:cubicBezTo>
                  <a:cubicBezTo>
                    <a:pt x="39838" y="4061"/>
                    <a:pt x="42220" y="4049"/>
                    <a:pt x="44708" y="4013"/>
                  </a:cubicBezTo>
                  <a:cubicBezTo>
                    <a:pt x="47197" y="3989"/>
                    <a:pt x="49816" y="3918"/>
                    <a:pt x="52566" y="3787"/>
                  </a:cubicBezTo>
                  <a:cubicBezTo>
                    <a:pt x="55329" y="3656"/>
                    <a:pt x="58234" y="3466"/>
                    <a:pt x="61305" y="3180"/>
                  </a:cubicBezTo>
                  <a:cubicBezTo>
                    <a:pt x="64377" y="2906"/>
                    <a:pt x="67592" y="2561"/>
                    <a:pt x="70902" y="2168"/>
                  </a:cubicBezTo>
                  <a:cubicBezTo>
                    <a:pt x="74224" y="1763"/>
                    <a:pt x="77593" y="1358"/>
                    <a:pt x="80963" y="1001"/>
                  </a:cubicBezTo>
                  <a:cubicBezTo>
                    <a:pt x="84320" y="632"/>
                    <a:pt x="87630" y="358"/>
                    <a:pt x="90821" y="191"/>
                  </a:cubicBezTo>
                  <a:cubicBezTo>
                    <a:pt x="94012" y="37"/>
                    <a:pt x="97072" y="1"/>
                    <a:pt x="100001" y="96"/>
                  </a:cubicBezTo>
                  <a:cubicBezTo>
                    <a:pt x="102942" y="191"/>
                    <a:pt x="105751" y="406"/>
                    <a:pt x="108490" y="715"/>
                  </a:cubicBezTo>
                  <a:cubicBezTo>
                    <a:pt x="111216" y="1013"/>
                    <a:pt x="113895" y="1382"/>
                    <a:pt x="116562" y="1787"/>
                  </a:cubicBezTo>
                  <a:cubicBezTo>
                    <a:pt x="119229" y="2192"/>
                    <a:pt x="121920" y="2585"/>
                    <a:pt x="124682" y="2954"/>
                  </a:cubicBezTo>
                  <a:cubicBezTo>
                    <a:pt x="127433" y="3323"/>
                    <a:pt x="130302" y="3620"/>
                    <a:pt x="133338" y="3811"/>
                  </a:cubicBezTo>
                  <a:cubicBezTo>
                    <a:pt x="136374" y="4001"/>
                    <a:pt x="139565" y="4061"/>
                    <a:pt x="142816" y="4061"/>
                  </a:cubicBezTo>
                  <a:cubicBezTo>
                    <a:pt x="146066" y="4061"/>
                    <a:pt x="149305" y="4061"/>
                    <a:pt x="152543" y="4061"/>
                  </a:cubicBezTo>
                  <a:lnTo>
                    <a:pt x="161032" y="4061"/>
                  </a:lnTo>
                  <a:lnTo>
                    <a:pt x="169462" y="4061"/>
                  </a:lnTo>
                  <a:cubicBezTo>
                    <a:pt x="172248" y="4061"/>
                    <a:pt x="175034" y="4073"/>
                    <a:pt x="177784" y="4085"/>
                  </a:cubicBezTo>
                  <a:cubicBezTo>
                    <a:pt x="180547" y="4109"/>
                    <a:pt x="183285" y="4132"/>
                    <a:pt x="186000" y="4168"/>
                  </a:cubicBezTo>
                  <a:cubicBezTo>
                    <a:pt x="188702" y="4216"/>
                    <a:pt x="191393" y="4251"/>
                    <a:pt x="194048" y="4299"/>
                  </a:cubicBezTo>
                  <a:cubicBezTo>
                    <a:pt x="196715" y="4335"/>
                    <a:pt x="199347" y="4370"/>
                    <a:pt x="201954" y="4382"/>
                  </a:cubicBezTo>
                  <a:cubicBezTo>
                    <a:pt x="204561" y="4406"/>
                    <a:pt x="207133" y="4406"/>
                    <a:pt x="209681" y="4406"/>
                  </a:cubicBezTo>
                  <a:cubicBezTo>
                    <a:pt x="212229" y="4394"/>
                    <a:pt x="214741" y="4370"/>
                    <a:pt x="217206" y="4347"/>
                  </a:cubicBezTo>
                  <a:cubicBezTo>
                    <a:pt x="219682" y="4311"/>
                    <a:pt x="222111" y="4275"/>
                    <a:pt x="224504" y="4240"/>
                  </a:cubicBezTo>
                  <a:cubicBezTo>
                    <a:pt x="226886" y="4204"/>
                    <a:pt x="229231" y="4168"/>
                    <a:pt x="231517" y="4132"/>
                  </a:cubicBezTo>
                  <a:cubicBezTo>
                    <a:pt x="236101" y="4085"/>
                    <a:pt x="240471" y="4073"/>
                    <a:pt x="244602" y="4073"/>
                  </a:cubicBezTo>
                  <a:lnTo>
                    <a:pt x="256246" y="4073"/>
                  </a:lnTo>
                  <a:lnTo>
                    <a:pt x="285643" y="4073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11"/>
            <p:cNvSpPr/>
            <p:nvPr/>
          </p:nvSpPr>
          <p:spPr>
            <a:xfrm>
              <a:off x="239463" y="4083675"/>
              <a:ext cx="7141075" cy="34250"/>
            </a:xfrm>
            <a:custGeom>
              <a:rect b="b" l="l" r="r" t="t"/>
              <a:pathLst>
                <a:path extrusionOk="0" fill="none" h="1370" w="285643">
                  <a:moveTo>
                    <a:pt x="0" y="1358"/>
                  </a:moveTo>
                  <a:lnTo>
                    <a:pt x="37552" y="1358"/>
                  </a:lnTo>
                  <a:cubicBezTo>
                    <a:pt x="39827" y="1358"/>
                    <a:pt x="42196" y="1358"/>
                    <a:pt x="44637" y="1358"/>
                  </a:cubicBezTo>
                  <a:cubicBezTo>
                    <a:pt x="47066" y="1358"/>
                    <a:pt x="49602" y="1346"/>
                    <a:pt x="52209" y="1322"/>
                  </a:cubicBezTo>
                  <a:cubicBezTo>
                    <a:pt x="54828" y="1299"/>
                    <a:pt x="57543" y="1251"/>
                    <a:pt x="60353" y="1179"/>
                  </a:cubicBezTo>
                  <a:cubicBezTo>
                    <a:pt x="63163" y="1108"/>
                    <a:pt x="66068" y="1001"/>
                    <a:pt x="69056" y="870"/>
                  </a:cubicBezTo>
                  <a:cubicBezTo>
                    <a:pt x="72045" y="739"/>
                    <a:pt x="75105" y="596"/>
                    <a:pt x="78212" y="453"/>
                  </a:cubicBezTo>
                  <a:cubicBezTo>
                    <a:pt x="81308" y="310"/>
                    <a:pt x="84427" y="179"/>
                    <a:pt x="87511" y="108"/>
                  </a:cubicBezTo>
                  <a:cubicBezTo>
                    <a:pt x="90607" y="25"/>
                    <a:pt x="93667" y="1"/>
                    <a:pt x="96679" y="36"/>
                  </a:cubicBezTo>
                  <a:cubicBezTo>
                    <a:pt x="99703" y="72"/>
                    <a:pt x="102680" y="167"/>
                    <a:pt x="105621" y="310"/>
                  </a:cubicBezTo>
                  <a:cubicBezTo>
                    <a:pt x="108573" y="441"/>
                    <a:pt x="111514" y="620"/>
                    <a:pt x="114479" y="787"/>
                  </a:cubicBezTo>
                  <a:cubicBezTo>
                    <a:pt x="117443" y="953"/>
                    <a:pt x="120468" y="1108"/>
                    <a:pt x="123563" y="1215"/>
                  </a:cubicBezTo>
                  <a:cubicBezTo>
                    <a:pt x="126659" y="1310"/>
                    <a:pt x="129850" y="1346"/>
                    <a:pt x="133088" y="1358"/>
                  </a:cubicBezTo>
                  <a:cubicBezTo>
                    <a:pt x="136327" y="1358"/>
                    <a:pt x="139577" y="1358"/>
                    <a:pt x="142816" y="1370"/>
                  </a:cubicBezTo>
                  <a:lnTo>
                    <a:pt x="178189" y="1370"/>
                  </a:lnTo>
                  <a:lnTo>
                    <a:pt x="186809" y="1370"/>
                  </a:lnTo>
                  <a:lnTo>
                    <a:pt x="195263" y="1370"/>
                  </a:lnTo>
                  <a:cubicBezTo>
                    <a:pt x="198049" y="1370"/>
                    <a:pt x="200811" y="1370"/>
                    <a:pt x="203526" y="1370"/>
                  </a:cubicBezTo>
                  <a:cubicBezTo>
                    <a:pt x="206252" y="1370"/>
                    <a:pt x="208931" y="1370"/>
                    <a:pt x="211586" y="1370"/>
                  </a:cubicBezTo>
                  <a:cubicBezTo>
                    <a:pt x="214229" y="1370"/>
                    <a:pt x="216825" y="1370"/>
                    <a:pt x="219385" y="1370"/>
                  </a:cubicBezTo>
                  <a:lnTo>
                    <a:pt x="226921" y="1370"/>
                  </a:lnTo>
                  <a:lnTo>
                    <a:pt x="234137" y="1370"/>
                  </a:lnTo>
                  <a:lnTo>
                    <a:pt x="285643" y="1370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11"/>
            <p:cNvSpPr/>
            <p:nvPr/>
          </p:nvSpPr>
          <p:spPr>
            <a:xfrm>
              <a:off x="239463" y="4367350"/>
              <a:ext cx="7141075" cy="3900"/>
            </a:xfrm>
            <a:custGeom>
              <a:rect b="b" l="l" r="r" t="t"/>
              <a:pathLst>
                <a:path extrusionOk="0" fill="none" h="156" w="285643">
                  <a:moveTo>
                    <a:pt x="0" y="155"/>
                  </a:moveTo>
                  <a:lnTo>
                    <a:pt x="44625" y="155"/>
                  </a:lnTo>
                  <a:lnTo>
                    <a:pt x="52150" y="155"/>
                  </a:lnTo>
                  <a:cubicBezTo>
                    <a:pt x="54721" y="155"/>
                    <a:pt x="57364" y="155"/>
                    <a:pt x="60079" y="155"/>
                  </a:cubicBezTo>
                  <a:cubicBezTo>
                    <a:pt x="62794" y="155"/>
                    <a:pt x="65568" y="143"/>
                    <a:pt x="68413" y="119"/>
                  </a:cubicBezTo>
                  <a:cubicBezTo>
                    <a:pt x="71259" y="108"/>
                    <a:pt x="74152" y="96"/>
                    <a:pt x="77105" y="72"/>
                  </a:cubicBezTo>
                  <a:cubicBezTo>
                    <a:pt x="80058" y="48"/>
                    <a:pt x="83046" y="24"/>
                    <a:pt x="86070" y="12"/>
                  </a:cubicBezTo>
                  <a:cubicBezTo>
                    <a:pt x="89083" y="0"/>
                    <a:pt x="92119" y="0"/>
                    <a:pt x="95179" y="12"/>
                  </a:cubicBezTo>
                  <a:cubicBezTo>
                    <a:pt x="98239" y="24"/>
                    <a:pt x="101322" y="48"/>
                    <a:pt x="104418" y="72"/>
                  </a:cubicBezTo>
                  <a:cubicBezTo>
                    <a:pt x="107514" y="96"/>
                    <a:pt x="110645" y="131"/>
                    <a:pt x="113812" y="143"/>
                  </a:cubicBezTo>
                  <a:cubicBezTo>
                    <a:pt x="116967" y="155"/>
                    <a:pt x="120182" y="155"/>
                    <a:pt x="123397" y="155"/>
                  </a:cubicBezTo>
                  <a:lnTo>
                    <a:pt x="133088" y="155"/>
                  </a:lnTo>
                  <a:lnTo>
                    <a:pt x="285643" y="155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11"/>
            <p:cNvSpPr/>
            <p:nvPr/>
          </p:nvSpPr>
          <p:spPr>
            <a:xfrm>
              <a:off x="239463" y="4624825"/>
              <a:ext cx="7141075" cy="25"/>
            </a:xfrm>
            <a:custGeom>
              <a:rect b="b" l="l" r="r" t="t"/>
              <a:pathLst>
                <a:path extrusionOk="0" fill="none" h="1" w="285643">
                  <a:moveTo>
                    <a:pt x="0" y="0"/>
                  </a:moveTo>
                  <a:lnTo>
                    <a:pt x="285643" y="0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11"/>
            <p:cNvSpPr/>
            <p:nvPr/>
          </p:nvSpPr>
          <p:spPr>
            <a:xfrm>
              <a:off x="6976750" y="839225"/>
              <a:ext cx="325" cy="4049050"/>
            </a:xfrm>
            <a:custGeom>
              <a:rect b="b" l="l" r="r" t="t"/>
              <a:pathLst>
                <a:path extrusionOk="0" fill="none" h="161962" w="13">
                  <a:moveTo>
                    <a:pt x="1" y="161961"/>
                  </a:moveTo>
                  <a:lnTo>
                    <a:pt x="1" y="69974"/>
                  </a:lnTo>
                  <a:lnTo>
                    <a:pt x="1" y="64521"/>
                  </a:lnTo>
                  <a:cubicBezTo>
                    <a:pt x="1" y="62711"/>
                    <a:pt x="1" y="60913"/>
                    <a:pt x="13" y="59139"/>
                  </a:cubicBezTo>
                  <a:lnTo>
                    <a:pt x="13" y="53853"/>
                  </a:lnTo>
                  <a:cubicBezTo>
                    <a:pt x="13" y="52102"/>
                    <a:pt x="13" y="50376"/>
                    <a:pt x="1" y="48673"/>
                  </a:cubicBezTo>
                  <a:lnTo>
                    <a:pt x="1" y="43637"/>
                  </a:lnTo>
                  <a:lnTo>
                    <a:pt x="1" y="38756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44" name="Google Shape;544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-891306">
            <a:off x="5735281" y="-1302294"/>
            <a:ext cx="5509739" cy="5509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11"/>
          <p:cNvPicPr preferRelativeResize="0"/>
          <p:nvPr/>
        </p:nvPicPr>
        <p:blipFill rotWithShape="1">
          <a:blip r:embed="rId3">
            <a:alphaModFix/>
          </a:blip>
          <a:srcRect b="0" l="5802" r="0" t="0"/>
          <a:stretch/>
        </p:blipFill>
        <p:spPr>
          <a:xfrm rot="-1647297">
            <a:off x="-2100312" y="2587708"/>
            <a:ext cx="4868222" cy="5168386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11"/>
          <p:cNvSpPr/>
          <p:nvPr/>
        </p:nvSpPr>
        <p:spPr>
          <a:xfrm>
            <a:off x="1917713" y="-337845"/>
            <a:ext cx="686100" cy="686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11"/>
          <p:cNvSpPr/>
          <p:nvPr/>
        </p:nvSpPr>
        <p:spPr>
          <a:xfrm>
            <a:off x="7764306" y="4732371"/>
            <a:ext cx="1526707" cy="81369"/>
          </a:xfrm>
          <a:custGeom>
            <a:rect b="b" l="l" r="r" t="t"/>
            <a:pathLst>
              <a:path extrusionOk="0" h="3620" w="67914">
                <a:moveTo>
                  <a:pt x="63663" y="3620"/>
                </a:moveTo>
                <a:cubicBezTo>
                  <a:pt x="62389" y="3620"/>
                  <a:pt x="61747" y="2810"/>
                  <a:pt x="61187" y="2084"/>
                </a:cubicBezTo>
                <a:cubicBezTo>
                  <a:pt x="60615" y="1358"/>
                  <a:pt x="60223" y="905"/>
                  <a:pt x="59425" y="905"/>
                </a:cubicBezTo>
                <a:cubicBezTo>
                  <a:pt x="58627" y="905"/>
                  <a:pt x="58234" y="1358"/>
                  <a:pt x="57663" y="2084"/>
                </a:cubicBezTo>
                <a:cubicBezTo>
                  <a:pt x="57091" y="2810"/>
                  <a:pt x="56460" y="3620"/>
                  <a:pt x="55174" y="3620"/>
                </a:cubicBezTo>
                <a:cubicBezTo>
                  <a:pt x="53900" y="3620"/>
                  <a:pt x="53257" y="2810"/>
                  <a:pt x="52698" y="2084"/>
                </a:cubicBezTo>
                <a:cubicBezTo>
                  <a:pt x="52126" y="1358"/>
                  <a:pt x="51733" y="905"/>
                  <a:pt x="50936" y="905"/>
                </a:cubicBezTo>
                <a:cubicBezTo>
                  <a:pt x="50138" y="905"/>
                  <a:pt x="49745" y="1358"/>
                  <a:pt x="49174" y="2084"/>
                </a:cubicBezTo>
                <a:cubicBezTo>
                  <a:pt x="48602" y="2810"/>
                  <a:pt x="47971" y="3620"/>
                  <a:pt x="46685" y="3620"/>
                </a:cubicBezTo>
                <a:cubicBezTo>
                  <a:pt x="45411" y="3620"/>
                  <a:pt x="44768" y="2810"/>
                  <a:pt x="44209" y="2084"/>
                </a:cubicBezTo>
                <a:cubicBezTo>
                  <a:pt x="43637" y="1358"/>
                  <a:pt x="43244" y="905"/>
                  <a:pt x="42446" y="905"/>
                </a:cubicBezTo>
                <a:cubicBezTo>
                  <a:pt x="41649" y="905"/>
                  <a:pt x="41256" y="1358"/>
                  <a:pt x="40684" y="2084"/>
                </a:cubicBezTo>
                <a:cubicBezTo>
                  <a:pt x="40113" y="2810"/>
                  <a:pt x="39482" y="3620"/>
                  <a:pt x="38196" y="3620"/>
                </a:cubicBezTo>
                <a:cubicBezTo>
                  <a:pt x="36922" y="3620"/>
                  <a:pt x="36279" y="2810"/>
                  <a:pt x="35719" y="2084"/>
                </a:cubicBezTo>
                <a:cubicBezTo>
                  <a:pt x="35148" y="1358"/>
                  <a:pt x="34755" y="905"/>
                  <a:pt x="33957" y="905"/>
                </a:cubicBezTo>
                <a:cubicBezTo>
                  <a:pt x="33160" y="905"/>
                  <a:pt x="32767" y="1358"/>
                  <a:pt x="32195" y="2084"/>
                </a:cubicBezTo>
                <a:cubicBezTo>
                  <a:pt x="31624" y="2810"/>
                  <a:pt x="30993" y="3620"/>
                  <a:pt x="29707" y="3620"/>
                </a:cubicBezTo>
                <a:cubicBezTo>
                  <a:pt x="28433" y="3620"/>
                  <a:pt x="27790" y="2810"/>
                  <a:pt x="27230" y="2084"/>
                </a:cubicBezTo>
                <a:cubicBezTo>
                  <a:pt x="26659" y="1358"/>
                  <a:pt x="26266" y="905"/>
                  <a:pt x="25468" y="905"/>
                </a:cubicBezTo>
                <a:cubicBezTo>
                  <a:pt x="24670" y="905"/>
                  <a:pt x="24278" y="1358"/>
                  <a:pt x="23706" y="2084"/>
                </a:cubicBezTo>
                <a:cubicBezTo>
                  <a:pt x="23135" y="2810"/>
                  <a:pt x="22504" y="3620"/>
                  <a:pt x="21218" y="3620"/>
                </a:cubicBezTo>
                <a:cubicBezTo>
                  <a:pt x="19944" y="3620"/>
                  <a:pt x="19301" y="2810"/>
                  <a:pt x="18741" y="2084"/>
                </a:cubicBezTo>
                <a:cubicBezTo>
                  <a:pt x="18170" y="1358"/>
                  <a:pt x="17777" y="905"/>
                  <a:pt x="16979" y="905"/>
                </a:cubicBezTo>
                <a:cubicBezTo>
                  <a:pt x="16181" y="905"/>
                  <a:pt x="15788" y="1358"/>
                  <a:pt x="15217" y="2084"/>
                </a:cubicBezTo>
                <a:cubicBezTo>
                  <a:pt x="14645" y="2810"/>
                  <a:pt x="14014" y="3620"/>
                  <a:pt x="12728" y="3620"/>
                </a:cubicBezTo>
                <a:cubicBezTo>
                  <a:pt x="11455" y="3620"/>
                  <a:pt x="10812" y="2810"/>
                  <a:pt x="10252" y="2084"/>
                </a:cubicBezTo>
                <a:cubicBezTo>
                  <a:pt x="9680" y="1358"/>
                  <a:pt x="9288" y="905"/>
                  <a:pt x="8490" y="905"/>
                </a:cubicBezTo>
                <a:cubicBezTo>
                  <a:pt x="7692" y="905"/>
                  <a:pt x="7299" y="1358"/>
                  <a:pt x="6728" y="2084"/>
                </a:cubicBezTo>
                <a:cubicBezTo>
                  <a:pt x="6156" y="2810"/>
                  <a:pt x="5525" y="3620"/>
                  <a:pt x="4239" y="3620"/>
                </a:cubicBezTo>
                <a:cubicBezTo>
                  <a:pt x="2965" y="3620"/>
                  <a:pt x="2322" y="2810"/>
                  <a:pt x="1763" y="2084"/>
                </a:cubicBezTo>
                <a:cubicBezTo>
                  <a:pt x="1191" y="1358"/>
                  <a:pt x="798" y="905"/>
                  <a:pt x="1" y="905"/>
                </a:cubicBezTo>
                <a:lnTo>
                  <a:pt x="1" y="0"/>
                </a:lnTo>
                <a:cubicBezTo>
                  <a:pt x="1287" y="0"/>
                  <a:pt x="1918" y="810"/>
                  <a:pt x="2477" y="1536"/>
                </a:cubicBezTo>
                <a:cubicBezTo>
                  <a:pt x="3049" y="2262"/>
                  <a:pt x="3442" y="2715"/>
                  <a:pt x="4239" y="2715"/>
                </a:cubicBezTo>
                <a:cubicBezTo>
                  <a:pt x="5049" y="2715"/>
                  <a:pt x="5442" y="2262"/>
                  <a:pt x="6013" y="1536"/>
                </a:cubicBezTo>
                <a:cubicBezTo>
                  <a:pt x="6573" y="810"/>
                  <a:pt x="7204" y="0"/>
                  <a:pt x="8490" y="0"/>
                </a:cubicBezTo>
                <a:cubicBezTo>
                  <a:pt x="9776" y="0"/>
                  <a:pt x="10407" y="810"/>
                  <a:pt x="10966" y="1536"/>
                </a:cubicBezTo>
                <a:cubicBezTo>
                  <a:pt x="11538" y="2262"/>
                  <a:pt x="11931" y="2715"/>
                  <a:pt x="12728" y="2715"/>
                </a:cubicBezTo>
                <a:cubicBezTo>
                  <a:pt x="13538" y="2715"/>
                  <a:pt x="13931" y="2262"/>
                  <a:pt x="14503" y="1536"/>
                </a:cubicBezTo>
                <a:cubicBezTo>
                  <a:pt x="15062" y="810"/>
                  <a:pt x="15693" y="0"/>
                  <a:pt x="16979" y="0"/>
                </a:cubicBezTo>
                <a:cubicBezTo>
                  <a:pt x="18265" y="0"/>
                  <a:pt x="18896" y="810"/>
                  <a:pt x="19456" y="1536"/>
                </a:cubicBezTo>
                <a:cubicBezTo>
                  <a:pt x="20027" y="2262"/>
                  <a:pt x="20420" y="2715"/>
                  <a:pt x="21218" y="2715"/>
                </a:cubicBezTo>
                <a:cubicBezTo>
                  <a:pt x="22027" y="2715"/>
                  <a:pt x="22420" y="2262"/>
                  <a:pt x="22992" y="1536"/>
                </a:cubicBezTo>
                <a:cubicBezTo>
                  <a:pt x="23551" y="810"/>
                  <a:pt x="24182" y="0"/>
                  <a:pt x="25468" y="0"/>
                </a:cubicBezTo>
                <a:cubicBezTo>
                  <a:pt x="26754" y="0"/>
                  <a:pt x="27385" y="810"/>
                  <a:pt x="27945" y="1536"/>
                </a:cubicBezTo>
                <a:cubicBezTo>
                  <a:pt x="28516" y="2262"/>
                  <a:pt x="28909" y="2715"/>
                  <a:pt x="29707" y="2715"/>
                </a:cubicBezTo>
                <a:cubicBezTo>
                  <a:pt x="30516" y="2715"/>
                  <a:pt x="30909" y="2262"/>
                  <a:pt x="31481" y="1536"/>
                </a:cubicBezTo>
                <a:cubicBezTo>
                  <a:pt x="32040" y="810"/>
                  <a:pt x="32671" y="0"/>
                  <a:pt x="33957" y="0"/>
                </a:cubicBezTo>
                <a:cubicBezTo>
                  <a:pt x="35243" y="0"/>
                  <a:pt x="35874" y="810"/>
                  <a:pt x="36434" y="1536"/>
                </a:cubicBezTo>
                <a:cubicBezTo>
                  <a:pt x="37005" y="2262"/>
                  <a:pt x="37398" y="2715"/>
                  <a:pt x="38196" y="2715"/>
                </a:cubicBezTo>
                <a:cubicBezTo>
                  <a:pt x="39006" y="2715"/>
                  <a:pt x="39398" y="2262"/>
                  <a:pt x="39970" y="1536"/>
                </a:cubicBezTo>
                <a:cubicBezTo>
                  <a:pt x="40530" y="810"/>
                  <a:pt x="41161" y="0"/>
                  <a:pt x="42446" y="0"/>
                </a:cubicBezTo>
                <a:cubicBezTo>
                  <a:pt x="43732" y="0"/>
                  <a:pt x="44363" y="810"/>
                  <a:pt x="44923" y="1536"/>
                </a:cubicBezTo>
                <a:cubicBezTo>
                  <a:pt x="45494" y="2262"/>
                  <a:pt x="45887" y="2715"/>
                  <a:pt x="46685" y="2715"/>
                </a:cubicBezTo>
                <a:cubicBezTo>
                  <a:pt x="47495" y="2715"/>
                  <a:pt x="47888" y="2262"/>
                  <a:pt x="48459" y="1536"/>
                </a:cubicBezTo>
                <a:cubicBezTo>
                  <a:pt x="49019" y="810"/>
                  <a:pt x="49650" y="0"/>
                  <a:pt x="50936" y="0"/>
                </a:cubicBezTo>
                <a:cubicBezTo>
                  <a:pt x="52222" y="0"/>
                  <a:pt x="52853" y="810"/>
                  <a:pt x="53412" y="1536"/>
                </a:cubicBezTo>
                <a:cubicBezTo>
                  <a:pt x="53984" y="2262"/>
                  <a:pt x="54377" y="2715"/>
                  <a:pt x="55174" y="2715"/>
                </a:cubicBezTo>
                <a:cubicBezTo>
                  <a:pt x="55984" y="2715"/>
                  <a:pt x="56377" y="2262"/>
                  <a:pt x="56948" y="1536"/>
                </a:cubicBezTo>
                <a:cubicBezTo>
                  <a:pt x="57508" y="810"/>
                  <a:pt x="58139" y="0"/>
                  <a:pt x="59425" y="0"/>
                </a:cubicBezTo>
                <a:cubicBezTo>
                  <a:pt x="60711" y="0"/>
                  <a:pt x="61342" y="810"/>
                  <a:pt x="61901" y="1536"/>
                </a:cubicBezTo>
                <a:cubicBezTo>
                  <a:pt x="62473" y="2262"/>
                  <a:pt x="62866" y="2715"/>
                  <a:pt x="63663" y="2715"/>
                </a:cubicBezTo>
                <a:cubicBezTo>
                  <a:pt x="64473" y="2715"/>
                  <a:pt x="64866" y="2262"/>
                  <a:pt x="65437" y="1536"/>
                </a:cubicBezTo>
                <a:cubicBezTo>
                  <a:pt x="65997" y="810"/>
                  <a:pt x="66628" y="0"/>
                  <a:pt x="67914" y="0"/>
                </a:cubicBezTo>
                <a:lnTo>
                  <a:pt x="67914" y="905"/>
                </a:lnTo>
                <a:cubicBezTo>
                  <a:pt x="67116" y="905"/>
                  <a:pt x="66723" y="1358"/>
                  <a:pt x="66152" y="2084"/>
                </a:cubicBezTo>
                <a:cubicBezTo>
                  <a:pt x="65580" y="2810"/>
                  <a:pt x="64949" y="3620"/>
                  <a:pt x="63663" y="362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p11"/>
          <p:cNvSpPr/>
          <p:nvPr/>
        </p:nvSpPr>
        <p:spPr>
          <a:xfrm>
            <a:off x="7570538" y="4898301"/>
            <a:ext cx="1526707" cy="81369"/>
          </a:xfrm>
          <a:custGeom>
            <a:rect b="b" l="l" r="r" t="t"/>
            <a:pathLst>
              <a:path extrusionOk="0" h="3620" w="67914">
                <a:moveTo>
                  <a:pt x="63675" y="3620"/>
                </a:moveTo>
                <a:cubicBezTo>
                  <a:pt x="62389" y="3620"/>
                  <a:pt x="61758" y="2810"/>
                  <a:pt x="61199" y="2084"/>
                </a:cubicBezTo>
                <a:cubicBezTo>
                  <a:pt x="60615" y="1357"/>
                  <a:pt x="60234" y="905"/>
                  <a:pt x="59425" y="905"/>
                </a:cubicBezTo>
                <a:cubicBezTo>
                  <a:pt x="58627" y="905"/>
                  <a:pt x="58234" y="1357"/>
                  <a:pt x="57663" y="2084"/>
                </a:cubicBezTo>
                <a:cubicBezTo>
                  <a:pt x="57103" y="2810"/>
                  <a:pt x="56460" y="3620"/>
                  <a:pt x="55186" y="3620"/>
                </a:cubicBezTo>
                <a:cubicBezTo>
                  <a:pt x="53900" y="3620"/>
                  <a:pt x="53269" y="2810"/>
                  <a:pt x="52710" y="2084"/>
                </a:cubicBezTo>
                <a:cubicBezTo>
                  <a:pt x="52126" y="1357"/>
                  <a:pt x="51745" y="905"/>
                  <a:pt x="50936" y="905"/>
                </a:cubicBezTo>
                <a:cubicBezTo>
                  <a:pt x="50138" y="905"/>
                  <a:pt x="49745" y="1357"/>
                  <a:pt x="49173" y="2084"/>
                </a:cubicBezTo>
                <a:cubicBezTo>
                  <a:pt x="48614" y="2810"/>
                  <a:pt x="47971" y="3620"/>
                  <a:pt x="46697" y="3620"/>
                </a:cubicBezTo>
                <a:cubicBezTo>
                  <a:pt x="45411" y="3620"/>
                  <a:pt x="44780" y="2810"/>
                  <a:pt x="44220" y="2084"/>
                </a:cubicBezTo>
                <a:cubicBezTo>
                  <a:pt x="43637" y="1357"/>
                  <a:pt x="43256" y="905"/>
                  <a:pt x="42446" y="905"/>
                </a:cubicBezTo>
                <a:cubicBezTo>
                  <a:pt x="41649" y="905"/>
                  <a:pt x="41256" y="1357"/>
                  <a:pt x="40684" y="2084"/>
                </a:cubicBezTo>
                <a:cubicBezTo>
                  <a:pt x="40125" y="2810"/>
                  <a:pt x="39482" y="3620"/>
                  <a:pt x="38208" y="3620"/>
                </a:cubicBezTo>
                <a:cubicBezTo>
                  <a:pt x="36922" y="3620"/>
                  <a:pt x="36291" y="2810"/>
                  <a:pt x="35731" y="2084"/>
                </a:cubicBezTo>
                <a:cubicBezTo>
                  <a:pt x="35148" y="1357"/>
                  <a:pt x="34767" y="905"/>
                  <a:pt x="33957" y="905"/>
                </a:cubicBezTo>
                <a:cubicBezTo>
                  <a:pt x="33159" y="905"/>
                  <a:pt x="32767" y="1357"/>
                  <a:pt x="32195" y="2084"/>
                </a:cubicBezTo>
                <a:cubicBezTo>
                  <a:pt x="31635" y="2810"/>
                  <a:pt x="30993" y="3620"/>
                  <a:pt x="29719" y="3620"/>
                </a:cubicBezTo>
                <a:cubicBezTo>
                  <a:pt x="28433" y="3620"/>
                  <a:pt x="27802" y="2810"/>
                  <a:pt x="27242" y="2084"/>
                </a:cubicBezTo>
                <a:cubicBezTo>
                  <a:pt x="26659" y="1357"/>
                  <a:pt x="26278" y="905"/>
                  <a:pt x="25468" y="905"/>
                </a:cubicBezTo>
                <a:cubicBezTo>
                  <a:pt x="24670" y="905"/>
                  <a:pt x="24277" y="1357"/>
                  <a:pt x="23706" y="2084"/>
                </a:cubicBezTo>
                <a:cubicBezTo>
                  <a:pt x="23146" y="2810"/>
                  <a:pt x="22503" y="3620"/>
                  <a:pt x="21229" y="3620"/>
                </a:cubicBezTo>
                <a:cubicBezTo>
                  <a:pt x="19944" y="3620"/>
                  <a:pt x="19313" y="2810"/>
                  <a:pt x="18753" y="2084"/>
                </a:cubicBezTo>
                <a:cubicBezTo>
                  <a:pt x="18170" y="1357"/>
                  <a:pt x="17789" y="905"/>
                  <a:pt x="16979" y="905"/>
                </a:cubicBezTo>
                <a:cubicBezTo>
                  <a:pt x="16181" y="905"/>
                  <a:pt x="15788" y="1357"/>
                  <a:pt x="15217" y="2084"/>
                </a:cubicBezTo>
                <a:cubicBezTo>
                  <a:pt x="14657" y="2810"/>
                  <a:pt x="14014" y="3620"/>
                  <a:pt x="12740" y="3620"/>
                </a:cubicBezTo>
                <a:cubicBezTo>
                  <a:pt x="11454" y="3620"/>
                  <a:pt x="10823" y="2810"/>
                  <a:pt x="10264" y="2084"/>
                </a:cubicBezTo>
                <a:cubicBezTo>
                  <a:pt x="9680" y="1357"/>
                  <a:pt x="9299" y="905"/>
                  <a:pt x="8490" y="905"/>
                </a:cubicBezTo>
                <a:cubicBezTo>
                  <a:pt x="7692" y="905"/>
                  <a:pt x="7299" y="1357"/>
                  <a:pt x="6728" y="2084"/>
                </a:cubicBezTo>
                <a:cubicBezTo>
                  <a:pt x="6168" y="2810"/>
                  <a:pt x="5525" y="3620"/>
                  <a:pt x="4251" y="3620"/>
                </a:cubicBezTo>
                <a:cubicBezTo>
                  <a:pt x="2965" y="3620"/>
                  <a:pt x="2334" y="2810"/>
                  <a:pt x="1775" y="2084"/>
                </a:cubicBezTo>
                <a:cubicBezTo>
                  <a:pt x="1191" y="1357"/>
                  <a:pt x="810" y="905"/>
                  <a:pt x="1" y="905"/>
                </a:cubicBezTo>
                <a:lnTo>
                  <a:pt x="1" y="0"/>
                </a:lnTo>
                <a:cubicBezTo>
                  <a:pt x="1286" y="0"/>
                  <a:pt x="1917" y="810"/>
                  <a:pt x="2477" y="1536"/>
                </a:cubicBezTo>
                <a:cubicBezTo>
                  <a:pt x="3060" y="2262"/>
                  <a:pt x="3453" y="2715"/>
                  <a:pt x="4251" y="2715"/>
                </a:cubicBezTo>
                <a:cubicBezTo>
                  <a:pt x="5049" y="2715"/>
                  <a:pt x="5442" y="2262"/>
                  <a:pt x="6013" y="1536"/>
                </a:cubicBezTo>
                <a:cubicBezTo>
                  <a:pt x="6573" y="810"/>
                  <a:pt x="7216" y="0"/>
                  <a:pt x="8490" y="0"/>
                </a:cubicBezTo>
                <a:cubicBezTo>
                  <a:pt x="9776" y="0"/>
                  <a:pt x="10407" y="810"/>
                  <a:pt x="10966" y="1536"/>
                </a:cubicBezTo>
                <a:cubicBezTo>
                  <a:pt x="11550" y="2262"/>
                  <a:pt x="11943" y="2715"/>
                  <a:pt x="12740" y="2715"/>
                </a:cubicBezTo>
                <a:cubicBezTo>
                  <a:pt x="13538" y="2715"/>
                  <a:pt x="13931" y="2262"/>
                  <a:pt x="14502" y="1536"/>
                </a:cubicBezTo>
                <a:cubicBezTo>
                  <a:pt x="15062" y="810"/>
                  <a:pt x="15705" y="0"/>
                  <a:pt x="16979" y="0"/>
                </a:cubicBezTo>
                <a:cubicBezTo>
                  <a:pt x="18265" y="0"/>
                  <a:pt x="18896" y="810"/>
                  <a:pt x="19455" y="1536"/>
                </a:cubicBezTo>
                <a:cubicBezTo>
                  <a:pt x="20039" y="2262"/>
                  <a:pt x="20432" y="2715"/>
                  <a:pt x="21229" y="2715"/>
                </a:cubicBezTo>
                <a:cubicBezTo>
                  <a:pt x="22027" y="2715"/>
                  <a:pt x="22420" y="2262"/>
                  <a:pt x="22992" y="1536"/>
                </a:cubicBezTo>
                <a:cubicBezTo>
                  <a:pt x="23551" y="810"/>
                  <a:pt x="24194" y="0"/>
                  <a:pt x="25468" y="0"/>
                </a:cubicBezTo>
                <a:cubicBezTo>
                  <a:pt x="26754" y="0"/>
                  <a:pt x="27385" y="810"/>
                  <a:pt x="27945" y="1536"/>
                </a:cubicBezTo>
                <a:cubicBezTo>
                  <a:pt x="28528" y="2262"/>
                  <a:pt x="28921" y="2715"/>
                  <a:pt x="29719" y="2715"/>
                </a:cubicBezTo>
                <a:cubicBezTo>
                  <a:pt x="30516" y="2715"/>
                  <a:pt x="30909" y="2262"/>
                  <a:pt x="31481" y="1536"/>
                </a:cubicBezTo>
                <a:cubicBezTo>
                  <a:pt x="32040" y="810"/>
                  <a:pt x="32683" y="0"/>
                  <a:pt x="33957" y="0"/>
                </a:cubicBezTo>
                <a:cubicBezTo>
                  <a:pt x="35243" y="0"/>
                  <a:pt x="35874" y="810"/>
                  <a:pt x="36434" y="1536"/>
                </a:cubicBezTo>
                <a:cubicBezTo>
                  <a:pt x="37017" y="2262"/>
                  <a:pt x="37410" y="2715"/>
                  <a:pt x="38208" y="2715"/>
                </a:cubicBezTo>
                <a:cubicBezTo>
                  <a:pt x="39005" y="2715"/>
                  <a:pt x="39398" y="2262"/>
                  <a:pt x="39970" y="1536"/>
                </a:cubicBezTo>
                <a:cubicBezTo>
                  <a:pt x="40529" y="810"/>
                  <a:pt x="41172" y="0"/>
                  <a:pt x="42446" y="0"/>
                </a:cubicBezTo>
                <a:cubicBezTo>
                  <a:pt x="43732" y="0"/>
                  <a:pt x="44363" y="810"/>
                  <a:pt x="44923" y="1536"/>
                </a:cubicBezTo>
                <a:cubicBezTo>
                  <a:pt x="45506" y="2262"/>
                  <a:pt x="45899" y="2715"/>
                  <a:pt x="46697" y="2715"/>
                </a:cubicBezTo>
                <a:cubicBezTo>
                  <a:pt x="47495" y="2715"/>
                  <a:pt x="47888" y="2262"/>
                  <a:pt x="48459" y="1536"/>
                </a:cubicBezTo>
                <a:cubicBezTo>
                  <a:pt x="49019" y="810"/>
                  <a:pt x="49662" y="0"/>
                  <a:pt x="50936" y="0"/>
                </a:cubicBezTo>
                <a:cubicBezTo>
                  <a:pt x="52221" y="0"/>
                  <a:pt x="52852" y="810"/>
                  <a:pt x="53412" y="1536"/>
                </a:cubicBezTo>
                <a:cubicBezTo>
                  <a:pt x="53995" y="2262"/>
                  <a:pt x="54388" y="2715"/>
                  <a:pt x="55186" y="2715"/>
                </a:cubicBezTo>
                <a:cubicBezTo>
                  <a:pt x="55984" y="2715"/>
                  <a:pt x="56377" y="2262"/>
                  <a:pt x="56948" y="1536"/>
                </a:cubicBezTo>
                <a:cubicBezTo>
                  <a:pt x="57508" y="810"/>
                  <a:pt x="58151" y="0"/>
                  <a:pt x="59425" y="0"/>
                </a:cubicBezTo>
                <a:cubicBezTo>
                  <a:pt x="60711" y="0"/>
                  <a:pt x="61342" y="810"/>
                  <a:pt x="61901" y="1536"/>
                </a:cubicBezTo>
                <a:cubicBezTo>
                  <a:pt x="62485" y="2262"/>
                  <a:pt x="62877" y="2715"/>
                  <a:pt x="63675" y="2715"/>
                </a:cubicBezTo>
                <a:cubicBezTo>
                  <a:pt x="64473" y="2715"/>
                  <a:pt x="64866" y="2262"/>
                  <a:pt x="65437" y="1536"/>
                </a:cubicBezTo>
                <a:cubicBezTo>
                  <a:pt x="65997" y="810"/>
                  <a:pt x="66640" y="0"/>
                  <a:pt x="67914" y="0"/>
                </a:cubicBezTo>
                <a:lnTo>
                  <a:pt x="67914" y="905"/>
                </a:lnTo>
                <a:cubicBezTo>
                  <a:pt x="67116" y="905"/>
                  <a:pt x="66723" y="1357"/>
                  <a:pt x="66152" y="2084"/>
                </a:cubicBezTo>
                <a:cubicBezTo>
                  <a:pt x="65592" y="2810"/>
                  <a:pt x="64949" y="3620"/>
                  <a:pt x="63675" y="362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11"/>
          <p:cNvSpPr txBox="1"/>
          <p:nvPr>
            <p:ph hasCustomPrompt="1" type="title"/>
          </p:nvPr>
        </p:nvSpPr>
        <p:spPr>
          <a:xfrm>
            <a:off x="1284000" y="1688550"/>
            <a:ext cx="6576000" cy="12693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50" name="Google Shape;550;p11"/>
          <p:cNvSpPr txBox="1"/>
          <p:nvPr>
            <p:ph idx="1" type="subTitle"/>
          </p:nvPr>
        </p:nvSpPr>
        <p:spPr>
          <a:xfrm>
            <a:off x="1284000" y="2957850"/>
            <a:ext cx="6576000" cy="497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grpSp>
        <p:nvGrpSpPr>
          <p:cNvPr id="551" name="Google Shape;551;p11"/>
          <p:cNvGrpSpPr/>
          <p:nvPr/>
        </p:nvGrpSpPr>
        <p:grpSpPr>
          <a:xfrm>
            <a:off x="-39135" y="824551"/>
            <a:ext cx="614075" cy="1163850"/>
            <a:chOff x="2847975" y="3247850"/>
            <a:chExt cx="614075" cy="1163850"/>
          </a:xfrm>
        </p:grpSpPr>
        <p:sp>
          <p:nvSpPr>
            <p:cNvPr id="552" name="Google Shape;552;p11"/>
            <p:cNvSpPr/>
            <p:nvPr/>
          </p:nvSpPr>
          <p:spPr>
            <a:xfrm>
              <a:off x="3058400" y="3902700"/>
              <a:ext cx="357525" cy="169375"/>
            </a:xfrm>
            <a:custGeom>
              <a:rect b="b" l="l" r="r" t="t"/>
              <a:pathLst>
                <a:path extrusionOk="0" h="6775" w="14301">
                  <a:moveTo>
                    <a:pt x="1" y="572"/>
                  </a:moveTo>
                  <a:lnTo>
                    <a:pt x="251" y="0"/>
                  </a:lnTo>
                  <a:lnTo>
                    <a:pt x="14300" y="6215"/>
                  </a:lnTo>
                  <a:lnTo>
                    <a:pt x="14050" y="677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11"/>
            <p:cNvSpPr/>
            <p:nvPr/>
          </p:nvSpPr>
          <p:spPr>
            <a:xfrm>
              <a:off x="2996800" y="3980675"/>
              <a:ext cx="249750" cy="311375"/>
            </a:xfrm>
            <a:custGeom>
              <a:rect b="b" l="l" r="r" t="t"/>
              <a:pathLst>
                <a:path extrusionOk="0" h="12455" w="9990">
                  <a:moveTo>
                    <a:pt x="0" y="394"/>
                  </a:moveTo>
                  <a:lnTo>
                    <a:pt x="488" y="1"/>
                  </a:lnTo>
                  <a:lnTo>
                    <a:pt x="9989" y="12074"/>
                  </a:lnTo>
                  <a:lnTo>
                    <a:pt x="9501" y="124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11"/>
            <p:cNvSpPr/>
            <p:nvPr/>
          </p:nvSpPr>
          <p:spPr>
            <a:xfrm>
              <a:off x="3073575" y="3857150"/>
              <a:ext cx="380750" cy="83675"/>
            </a:xfrm>
            <a:custGeom>
              <a:rect b="b" l="l" r="r" t="t"/>
              <a:pathLst>
                <a:path extrusionOk="0" h="3347" w="15230">
                  <a:moveTo>
                    <a:pt x="1" y="608"/>
                  </a:moveTo>
                  <a:lnTo>
                    <a:pt x="120" y="1"/>
                  </a:lnTo>
                  <a:lnTo>
                    <a:pt x="15229" y="2739"/>
                  </a:lnTo>
                  <a:lnTo>
                    <a:pt x="15122" y="33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11"/>
            <p:cNvSpPr/>
            <p:nvPr/>
          </p:nvSpPr>
          <p:spPr>
            <a:xfrm>
              <a:off x="3046800" y="3923525"/>
              <a:ext cx="338450" cy="208975"/>
            </a:xfrm>
            <a:custGeom>
              <a:rect b="b" l="l" r="r" t="t"/>
              <a:pathLst>
                <a:path extrusionOk="0" h="8359" w="13538">
                  <a:moveTo>
                    <a:pt x="0" y="536"/>
                  </a:moveTo>
                  <a:lnTo>
                    <a:pt x="322" y="1"/>
                  </a:lnTo>
                  <a:lnTo>
                    <a:pt x="13538" y="7823"/>
                  </a:lnTo>
                  <a:lnTo>
                    <a:pt x="13216" y="83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11"/>
            <p:cNvSpPr/>
            <p:nvPr/>
          </p:nvSpPr>
          <p:spPr>
            <a:xfrm>
              <a:off x="3014950" y="3964300"/>
              <a:ext cx="282500" cy="282500"/>
            </a:xfrm>
            <a:custGeom>
              <a:rect b="b" l="l" r="r" t="t"/>
              <a:pathLst>
                <a:path extrusionOk="0" h="11300" w="11300">
                  <a:moveTo>
                    <a:pt x="0" y="441"/>
                  </a:moveTo>
                  <a:lnTo>
                    <a:pt x="441" y="1"/>
                  </a:lnTo>
                  <a:lnTo>
                    <a:pt x="11299" y="10859"/>
                  </a:lnTo>
                  <a:lnTo>
                    <a:pt x="10859" y="113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11"/>
            <p:cNvSpPr/>
            <p:nvPr/>
          </p:nvSpPr>
          <p:spPr>
            <a:xfrm>
              <a:off x="3033100" y="3943775"/>
              <a:ext cx="314650" cy="245575"/>
            </a:xfrm>
            <a:custGeom>
              <a:rect b="b" l="l" r="r" t="t"/>
              <a:pathLst>
                <a:path extrusionOk="0" h="9823" w="12586">
                  <a:moveTo>
                    <a:pt x="1" y="500"/>
                  </a:moveTo>
                  <a:lnTo>
                    <a:pt x="370" y="0"/>
                  </a:lnTo>
                  <a:lnTo>
                    <a:pt x="12586" y="9323"/>
                  </a:lnTo>
                  <a:lnTo>
                    <a:pt x="12205" y="98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11"/>
            <p:cNvSpPr/>
            <p:nvPr/>
          </p:nvSpPr>
          <p:spPr>
            <a:xfrm>
              <a:off x="3067325" y="3880375"/>
              <a:ext cx="371800" cy="127425"/>
            </a:xfrm>
            <a:custGeom>
              <a:rect b="b" l="l" r="r" t="t"/>
              <a:pathLst>
                <a:path extrusionOk="0" h="5097" w="14872">
                  <a:moveTo>
                    <a:pt x="1" y="596"/>
                  </a:moveTo>
                  <a:lnTo>
                    <a:pt x="191" y="0"/>
                  </a:lnTo>
                  <a:lnTo>
                    <a:pt x="14872" y="4501"/>
                  </a:lnTo>
                  <a:lnTo>
                    <a:pt x="14693" y="50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11"/>
            <p:cNvSpPr/>
            <p:nvPr/>
          </p:nvSpPr>
          <p:spPr>
            <a:xfrm>
              <a:off x="3077750" y="3834225"/>
              <a:ext cx="384300" cy="39025"/>
            </a:xfrm>
            <a:custGeom>
              <a:rect b="b" l="l" r="r" t="t"/>
              <a:pathLst>
                <a:path extrusionOk="0" h="1561" w="15372">
                  <a:moveTo>
                    <a:pt x="1" y="620"/>
                  </a:moveTo>
                  <a:lnTo>
                    <a:pt x="36" y="1"/>
                  </a:lnTo>
                  <a:lnTo>
                    <a:pt x="15372" y="929"/>
                  </a:lnTo>
                  <a:lnTo>
                    <a:pt x="15324" y="15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11"/>
            <p:cNvSpPr/>
            <p:nvPr/>
          </p:nvSpPr>
          <p:spPr>
            <a:xfrm>
              <a:off x="3067325" y="3653850"/>
              <a:ext cx="372400" cy="126225"/>
            </a:xfrm>
            <a:custGeom>
              <a:rect b="b" l="l" r="r" t="t"/>
              <a:pathLst>
                <a:path extrusionOk="0" h="5049" w="14896">
                  <a:moveTo>
                    <a:pt x="1" y="4454"/>
                  </a:moveTo>
                  <a:lnTo>
                    <a:pt x="14705" y="1"/>
                  </a:lnTo>
                  <a:lnTo>
                    <a:pt x="14896" y="596"/>
                  </a:lnTo>
                  <a:lnTo>
                    <a:pt x="191" y="504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11"/>
            <p:cNvSpPr/>
            <p:nvPr/>
          </p:nvSpPr>
          <p:spPr>
            <a:xfrm>
              <a:off x="3047400" y="3528250"/>
              <a:ext cx="339050" cy="207775"/>
            </a:xfrm>
            <a:custGeom>
              <a:rect b="b" l="l" r="r" t="t"/>
              <a:pathLst>
                <a:path extrusionOk="0" h="8311" w="13562">
                  <a:moveTo>
                    <a:pt x="0" y="7775"/>
                  </a:moveTo>
                  <a:lnTo>
                    <a:pt x="13252" y="0"/>
                  </a:lnTo>
                  <a:lnTo>
                    <a:pt x="13561" y="536"/>
                  </a:lnTo>
                  <a:lnTo>
                    <a:pt x="310" y="83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11"/>
            <p:cNvSpPr/>
            <p:nvPr/>
          </p:nvSpPr>
          <p:spPr>
            <a:xfrm>
              <a:off x="3058700" y="3589250"/>
              <a:ext cx="358100" cy="168200"/>
            </a:xfrm>
            <a:custGeom>
              <a:rect b="b" l="l" r="r" t="t"/>
              <a:pathLst>
                <a:path extrusionOk="0" h="6728" w="14324">
                  <a:moveTo>
                    <a:pt x="1" y="6156"/>
                  </a:moveTo>
                  <a:lnTo>
                    <a:pt x="14074" y="1"/>
                  </a:lnTo>
                  <a:lnTo>
                    <a:pt x="14324" y="572"/>
                  </a:lnTo>
                  <a:lnTo>
                    <a:pt x="251" y="67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11"/>
            <p:cNvSpPr/>
            <p:nvPr/>
          </p:nvSpPr>
          <p:spPr>
            <a:xfrm>
              <a:off x="3074175" y="3720225"/>
              <a:ext cx="380725" cy="82475"/>
            </a:xfrm>
            <a:custGeom>
              <a:rect b="b" l="l" r="r" t="t"/>
              <a:pathLst>
                <a:path extrusionOk="0" h="3299" w="15229">
                  <a:moveTo>
                    <a:pt x="1" y="2680"/>
                  </a:moveTo>
                  <a:lnTo>
                    <a:pt x="15122" y="1"/>
                  </a:lnTo>
                  <a:lnTo>
                    <a:pt x="15229" y="608"/>
                  </a:lnTo>
                  <a:lnTo>
                    <a:pt x="108" y="329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11"/>
            <p:cNvSpPr/>
            <p:nvPr/>
          </p:nvSpPr>
          <p:spPr>
            <a:xfrm>
              <a:off x="3077450" y="3788400"/>
              <a:ext cx="384300" cy="37825"/>
            </a:xfrm>
            <a:custGeom>
              <a:rect b="b" l="l" r="r" t="t"/>
              <a:pathLst>
                <a:path extrusionOk="0" h="1513" w="15372">
                  <a:moveTo>
                    <a:pt x="1" y="881"/>
                  </a:moveTo>
                  <a:lnTo>
                    <a:pt x="15336" y="0"/>
                  </a:lnTo>
                  <a:lnTo>
                    <a:pt x="15372" y="631"/>
                  </a:lnTo>
                  <a:lnTo>
                    <a:pt x="36" y="15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11"/>
            <p:cNvSpPr/>
            <p:nvPr/>
          </p:nvSpPr>
          <p:spPr>
            <a:xfrm>
              <a:off x="2887550" y="4026525"/>
              <a:ext cx="44675" cy="384300"/>
            </a:xfrm>
            <a:custGeom>
              <a:rect b="b" l="l" r="r" t="t"/>
              <a:pathLst>
                <a:path extrusionOk="0" h="15372" w="1787">
                  <a:moveTo>
                    <a:pt x="1" y="48"/>
                  </a:moveTo>
                  <a:lnTo>
                    <a:pt x="620" y="0"/>
                  </a:lnTo>
                  <a:lnTo>
                    <a:pt x="1786" y="15324"/>
                  </a:lnTo>
                  <a:lnTo>
                    <a:pt x="1155" y="153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11"/>
            <p:cNvSpPr/>
            <p:nvPr/>
          </p:nvSpPr>
          <p:spPr>
            <a:xfrm>
              <a:off x="2977150" y="3994375"/>
              <a:ext cx="213725" cy="335775"/>
            </a:xfrm>
            <a:custGeom>
              <a:rect b="b" l="l" r="r" t="t"/>
              <a:pathLst>
                <a:path extrusionOk="0" h="13431" w="8549">
                  <a:moveTo>
                    <a:pt x="0" y="322"/>
                  </a:moveTo>
                  <a:lnTo>
                    <a:pt x="524" y="0"/>
                  </a:lnTo>
                  <a:lnTo>
                    <a:pt x="8549" y="13097"/>
                  </a:lnTo>
                  <a:lnTo>
                    <a:pt x="8013" y="134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11"/>
            <p:cNvSpPr/>
            <p:nvPr/>
          </p:nvSpPr>
          <p:spPr>
            <a:xfrm>
              <a:off x="2956000" y="4006275"/>
              <a:ext cx="174475" cy="355725"/>
            </a:xfrm>
            <a:custGeom>
              <a:rect b="b" l="l" r="r" t="t"/>
              <a:pathLst>
                <a:path extrusionOk="0" h="14229" w="6979">
                  <a:moveTo>
                    <a:pt x="1" y="263"/>
                  </a:moveTo>
                  <a:lnTo>
                    <a:pt x="561" y="1"/>
                  </a:lnTo>
                  <a:lnTo>
                    <a:pt x="6978" y="13967"/>
                  </a:lnTo>
                  <a:lnTo>
                    <a:pt x="6407" y="1422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11"/>
            <p:cNvSpPr/>
            <p:nvPr/>
          </p:nvSpPr>
          <p:spPr>
            <a:xfrm>
              <a:off x="2933700" y="4015800"/>
              <a:ext cx="132775" cy="370300"/>
            </a:xfrm>
            <a:custGeom>
              <a:rect b="b" l="l" r="r" t="t"/>
              <a:pathLst>
                <a:path extrusionOk="0" h="14812" w="5311">
                  <a:moveTo>
                    <a:pt x="0" y="191"/>
                  </a:moveTo>
                  <a:lnTo>
                    <a:pt x="595" y="1"/>
                  </a:lnTo>
                  <a:lnTo>
                    <a:pt x="5310" y="14621"/>
                  </a:lnTo>
                  <a:lnTo>
                    <a:pt x="4715" y="148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11"/>
            <p:cNvSpPr/>
            <p:nvPr/>
          </p:nvSpPr>
          <p:spPr>
            <a:xfrm>
              <a:off x="3033400" y="3471975"/>
              <a:ext cx="315550" cy="244400"/>
            </a:xfrm>
            <a:custGeom>
              <a:rect b="b" l="l" r="r" t="t"/>
              <a:pathLst>
                <a:path extrusionOk="0" h="9776" w="12622">
                  <a:moveTo>
                    <a:pt x="1" y="9276"/>
                  </a:moveTo>
                  <a:lnTo>
                    <a:pt x="12240" y="1"/>
                  </a:lnTo>
                  <a:lnTo>
                    <a:pt x="12621" y="501"/>
                  </a:lnTo>
                  <a:lnTo>
                    <a:pt x="382" y="977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2911075" y="4022350"/>
              <a:ext cx="89300" cy="379825"/>
            </a:xfrm>
            <a:custGeom>
              <a:rect b="b" l="l" r="r" t="t"/>
              <a:pathLst>
                <a:path extrusionOk="0" h="15193" w="3572">
                  <a:moveTo>
                    <a:pt x="0" y="120"/>
                  </a:moveTo>
                  <a:lnTo>
                    <a:pt x="607" y="1"/>
                  </a:lnTo>
                  <a:lnTo>
                    <a:pt x="3572" y="15074"/>
                  </a:lnTo>
                  <a:lnTo>
                    <a:pt x="2965" y="151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2847975" y="4027400"/>
              <a:ext cx="31850" cy="384300"/>
            </a:xfrm>
            <a:custGeom>
              <a:rect b="b" l="l" r="r" t="t"/>
              <a:pathLst>
                <a:path extrusionOk="0" h="15372" w="1274">
                  <a:moveTo>
                    <a:pt x="0" y="15348"/>
                  </a:moveTo>
                  <a:lnTo>
                    <a:pt x="655" y="1"/>
                  </a:lnTo>
                  <a:lnTo>
                    <a:pt x="1274" y="25"/>
                  </a:lnTo>
                  <a:lnTo>
                    <a:pt x="631" y="15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11"/>
            <p:cNvSpPr/>
            <p:nvPr/>
          </p:nvSpPr>
          <p:spPr>
            <a:xfrm>
              <a:off x="2937250" y="3276425"/>
              <a:ext cx="139325" cy="368225"/>
            </a:xfrm>
            <a:custGeom>
              <a:rect b="b" l="l" r="r" t="t"/>
              <a:pathLst>
                <a:path extrusionOk="0" h="14729" w="5573">
                  <a:moveTo>
                    <a:pt x="1" y="14526"/>
                  </a:moveTo>
                  <a:lnTo>
                    <a:pt x="4990" y="1"/>
                  </a:lnTo>
                  <a:lnTo>
                    <a:pt x="5573" y="203"/>
                  </a:lnTo>
                  <a:lnTo>
                    <a:pt x="584" y="1472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11"/>
            <p:cNvSpPr/>
            <p:nvPr/>
          </p:nvSpPr>
          <p:spPr>
            <a:xfrm>
              <a:off x="2959275" y="3301725"/>
              <a:ext cx="180725" cy="352750"/>
            </a:xfrm>
            <a:custGeom>
              <a:rect b="b" l="l" r="r" t="t"/>
              <a:pathLst>
                <a:path extrusionOk="0" h="14110" w="7229">
                  <a:moveTo>
                    <a:pt x="1" y="13847"/>
                  </a:moveTo>
                  <a:lnTo>
                    <a:pt x="6668" y="1"/>
                  </a:lnTo>
                  <a:lnTo>
                    <a:pt x="7228" y="274"/>
                  </a:lnTo>
                  <a:lnTo>
                    <a:pt x="561" y="141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11"/>
            <p:cNvSpPr/>
            <p:nvPr/>
          </p:nvSpPr>
          <p:spPr>
            <a:xfrm>
              <a:off x="2891125" y="3249350"/>
              <a:ext cx="51825" cy="384000"/>
            </a:xfrm>
            <a:custGeom>
              <a:rect b="b" l="l" r="r" t="t"/>
              <a:pathLst>
                <a:path extrusionOk="0" h="15360" w="2073">
                  <a:moveTo>
                    <a:pt x="0" y="15300"/>
                  </a:moveTo>
                  <a:lnTo>
                    <a:pt x="1453" y="0"/>
                  </a:lnTo>
                  <a:lnTo>
                    <a:pt x="2072" y="60"/>
                  </a:lnTo>
                  <a:lnTo>
                    <a:pt x="620" y="153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11"/>
            <p:cNvSpPr/>
            <p:nvPr/>
          </p:nvSpPr>
          <p:spPr>
            <a:xfrm>
              <a:off x="2980125" y="3334775"/>
              <a:ext cx="219700" cy="332200"/>
            </a:xfrm>
            <a:custGeom>
              <a:rect b="b" l="l" r="r" t="t"/>
              <a:pathLst>
                <a:path extrusionOk="0" h="13288" w="8788">
                  <a:moveTo>
                    <a:pt x="0" y="12954"/>
                  </a:moveTo>
                  <a:lnTo>
                    <a:pt x="8263" y="0"/>
                  </a:lnTo>
                  <a:lnTo>
                    <a:pt x="8787" y="334"/>
                  </a:lnTo>
                  <a:lnTo>
                    <a:pt x="536" y="1328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11"/>
            <p:cNvSpPr/>
            <p:nvPr/>
          </p:nvSpPr>
          <p:spPr>
            <a:xfrm>
              <a:off x="2999775" y="3374050"/>
              <a:ext cx="255100" cy="306925"/>
            </a:xfrm>
            <a:custGeom>
              <a:rect b="b" l="l" r="r" t="t"/>
              <a:pathLst>
                <a:path extrusionOk="0" h="12277" w="10204">
                  <a:moveTo>
                    <a:pt x="0" y="11883"/>
                  </a:moveTo>
                  <a:lnTo>
                    <a:pt x="9716" y="1"/>
                  </a:lnTo>
                  <a:lnTo>
                    <a:pt x="10204" y="394"/>
                  </a:lnTo>
                  <a:lnTo>
                    <a:pt x="476" y="1227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11"/>
            <p:cNvSpPr/>
            <p:nvPr/>
          </p:nvSpPr>
          <p:spPr>
            <a:xfrm>
              <a:off x="2914650" y="3259150"/>
              <a:ext cx="96150" cy="378650"/>
            </a:xfrm>
            <a:custGeom>
              <a:rect b="b" l="l" r="r" t="t"/>
              <a:pathLst>
                <a:path extrusionOk="0" h="15146" w="3846">
                  <a:moveTo>
                    <a:pt x="0" y="15015"/>
                  </a:moveTo>
                  <a:lnTo>
                    <a:pt x="3239" y="1"/>
                  </a:lnTo>
                  <a:lnTo>
                    <a:pt x="3846" y="132"/>
                  </a:lnTo>
                  <a:lnTo>
                    <a:pt x="607" y="151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11"/>
            <p:cNvSpPr/>
            <p:nvPr/>
          </p:nvSpPr>
          <p:spPr>
            <a:xfrm>
              <a:off x="2858375" y="3247850"/>
              <a:ext cx="24725" cy="384300"/>
            </a:xfrm>
            <a:custGeom>
              <a:rect b="b" l="l" r="r" t="t"/>
              <a:pathLst>
                <a:path extrusionOk="0" h="15372" w="989">
                  <a:moveTo>
                    <a:pt x="1" y="12"/>
                  </a:moveTo>
                  <a:lnTo>
                    <a:pt x="620" y="1"/>
                  </a:lnTo>
                  <a:lnTo>
                    <a:pt x="989" y="15360"/>
                  </a:lnTo>
                  <a:lnTo>
                    <a:pt x="370" y="153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11"/>
            <p:cNvSpPr/>
            <p:nvPr/>
          </p:nvSpPr>
          <p:spPr>
            <a:xfrm>
              <a:off x="3017625" y="3420200"/>
              <a:ext cx="287275" cy="277725"/>
            </a:xfrm>
            <a:custGeom>
              <a:rect b="b" l="l" r="r" t="t"/>
              <a:pathLst>
                <a:path extrusionOk="0" h="11109" w="11491">
                  <a:moveTo>
                    <a:pt x="1" y="10656"/>
                  </a:moveTo>
                  <a:lnTo>
                    <a:pt x="11061" y="0"/>
                  </a:lnTo>
                  <a:lnTo>
                    <a:pt x="11490" y="453"/>
                  </a:lnTo>
                  <a:lnTo>
                    <a:pt x="429" y="111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0" name="Google Shape;580;p1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1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4" name="Google Shape;584;p13"/>
          <p:cNvGrpSpPr/>
          <p:nvPr/>
        </p:nvGrpSpPr>
        <p:grpSpPr>
          <a:xfrm>
            <a:off x="1" y="10"/>
            <a:ext cx="9126294" cy="5143547"/>
            <a:chOff x="239463" y="826725"/>
            <a:chExt cx="7141075" cy="4061550"/>
          </a:xfrm>
        </p:grpSpPr>
        <p:sp>
          <p:nvSpPr>
            <p:cNvPr id="585" name="Google Shape;585;p13"/>
            <p:cNvSpPr/>
            <p:nvPr/>
          </p:nvSpPr>
          <p:spPr>
            <a:xfrm>
              <a:off x="6695913" y="826725"/>
              <a:ext cx="325" cy="4049050"/>
            </a:xfrm>
            <a:custGeom>
              <a:rect b="b" l="l" r="r" t="t"/>
              <a:pathLst>
                <a:path extrusionOk="0" fill="none" h="161962" w="13">
                  <a:moveTo>
                    <a:pt x="1" y="161961"/>
                  </a:moveTo>
                  <a:lnTo>
                    <a:pt x="1" y="69974"/>
                  </a:lnTo>
                  <a:lnTo>
                    <a:pt x="1" y="64521"/>
                  </a:lnTo>
                  <a:cubicBezTo>
                    <a:pt x="1" y="62711"/>
                    <a:pt x="1" y="60913"/>
                    <a:pt x="13" y="59139"/>
                  </a:cubicBezTo>
                  <a:lnTo>
                    <a:pt x="13" y="53853"/>
                  </a:lnTo>
                  <a:cubicBezTo>
                    <a:pt x="13" y="52102"/>
                    <a:pt x="13" y="50376"/>
                    <a:pt x="1" y="48673"/>
                  </a:cubicBezTo>
                  <a:lnTo>
                    <a:pt x="1" y="43637"/>
                  </a:lnTo>
                  <a:lnTo>
                    <a:pt x="1" y="38756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13"/>
            <p:cNvSpPr/>
            <p:nvPr/>
          </p:nvSpPr>
          <p:spPr>
            <a:xfrm>
              <a:off x="7257588" y="839225"/>
              <a:ext cx="25" cy="4049050"/>
            </a:xfrm>
            <a:custGeom>
              <a:rect b="b" l="l" r="r" t="t"/>
              <a:pathLst>
                <a:path extrusionOk="0" fill="none" h="161962" w="1">
                  <a:moveTo>
                    <a:pt x="1" y="161961"/>
                  </a:moveTo>
                  <a:lnTo>
                    <a:pt x="1" y="69974"/>
                  </a:lnTo>
                  <a:lnTo>
                    <a:pt x="1" y="64521"/>
                  </a:lnTo>
                  <a:cubicBezTo>
                    <a:pt x="1" y="62711"/>
                    <a:pt x="1" y="60925"/>
                    <a:pt x="1" y="59139"/>
                  </a:cubicBezTo>
                  <a:lnTo>
                    <a:pt x="1" y="53853"/>
                  </a:lnTo>
                  <a:cubicBezTo>
                    <a:pt x="1" y="52103"/>
                    <a:pt x="1" y="50376"/>
                    <a:pt x="1" y="48674"/>
                  </a:cubicBezTo>
                  <a:lnTo>
                    <a:pt x="1" y="43637"/>
                  </a:lnTo>
                  <a:lnTo>
                    <a:pt x="1" y="38756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13"/>
            <p:cNvSpPr/>
            <p:nvPr/>
          </p:nvSpPr>
          <p:spPr>
            <a:xfrm>
              <a:off x="6415238" y="827025"/>
              <a:ext cx="12525" cy="4048750"/>
            </a:xfrm>
            <a:custGeom>
              <a:rect b="b" l="l" r="r" t="t"/>
              <a:pathLst>
                <a:path extrusionOk="0" fill="none" h="161950" w="501">
                  <a:moveTo>
                    <a:pt x="0" y="161949"/>
                  </a:moveTo>
                  <a:lnTo>
                    <a:pt x="0" y="101025"/>
                  </a:lnTo>
                  <a:lnTo>
                    <a:pt x="0" y="94405"/>
                  </a:lnTo>
                  <a:lnTo>
                    <a:pt x="0" y="87714"/>
                  </a:lnTo>
                  <a:lnTo>
                    <a:pt x="0" y="80975"/>
                  </a:lnTo>
                  <a:cubicBezTo>
                    <a:pt x="0" y="78725"/>
                    <a:pt x="12" y="76474"/>
                    <a:pt x="71" y="74200"/>
                  </a:cubicBezTo>
                  <a:cubicBezTo>
                    <a:pt x="119" y="71926"/>
                    <a:pt x="202" y="69640"/>
                    <a:pt x="274" y="67378"/>
                  </a:cubicBezTo>
                  <a:cubicBezTo>
                    <a:pt x="357" y="65116"/>
                    <a:pt x="429" y="62877"/>
                    <a:pt x="464" y="60687"/>
                  </a:cubicBezTo>
                  <a:cubicBezTo>
                    <a:pt x="488" y="59044"/>
                    <a:pt x="500" y="57413"/>
                    <a:pt x="488" y="55817"/>
                  </a:cubicBezTo>
                  <a:cubicBezTo>
                    <a:pt x="488" y="54210"/>
                    <a:pt x="464" y="52638"/>
                    <a:pt x="429" y="51078"/>
                  </a:cubicBezTo>
                  <a:cubicBezTo>
                    <a:pt x="393" y="49531"/>
                    <a:pt x="345" y="47983"/>
                    <a:pt x="298" y="46471"/>
                  </a:cubicBezTo>
                  <a:cubicBezTo>
                    <a:pt x="250" y="44947"/>
                    <a:pt x="202" y="43447"/>
                    <a:pt x="155" y="41958"/>
                  </a:cubicBezTo>
                  <a:cubicBezTo>
                    <a:pt x="119" y="40458"/>
                    <a:pt x="83" y="38994"/>
                    <a:pt x="60" y="37553"/>
                  </a:cubicBezTo>
                  <a:cubicBezTo>
                    <a:pt x="24" y="36100"/>
                    <a:pt x="12" y="34684"/>
                    <a:pt x="12" y="33291"/>
                  </a:cubicBezTo>
                  <a:cubicBezTo>
                    <a:pt x="0" y="30504"/>
                    <a:pt x="0" y="27837"/>
                    <a:pt x="0" y="25301"/>
                  </a:cubicBez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13"/>
            <p:cNvSpPr/>
            <p:nvPr/>
          </p:nvSpPr>
          <p:spPr>
            <a:xfrm>
              <a:off x="6131863" y="827025"/>
              <a:ext cx="64325" cy="4048750"/>
            </a:xfrm>
            <a:custGeom>
              <a:rect b="b" l="l" r="r" t="t"/>
              <a:pathLst>
                <a:path extrusionOk="0" fill="none" h="161950" w="2573">
                  <a:moveTo>
                    <a:pt x="107" y="161949"/>
                  </a:moveTo>
                  <a:lnTo>
                    <a:pt x="107" y="113836"/>
                  </a:lnTo>
                  <a:lnTo>
                    <a:pt x="107" y="107514"/>
                  </a:lnTo>
                  <a:cubicBezTo>
                    <a:pt x="107" y="105383"/>
                    <a:pt x="107" y="103228"/>
                    <a:pt x="96" y="101085"/>
                  </a:cubicBezTo>
                  <a:cubicBezTo>
                    <a:pt x="84" y="98930"/>
                    <a:pt x="60" y="96786"/>
                    <a:pt x="48" y="94619"/>
                  </a:cubicBezTo>
                  <a:cubicBezTo>
                    <a:pt x="24" y="92464"/>
                    <a:pt x="12" y="90286"/>
                    <a:pt x="0" y="88095"/>
                  </a:cubicBezTo>
                  <a:cubicBezTo>
                    <a:pt x="0" y="85880"/>
                    <a:pt x="72" y="83594"/>
                    <a:pt x="262" y="81225"/>
                  </a:cubicBezTo>
                  <a:cubicBezTo>
                    <a:pt x="524" y="78808"/>
                    <a:pt x="846" y="76343"/>
                    <a:pt x="1203" y="73867"/>
                  </a:cubicBezTo>
                  <a:cubicBezTo>
                    <a:pt x="1548" y="71390"/>
                    <a:pt x="1870" y="68926"/>
                    <a:pt x="2120" y="66533"/>
                  </a:cubicBezTo>
                  <a:cubicBezTo>
                    <a:pt x="2358" y="64128"/>
                    <a:pt x="2501" y="61794"/>
                    <a:pt x="2536" y="59556"/>
                  </a:cubicBezTo>
                  <a:cubicBezTo>
                    <a:pt x="2572" y="57317"/>
                    <a:pt x="2501" y="55174"/>
                    <a:pt x="2358" y="53126"/>
                  </a:cubicBezTo>
                  <a:cubicBezTo>
                    <a:pt x="2215" y="51078"/>
                    <a:pt x="2012" y="49114"/>
                    <a:pt x="1786" y="47197"/>
                  </a:cubicBezTo>
                  <a:cubicBezTo>
                    <a:pt x="1560" y="45280"/>
                    <a:pt x="1322" y="43387"/>
                    <a:pt x="1096" y="41542"/>
                  </a:cubicBezTo>
                  <a:cubicBezTo>
                    <a:pt x="893" y="39672"/>
                    <a:pt x="703" y="37827"/>
                    <a:pt x="536" y="36005"/>
                  </a:cubicBezTo>
                  <a:cubicBezTo>
                    <a:pt x="405" y="34303"/>
                    <a:pt x="298" y="32636"/>
                    <a:pt x="227" y="30981"/>
                  </a:cubicBezTo>
                  <a:cubicBezTo>
                    <a:pt x="155" y="29326"/>
                    <a:pt x="119" y="27718"/>
                    <a:pt x="107" y="26147"/>
                  </a:cubicBezTo>
                  <a:cubicBezTo>
                    <a:pt x="107" y="24587"/>
                    <a:pt x="107" y="23075"/>
                    <a:pt x="107" y="21622"/>
                  </a:cubicBezTo>
                  <a:lnTo>
                    <a:pt x="107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13"/>
            <p:cNvSpPr/>
            <p:nvPr/>
          </p:nvSpPr>
          <p:spPr>
            <a:xfrm>
              <a:off x="5846413" y="827025"/>
              <a:ext cx="153300" cy="4048750"/>
            </a:xfrm>
            <a:custGeom>
              <a:rect b="b" l="l" r="r" t="t"/>
              <a:pathLst>
                <a:path extrusionOk="0" fill="none" h="161950" w="6132">
                  <a:moveTo>
                    <a:pt x="298" y="161949"/>
                  </a:moveTo>
                  <a:lnTo>
                    <a:pt x="298" y="119956"/>
                  </a:lnTo>
                  <a:cubicBezTo>
                    <a:pt x="298" y="117956"/>
                    <a:pt x="298" y="115920"/>
                    <a:pt x="298" y="113848"/>
                  </a:cubicBezTo>
                  <a:cubicBezTo>
                    <a:pt x="286" y="111788"/>
                    <a:pt x="274" y="109728"/>
                    <a:pt x="250" y="107669"/>
                  </a:cubicBezTo>
                  <a:cubicBezTo>
                    <a:pt x="226" y="105621"/>
                    <a:pt x="191" y="103573"/>
                    <a:pt x="155" y="101513"/>
                  </a:cubicBezTo>
                  <a:cubicBezTo>
                    <a:pt x="107" y="99465"/>
                    <a:pt x="72" y="97406"/>
                    <a:pt x="36" y="95322"/>
                  </a:cubicBezTo>
                  <a:cubicBezTo>
                    <a:pt x="0" y="93238"/>
                    <a:pt x="48" y="91071"/>
                    <a:pt x="286" y="88750"/>
                  </a:cubicBezTo>
                  <a:cubicBezTo>
                    <a:pt x="548" y="86416"/>
                    <a:pt x="1048" y="83916"/>
                    <a:pt x="1727" y="81296"/>
                  </a:cubicBezTo>
                  <a:cubicBezTo>
                    <a:pt x="2405" y="78677"/>
                    <a:pt x="3167" y="76010"/>
                    <a:pt x="3882" y="73331"/>
                  </a:cubicBezTo>
                  <a:cubicBezTo>
                    <a:pt x="4596" y="70664"/>
                    <a:pt x="5179" y="68033"/>
                    <a:pt x="5572" y="65509"/>
                  </a:cubicBezTo>
                  <a:cubicBezTo>
                    <a:pt x="5965" y="62973"/>
                    <a:pt x="6132" y="60556"/>
                    <a:pt x="6084" y="58270"/>
                  </a:cubicBezTo>
                  <a:cubicBezTo>
                    <a:pt x="6037" y="55984"/>
                    <a:pt x="5787" y="53817"/>
                    <a:pt x="5406" y="51793"/>
                  </a:cubicBezTo>
                  <a:cubicBezTo>
                    <a:pt x="5025" y="49757"/>
                    <a:pt x="4548" y="47840"/>
                    <a:pt x="4048" y="46006"/>
                  </a:cubicBezTo>
                  <a:cubicBezTo>
                    <a:pt x="3524" y="44185"/>
                    <a:pt x="3036" y="42435"/>
                    <a:pt x="2584" y="40720"/>
                  </a:cubicBezTo>
                  <a:cubicBezTo>
                    <a:pt x="2131" y="39017"/>
                    <a:pt x="1739" y="37303"/>
                    <a:pt x="1393" y="35612"/>
                  </a:cubicBezTo>
                  <a:cubicBezTo>
                    <a:pt x="1119" y="34029"/>
                    <a:pt x="893" y="32445"/>
                    <a:pt x="703" y="30885"/>
                  </a:cubicBezTo>
                  <a:cubicBezTo>
                    <a:pt x="560" y="29278"/>
                    <a:pt x="441" y="27695"/>
                    <a:pt x="381" y="26147"/>
                  </a:cubicBezTo>
                  <a:cubicBezTo>
                    <a:pt x="322" y="24587"/>
                    <a:pt x="298" y="23075"/>
                    <a:pt x="298" y="21611"/>
                  </a:cubicBezTo>
                  <a:lnTo>
                    <a:pt x="298" y="17420"/>
                  </a:lnTo>
                  <a:lnTo>
                    <a:pt x="298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13"/>
            <p:cNvSpPr/>
            <p:nvPr/>
          </p:nvSpPr>
          <p:spPr>
            <a:xfrm>
              <a:off x="5562438" y="827025"/>
              <a:ext cx="258400" cy="4048750"/>
            </a:xfrm>
            <a:custGeom>
              <a:rect b="b" l="l" r="r" t="t"/>
              <a:pathLst>
                <a:path extrusionOk="0" fill="none" h="161950" w="10336">
                  <a:moveTo>
                    <a:pt x="429" y="161949"/>
                  </a:moveTo>
                  <a:lnTo>
                    <a:pt x="429" y="125826"/>
                  </a:lnTo>
                  <a:cubicBezTo>
                    <a:pt x="429" y="123909"/>
                    <a:pt x="429" y="121956"/>
                    <a:pt x="429" y="119956"/>
                  </a:cubicBezTo>
                  <a:cubicBezTo>
                    <a:pt x="417" y="117968"/>
                    <a:pt x="417" y="115955"/>
                    <a:pt x="382" y="113955"/>
                  </a:cubicBezTo>
                  <a:cubicBezTo>
                    <a:pt x="358" y="111967"/>
                    <a:pt x="322" y="109990"/>
                    <a:pt x="274" y="108014"/>
                  </a:cubicBezTo>
                  <a:cubicBezTo>
                    <a:pt x="227" y="106049"/>
                    <a:pt x="167" y="104073"/>
                    <a:pt x="108" y="102097"/>
                  </a:cubicBezTo>
                  <a:cubicBezTo>
                    <a:pt x="48" y="100120"/>
                    <a:pt x="1" y="98132"/>
                    <a:pt x="1" y="96072"/>
                  </a:cubicBezTo>
                  <a:cubicBezTo>
                    <a:pt x="144" y="93965"/>
                    <a:pt x="465" y="91738"/>
                    <a:pt x="1036" y="89297"/>
                  </a:cubicBezTo>
                  <a:cubicBezTo>
                    <a:pt x="1656" y="86869"/>
                    <a:pt x="2560" y="84225"/>
                    <a:pt x="3656" y="81451"/>
                  </a:cubicBezTo>
                  <a:cubicBezTo>
                    <a:pt x="4204" y="80070"/>
                    <a:pt x="4787" y="78653"/>
                    <a:pt x="5370" y="77236"/>
                  </a:cubicBezTo>
                  <a:cubicBezTo>
                    <a:pt x="5942" y="75820"/>
                    <a:pt x="6513" y="74391"/>
                    <a:pt x="7061" y="72974"/>
                  </a:cubicBezTo>
                  <a:cubicBezTo>
                    <a:pt x="7609" y="71545"/>
                    <a:pt x="8109" y="70140"/>
                    <a:pt x="8537" y="68747"/>
                  </a:cubicBezTo>
                  <a:cubicBezTo>
                    <a:pt x="8954" y="67366"/>
                    <a:pt x="9323" y="66009"/>
                    <a:pt x="9597" y="64675"/>
                  </a:cubicBezTo>
                  <a:cubicBezTo>
                    <a:pt x="10145" y="62032"/>
                    <a:pt x="10335" y="59532"/>
                    <a:pt x="10169" y="57222"/>
                  </a:cubicBezTo>
                  <a:cubicBezTo>
                    <a:pt x="10014" y="54912"/>
                    <a:pt x="9538" y="52769"/>
                    <a:pt x="8835" y="50781"/>
                  </a:cubicBezTo>
                  <a:cubicBezTo>
                    <a:pt x="8133" y="48792"/>
                    <a:pt x="7287" y="46935"/>
                    <a:pt x="6394" y="45185"/>
                  </a:cubicBezTo>
                  <a:cubicBezTo>
                    <a:pt x="5501" y="43423"/>
                    <a:pt x="4644" y="41744"/>
                    <a:pt x="3882" y="40125"/>
                  </a:cubicBezTo>
                  <a:cubicBezTo>
                    <a:pt x="3120" y="38494"/>
                    <a:pt x="2501" y="36886"/>
                    <a:pt x="2001" y="35291"/>
                  </a:cubicBezTo>
                  <a:cubicBezTo>
                    <a:pt x="1572" y="33660"/>
                    <a:pt x="1215" y="32005"/>
                    <a:pt x="953" y="30350"/>
                  </a:cubicBezTo>
                  <a:cubicBezTo>
                    <a:pt x="775" y="28945"/>
                    <a:pt x="644" y="27540"/>
                    <a:pt x="548" y="26147"/>
                  </a:cubicBezTo>
                  <a:cubicBezTo>
                    <a:pt x="477" y="24730"/>
                    <a:pt x="441" y="23349"/>
                    <a:pt x="429" y="22015"/>
                  </a:cubicBezTo>
                  <a:cubicBezTo>
                    <a:pt x="429" y="19348"/>
                    <a:pt x="429" y="16860"/>
                    <a:pt x="429" y="14598"/>
                  </a:cubicBezTo>
                  <a:lnTo>
                    <a:pt x="429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13"/>
            <p:cNvSpPr/>
            <p:nvPr/>
          </p:nvSpPr>
          <p:spPr>
            <a:xfrm>
              <a:off x="5279963" y="827025"/>
              <a:ext cx="338450" cy="4048750"/>
            </a:xfrm>
            <a:custGeom>
              <a:rect b="b" l="l" r="r" t="t"/>
              <a:pathLst>
                <a:path extrusionOk="0" fill="none" h="161950" w="13538">
                  <a:moveTo>
                    <a:pt x="501" y="161949"/>
                  </a:moveTo>
                  <a:lnTo>
                    <a:pt x="501" y="125826"/>
                  </a:lnTo>
                  <a:cubicBezTo>
                    <a:pt x="501" y="123909"/>
                    <a:pt x="501" y="121956"/>
                    <a:pt x="489" y="119968"/>
                  </a:cubicBezTo>
                  <a:cubicBezTo>
                    <a:pt x="477" y="118003"/>
                    <a:pt x="453" y="116027"/>
                    <a:pt x="417" y="114086"/>
                  </a:cubicBezTo>
                  <a:cubicBezTo>
                    <a:pt x="382" y="112134"/>
                    <a:pt x="334" y="110205"/>
                    <a:pt x="274" y="108276"/>
                  </a:cubicBezTo>
                  <a:cubicBezTo>
                    <a:pt x="215" y="106347"/>
                    <a:pt x="143" y="104418"/>
                    <a:pt x="72" y="102490"/>
                  </a:cubicBezTo>
                  <a:cubicBezTo>
                    <a:pt x="1" y="100561"/>
                    <a:pt x="1" y="98560"/>
                    <a:pt x="203" y="96489"/>
                  </a:cubicBezTo>
                  <a:cubicBezTo>
                    <a:pt x="417" y="94405"/>
                    <a:pt x="905" y="92191"/>
                    <a:pt x="1656" y="89774"/>
                  </a:cubicBezTo>
                  <a:cubicBezTo>
                    <a:pt x="2406" y="87357"/>
                    <a:pt x="3489" y="84690"/>
                    <a:pt x="4835" y="81844"/>
                  </a:cubicBezTo>
                  <a:cubicBezTo>
                    <a:pt x="5513" y="80415"/>
                    <a:pt x="6239" y="78951"/>
                    <a:pt x="6990" y="77463"/>
                  </a:cubicBezTo>
                  <a:cubicBezTo>
                    <a:pt x="7740" y="75974"/>
                    <a:pt x="8490" y="74462"/>
                    <a:pt x="9216" y="72950"/>
                  </a:cubicBezTo>
                  <a:cubicBezTo>
                    <a:pt x="9954" y="71438"/>
                    <a:pt x="10621" y="69950"/>
                    <a:pt x="11192" y="68485"/>
                  </a:cubicBezTo>
                  <a:cubicBezTo>
                    <a:pt x="11776" y="67021"/>
                    <a:pt x="12264" y="65580"/>
                    <a:pt x="12621" y="64199"/>
                  </a:cubicBezTo>
                  <a:cubicBezTo>
                    <a:pt x="13336" y="61437"/>
                    <a:pt x="13538" y="58901"/>
                    <a:pt x="13205" y="56615"/>
                  </a:cubicBezTo>
                  <a:cubicBezTo>
                    <a:pt x="12871" y="54329"/>
                    <a:pt x="12109" y="52269"/>
                    <a:pt x="11085" y="50364"/>
                  </a:cubicBezTo>
                  <a:cubicBezTo>
                    <a:pt x="10049" y="48471"/>
                    <a:pt x="8871" y="46709"/>
                    <a:pt x="7656" y="45030"/>
                  </a:cubicBezTo>
                  <a:cubicBezTo>
                    <a:pt x="6442" y="43351"/>
                    <a:pt x="5299" y="41732"/>
                    <a:pt x="4299" y="40137"/>
                  </a:cubicBezTo>
                  <a:cubicBezTo>
                    <a:pt x="3299" y="38553"/>
                    <a:pt x="2501" y="36970"/>
                    <a:pt x="1870" y="35386"/>
                  </a:cubicBezTo>
                  <a:cubicBezTo>
                    <a:pt x="1406" y="33743"/>
                    <a:pt x="1072" y="32088"/>
                    <a:pt x="834" y="30421"/>
                  </a:cubicBezTo>
                  <a:cubicBezTo>
                    <a:pt x="644" y="28254"/>
                    <a:pt x="536" y="26123"/>
                    <a:pt x="501" y="24051"/>
                  </a:cubicBezTo>
                  <a:cubicBezTo>
                    <a:pt x="501" y="22242"/>
                    <a:pt x="501" y="20503"/>
                    <a:pt x="501" y="18860"/>
                  </a:cubicBezTo>
                  <a:lnTo>
                    <a:pt x="50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13"/>
            <p:cNvSpPr/>
            <p:nvPr/>
          </p:nvSpPr>
          <p:spPr>
            <a:xfrm>
              <a:off x="4999563" y="827025"/>
              <a:ext cx="325375" cy="4048750"/>
            </a:xfrm>
            <a:custGeom>
              <a:rect b="b" l="l" r="r" t="t"/>
              <a:pathLst>
                <a:path extrusionOk="0" fill="none" h="161950" w="13015">
                  <a:moveTo>
                    <a:pt x="489" y="161949"/>
                  </a:moveTo>
                  <a:lnTo>
                    <a:pt x="489" y="125826"/>
                  </a:lnTo>
                  <a:cubicBezTo>
                    <a:pt x="489" y="123909"/>
                    <a:pt x="489" y="121956"/>
                    <a:pt x="477" y="119968"/>
                  </a:cubicBezTo>
                  <a:cubicBezTo>
                    <a:pt x="465" y="118003"/>
                    <a:pt x="441" y="116039"/>
                    <a:pt x="406" y="114098"/>
                  </a:cubicBezTo>
                  <a:cubicBezTo>
                    <a:pt x="370" y="112145"/>
                    <a:pt x="322" y="110217"/>
                    <a:pt x="251" y="108288"/>
                  </a:cubicBezTo>
                  <a:cubicBezTo>
                    <a:pt x="191" y="106359"/>
                    <a:pt x="132" y="104442"/>
                    <a:pt x="60" y="102501"/>
                  </a:cubicBezTo>
                  <a:cubicBezTo>
                    <a:pt x="1" y="100549"/>
                    <a:pt x="25" y="98560"/>
                    <a:pt x="239" y="96501"/>
                  </a:cubicBezTo>
                  <a:cubicBezTo>
                    <a:pt x="453" y="94441"/>
                    <a:pt x="894" y="92274"/>
                    <a:pt x="1596" y="89964"/>
                  </a:cubicBezTo>
                  <a:cubicBezTo>
                    <a:pt x="2299" y="87642"/>
                    <a:pt x="3263" y="85095"/>
                    <a:pt x="4501" y="82320"/>
                  </a:cubicBezTo>
                  <a:cubicBezTo>
                    <a:pt x="5121" y="80939"/>
                    <a:pt x="5823" y="79487"/>
                    <a:pt x="6573" y="78010"/>
                  </a:cubicBezTo>
                  <a:cubicBezTo>
                    <a:pt x="7323" y="76522"/>
                    <a:pt x="8109" y="74998"/>
                    <a:pt x="8919" y="73450"/>
                  </a:cubicBezTo>
                  <a:cubicBezTo>
                    <a:pt x="9645" y="71938"/>
                    <a:pt x="10324" y="70426"/>
                    <a:pt x="10919" y="68950"/>
                  </a:cubicBezTo>
                  <a:cubicBezTo>
                    <a:pt x="11514" y="67461"/>
                    <a:pt x="12002" y="66021"/>
                    <a:pt x="12336" y="64628"/>
                  </a:cubicBezTo>
                  <a:cubicBezTo>
                    <a:pt x="13014" y="61854"/>
                    <a:pt x="12991" y="59377"/>
                    <a:pt x="12360" y="57174"/>
                  </a:cubicBezTo>
                  <a:cubicBezTo>
                    <a:pt x="11717" y="54984"/>
                    <a:pt x="10657" y="53007"/>
                    <a:pt x="9383" y="51186"/>
                  </a:cubicBezTo>
                  <a:cubicBezTo>
                    <a:pt x="8109" y="49364"/>
                    <a:pt x="6776" y="47638"/>
                    <a:pt x="5525" y="45959"/>
                  </a:cubicBezTo>
                  <a:cubicBezTo>
                    <a:pt x="4275" y="44280"/>
                    <a:pt x="3204" y="42613"/>
                    <a:pt x="2346" y="40934"/>
                  </a:cubicBezTo>
                  <a:cubicBezTo>
                    <a:pt x="1489" y="39267"/>
                    <a:pt x="906" y="37577"/>
                    <a:pt x="596" y="35838"/>
                  </a:cubicBezTo>
                  <a:cubicBezTo>
                    <a:pt x="299" y="34088"/>
                    <a:pt x="239" y="32302"/>
                    <a:pt x="251" y="30528"/>
                  </a:cubicBezTo>
                  <a:cubicBezTo>
                    <a:pt x="310" y="28266"/>
                    <a:pt x="370" y="26099"/>
                    <a:pt x="406" y="24027"/>
                  </a:cubicBezTo>
                  <a:cubicBezTo>
                    <a:pt x="441" y="21968"/>
                    <a:pt x="453" y="20003"/>
                    <a:pt x="465" y="18146"/>
                  </a:cubicBezTo>
                  <a:cubicBezTo>
                    <a:pt x="477" y="14443"/>
                    <a:pt x="477" y="11193"/>
                    <a:pt x="477" y="8502"/>
                  </a:cubicBezTo>
                  <a:lnTo>
                    <a:pt x="477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13"/>
            <p:cNvSpPr/>
            <p:nvPr/>
          </p:nvSpPr>
          <p:spPr>
            <a:xfrm>
              <a:off x="4665613" y="826725"/>
              <a:ext cx="207175" cy="4049050"/>
            </a:xfrm>
            <a:custGeom>
              <a:rect b="b" l="l" r="r" t="t"/>
              <a:pathLst>
                <a:path extrusionOk="0" fill="none" h="161962" w="8287">
                  <a:moveTo>
                    <a:pt x="2619" y="161961"/>
                  </a:moveTo>
                  <a:lnTo>
                    <a:pt x="2619" y="125838"/>
                  </a:lnTo>
                  <a:cubicBezTo>
                    <a:pt x="2619" y="123921"/>
                    <a:pt x="2619" y="121968"/>
                    <a:pt x="2608" y="119980"/>
                  </a:cubicBezTo>
                  <a:cubicBezTo>
                    <a:pt x="2608" y="117980"/>
                    <a:pt x="2596" y="115979"/>
                    <a:pt x="2572" y="113991"/>
                  </a:cubicBezTo>
                  <a:cubicBezTo>
                    <a:pt x="2548" y="112003"/>
                    <a:pt x="2500" y="110026"/>
                    <a:pt x="2453" y="108062"/>
                  </a:cubicBezTo>
                  <a:cubicBezTo>
                    <a:pt x="2405" y="106085"/>
                    <a:pt x="2358" y="104121"/>
                    <a:pt x="2298" y="102144"/>
                  </a:cubicBezTo>
                  <a:cubicBezTo>
                    <a:pt x="2238" y="100168"/>
                    <a:pt x="2215" y="98144"/>
                    <a:pt x="2334" y="96084"/>
                  </a:cubicBezTo>
                  <a:cubicBezTo>
                    <a:pt x="2453" y="94024"/>
                    <a:pt x="2727" y="91893"/>
                    <a:pt x="3179" y="89667"/>
                  </a:cubicBezTo>
                  <a:cubicBezTo>
                    <a:pt x="3632" y="87440"/>
                    <a:pt x="4274" y="85095"/>
                    <a:pt x="5048" y="82618"/>
                  </a:cubicBezTo>
                  <a:cubicBezTo>
                    <a:pt x="5846" y="80118"/>
                    <a:pt x="6644" y="77463"/>
                    <a:pt x="7346" y="74736"/>
                  </a:cubicBezTo>
                  <a:cubicBezTo>
                    <a:pt x="7942" y="72057"/>
                    <a:pt x="8287" y="69414"/>
                    <a:pt x="8180" y="66950"/>
                  </a:cubicBezTo>
                  <a:cubicBezTo>
                    <a:pt x="8084" y="64485"/>
                    <a:pt x="7549" y="62211"/>
                    <a:pt x="6715" y="60103"/>
                  </a:cubicBezTo>
                  <a:cubicBezTo>
                    <a:pt x="5870" y="57984"/>
                    <a:pt x="4870" y="55984"/>
                    <a:pt x="3893" y="54031"/>
                  </a:cubicBezTo>
                  <a:cubicBezTo>
                    <a:pt x="2905" y="52079"/>
                    <a:pt x="2048" y="50126"/>
                    <a:pt x="1393" y="48185"/>
                  </a:cubicBezTo>
                  <a:cubicBezTo>
                    <a:pt x="738" y="46233"/>
                    <a:pt x="322" y="44268"/>
                    <a:pt x="167" y="42292"/>
                  </a:cubicBezTo>
                  <a:cubicBezTo>
                    <a:pt x="0" y="40327"/>
                    <a:pt x="95" y="38327"/>
                    <a:pt x="310" y="36374"/>
                  </a:cubicBezTo>
                  <a:cubicBezTo>
                    <a:pt x="572" y="34410"/>
                    <a:pt x="857" y="32517"/>
                    <a:pt x="1119" y="30671"/>
                  </a:cubicBezTo>
                  <a:cubicBezTo>
                    <a:pt x="1465" y="28373"/>
                    <a:pt x="1750" y="26171"/>
                    <a:pt x="1965" y="24075"/>
                  </a:cubicBezTo>
                  <a:cubicBezTo>
                    <a:pt x="2191" y="21980"/>
                    <a:pt x="2346" y="20003"/>
                    <a:pt x="2417" y="18158"/>
                  </a:cubicBezTo>
                  <a:cubicBezTo>
                    <a:pt x="2584" y="14443"/>
                    <a:pt x="2619" y="11205"/>
                    <a:pt x="2619" y="8514"/>
                  </a:cubicBezTo>
                  <a:lnTo>
                    <a:pt x="2619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13"/>
            <p:cNvSpPr/>
            <p:nvPr/>
          </p:nvSpPr>
          <p:spPr>
            <a:xfrm>
              <a:off x="4295913" y="826725"/>
              <a:ext cx="164625" cy="4049050"/>
            </a:xfrm>
            <a:custGeom>
              <a:rect b="b" l="l" r="r" t="t"/>
              <a:pathLst>
                <a:path extrusionOk="0" fill="none" h="161962" w="6585">
                  <a:moveTo>
                    <a:pt x="6168" y="161961"/>
                  </a:moveTo>
                  <a:lnTo>
                    <a:pt x="6168" y="125838"/>
                  </a:lnTo>
                  <a:lnTo>
                    <a:pt x="6168" y="119968"/>
                  </a:lnTo>
                  <a:cubicBezTo>
                    <a:pt x="6168" y="117968"/>
                    <a:pt x="6168" y="115932"/>
                    <a:pt x="6168" y="113860"/>
                  </a:cubicBezTo>
                  <a:cubicBezTo>
                    <a:pt x="6156" y="111824"/>
                    <a:pt x="6144" y="109764"/>
                    <a:pt x="6108" y="107716"/>
                  </a:cubicBezTo>
                  <a:cubicBezTo>
                    <a:pt x="6085" y="105669"/>
                    <a:pt x="6049" y="103633"/>
                    <a:pt x="6013" y="101585"/>
                  </a:cubicBezTo>
                  <a:cubicBezTo>
                    <a:pt x="5977" y="99537"/>
                    <a:pt x="5942" y="97477"/>
                    <a:pt x="5930" y="95382"/>
                  </a:cubicBezTo>
                  <a:cubicBezTo>
                    <a:pt x="5930" y="93286"/>
                    <a:pt x="6013" y="91143"/>
                    <a:pt x="6156" y="88976"/>
                  </a:cubicBezTo>
                  <a:cubicBezTo>
                    <a:pt x="6347" y="86785"/>
                    <a:pt x="6525" y="84535"/>
                    <a:pt x="6561" y="82261"/>
                  </a:cubicBezTo>
                  <a:cubicBezTo>
                    <a:pt x="6585" y="79987"/>
                    <a:pt x="6454" y="77713"/>
                    <a:pt x="6120" y="75462"/>
                  </a:cubicBezTo>
                  <a:cubicBezTo>
                    <a:pt x="5799" y="73200"/>
                    <a:pt x="5287" y="70974"/>
                    <a:pt x="4632" y="68783"/>
                  </a:cubicBezTo>
                  <a:cubicBezTo>
                    <a:pt x="3989" y="66580"/>
                    <a:pt x="3251" y="64413"/>
                    <a:pt x="2548" y="62247"/>
                  </a:cubicBezTo>
                  <a:cubicBezTo>
                    <a:pt x="1846" y="60080"/>
                    <a:pt x="1239" y="57913"/>
                    <a:pt x="798" y="55746"/>
                  </a:cubicBezTo>
                  <a:cubicBezTo>
                    <a:pt x="346" y="53579"/>
                    <a:pt x="96" y="51424"/>
                    <a:pt x="48" y="49281"/>
                  </a:cubicBezTo>
                  <a:cubicBezTo>
                    <a:pt x="1" y="47149"/>
                    <a:pt x="120" y="45054"/>
                    <a:pt x="382" y="42982"/>
                  </a:cubicBezTo>
                  <a:cubicBezTo>
                    <a:pt x="667" y="40934"/>
                    <a:pt x="1048" y="38898"/>
                    <a:pt x="1489" y="36910"/>
                  </a:cubicBezTo>
                  <a:cubicBezTo>
                    <a:pt x="1894" y="35088"/>
                    <a:pt x="2310" y="33303"/>
                    <a:pt x="2727" y="31564"/>
                  </a:cubicBezTo>
                  <a:cubicBezTo>
                    <a:pt x="3132" y="29826"/>
                    <a:pt x="3525" y="28135"/>
                    <a:pt x="3894" y="26504"/>
                  </a:cubicBezTo>
                  <a:cubicBezTo>
                    <a:pt x="4632" y="23242"/>
                    <a:pt x="5204" y="20218"/>
                    <a:pt x="5561" y="17491"/>
                  </a:cubicBezTo>
                  <a:cubicBezTo>
                    <a:pt x="5906" y="14765"/>
                    <a:pt x="6073" y="12324"/>
                    <a:pt x="6120" y="10181"/>
                  </a:cubicBezTo>
                  <a:cubicBezTo>
                    <a:pt x="6168" y="8049"/>
                    <a:pt x="6168" y="6216"/>
                    <a:pt x="6168" y="4704"/>
                  </a:cubicBezTo>
                  <a:lnTo>
                    <a:pt x="6168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13"/>
            <p:cNvSpPr/>
            <p:nvPr/>
          </p:nvSpPr>
          <p:spPr>
            <a:xfrm>
              <a:off x="3961063" y="826725"/>
              <a:ext cx="208375" cy="4049050"/>
            </a:xfrm>
            <a:custGeom>
              <a:rect b="b" l="l" r="r" t="t"/>
              <a:pathLst>
                <a:path extrusionOk="0" fill="none" h="161962" w="8335">
                  <a:moveTo>
                    <a:pt x="8334" y="161961"/>
                  </a:moveTo>
                  <a:lnTo>
                    <a:pt x="8334" y="113848"/>
                  </a:lnTo>
                  <a:cubicBezTo>
                    <a:pt x="8334" y="111776"/>
                    <a:pt x="8334" y="109669"/>
                    <a:pt x="8334" y="107538"/>
                  </a:cubicBezTo>
                  <a:cubicBezTo>
                    <a:pt x="8334" y="105407"/>
                    <a:pt x="8322" y="103264"/>
                    <a:pt x="8311" y="101120"/>
                  </a:cubicBezTo>
                  <a:cubicBezTo>
                    <a:pt x="8299" y="98989"/>
                    <a:pt x="8275" y="96834"/>
                    <a:pt x="8263" y="94679"/>
                  </a:cubicBezTo>
                  <a:cubicBezTo>
                    <a:pt x="8239" y="92524"/>
                    <a:pt x="8227" y="90357"/>
                    <a:pt x="8120" y="88155"/>
                  </a:cubicBezTo>
                  <a:cubicBezTo>
                    <a:pt x="8013" y="85952"/>
                    <a:pt x="7739" y="83761"/>
                    <a:pt x="7334" y="81582"/>
                  </a:cubicBezTo>
                  <a:cubicBezTo>
                    <a:pt x="6918" y="79415"/>
                    <a:pt x="6382" y="77248"/>
                    <a:pt x="5751" y="75105"/>
                  </a:cubicBezTo>
                  <a:cubicBezTo>
                    <a:pt x="5120" y="72962"/>
                    <a:pt x="4417" y="70831"/>
                    <a:pt x="3715" y="68700"/>
                  </a:cubicBezTo>
                  <a:cubicBezTo>
                    <a:pt x="3012" y="66569"/>
                    <a:pt x="2346" y="64437"/>
                    <a:pt x="1762" y="62318"/>
                  </a:cubicBezTo>
                  <a:cubicBezTo>
                    <a:pt x="1179" y="60199"/>
                    <a:pt x="726" y="58079"/>
                    <a:pt x="429" y="55984"/>
                  </a:cubicBezTo>
                  <a:cubicBezTo>
                    <a:pt x="131" y="53888"/>
                    <a:pt x="0" y="51817"/>
                    <a:pt x="48" y="49733"/>
                  </a:cubicBezTo>
                  <a:cubicBezTo>
                    <a:pt x="95" y="47661"/>
                    <a:pt x="321" y="45590"/>
                    <a:pt x="667" y="43518"/>
                  </a:cubicBezTo>
                  <a:cubicBezTo>
                    <a:pt x="1024" y="41458"/>
                    <a:pt x="1476" y="39410"/>
                    <a:pt x="2012" y="37410"/>
                  </a:cubicBezTo>
                  <a:cubicBezTo>
                    <a:pt x="2500" y="35565"/>
                    <a:pt x="3000" y="33755"/>
                    <a:pt x="3500" y="31993"/>
                  </a:cubicBezTo>
                  <a:cubicBezTo>
                    <a:pt x="4001" y="30231"/>
                    <a:pt x="4501" y="28504"/>
                    <a:pt x="4965" y="26849"/>
                  </a:cubicBezTo>
                  <a:cubicBezTo>
                    <a:pt x="5906" y="23528"/>
                    <a:pt x="6679" y="20444"/>
                    <a:pt x="7227" y="17646"/>
                  </a:cubicBezTo>
                  <a:cubicBezTo>
                    <a:pt x="7775" y="14860"/>
                    <a:pt x="8072" y="12371"/>
                    <a:pt x="8192" y="10204"/>
                  </a:cubicBezTo>
                  <a:cubicBezTo>
                    <a:pt x="8322" y="8049"/>
                    <a:pt x="8334" y="6216"/>
                    <a:pt x="8334" y="4704"/>
                  </a:cubicBezTo>
                  <a:lnTo>
                    <a:pt x="8334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13"/>
            <p:cNvSpPr/>
            <p:nvPr/>
          </p:nvSpPr>
          <p:spPr>
            <a:xfrm>
              <a:off x="3681838" y="827025"/>
              <a:ext cx="206900" cy="4048750"/>
            </a:xfrm>
            <a:custGeom>
              <a:rect b="b" l="l" r="r" t="t"/>
              <a:pathLst>
                <a:path extrusionOk="0" fill="none" h="161950" w="8276">
                  <a:moveTo>
                    <a:pt x="8276" y="161949"/>
                  </a:moveTo>
                  <a:lnTo>
                    <a:pt x="8276" y="101025"/>
                  </a:lnTo>
                  <a:lnTo>
                    <a:pt x="8276" y="94405"/>
                  </a:lnTo>
                  <a:cubicBezTo>
                    <a:pt x="8276" y="92191"/>
                    <a:pt x="8252" y="89952"/>
                    <a:pt x="8061" y="87726"/>
                  </a:cubicBezTo>
                  <a:cubicBezTo>
                    <a:pt x="7883" y="85499"/>
                    <a:pt x="7526" y="83309"/>
                    <a:pt x="7038" y="81154"/>
                  </a:cubicBezTo>
                  <a:cubicBezTo>
                    <a:pt x="6549" y="79010"/>
                    <a:pt x="5954" y="76879"/>
                    <a:pt x="5311" y="74772"/>
                  </a:cubicBezTo>
                  <a:cubicBezTo>
                    <a:pt x="4668" y="72664"/>
                    <a:pt x="3990" y="70581"/>
                    <a:pt x="3335" y="68509"/>
                  </a:cubicBezTo>
                  <a:cubicBezTo>
                    <a:pt x="2680" y="66426"/>
                    <a:pt x="2085" y="64366"/>
                    <a:pt x="1549" y="62306"/>
                  </a:cubicBezTo>
                  <a:cubicBezTo>
                    <a:pt x="1061" y="60365"/>
                    <a:pt x="668" y="58436"/>
                    <a:pt x="394" y="56508"/>
                  </a:cubicBezTo>
                  <a:cubicBezTo>
                    <a:pt x="156" y="54698"/>
                    <a:pt x="13" y="52876"/>
                    <a:pt x="13" y="51067"/>
                  </a:cubicBezTo>
                  <a:cubicBezTo>
                    <a:pt x="1" y="49245"/>
                    <a:pt x="120" y="47423"/>
                    <a:pt x="358" y="45602"/>
                  </a:cubicBezTo>
                  <a:cubicBezTo>
                    <a:pt x="584" y="43768"/>
                    <a:pt x="906" y="41958"/>
                    <a:pt x="1275" y="40172"/>
                  </a:cubicBezTo>
                  <a:cubicBezTo>
                    <a:pt x="1656" y="38386"/>
                    <a:pt x="2085" y="36612"/>
                    <a:pt x="2549" y="34886"/>
                  </a:cubicBezTo>
                  <a:cubicBezTo>
                    <a:pt x="3489" y="31409"/>
                    <a:pt x="4442" y="28088"/>
                    <a:pt x="5287" y="24980"/>
                  </a:cubicBezTo>
                  <a:cubicBezTo>
                    <a:pt x="6145" y="21872"/>
                    <a:pt x="6835" y="18991"/>
                    <a:pt x="7323" y="16384"/>
                  </a:cubicBezTo>
                  <a:cubicBezTo>
                    <a:pt x="7811" y="13776"/>
                    <a:pt x="8073" y="11455"/>
                    <a:pt x="8169" y="9430"/>
                  </a:cubicBezTo>
                  <a:cubicBezTo>
                    <a:pt x="8264" y="7430"/>
                    <a:pt x="8276" y="5728"/>
                    <a:pt x="8276" y="4335"/>
                  </a:cubicBezTo>
                  <a:lnTo>
                    <a:pt x="8276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13"/>
            <p:cNvSpPr/>
            <p:nvPr/>
          </p:nvSpPr>
          <p:spPr>
            <a:xfrm>
              <a:off x="3441338" y="826725"/>
              <a:ext cx="180400" cy="4049050"/>
            </a:xfrm>
            <a:custGeom>
              <a:rect b="b" l="l" r="r" t="t"/>
              <a:pathLst>
                <a:path extrusionOk="0" fill="none" h="161962" w="7216">
                  <a:moveTo>
                    <a:pt x="6668" y="161961"/>
                  </a:moveTo>
                  <a:lnTo>
                    <a:pt x="6668" y="119968"/>
                  </a:lnTo>
                  <a:lnTo>
                    <a:pt x="6668" y="113848"/>
                  </a:lnTo>
                  <a:cubicBezTo>
                    <a:pt x="6668" y="111776"/>
                    <a:pt x="6668" y="109657"/>
                    <a:pt x="6692" y="107490"/>
                  </a:cubicBezTo>
                  <a:cubicBezTo>
                    <a:pt x="6728" y="105323"/>
                    <a:pt x="6787" y="103109"/>
                    <a:pt x="6871" y="100858"/>
                  </a:cubicBezTo>
                  <a:cubicBezTo>
                    <a:pt x="6966" y="98596"/>
                    <a:pt x="7049" y="96334"/>
                    <a:pt x="7133" y="94048"/>
                  </a:cubicBezTo>
                  <a:cubicBezTo>
                    <a:pt x="7204" y="91786"/>
                    <a:pt x="7216" y="89500"/>
                    <a:pt x="7144" y="87262"/>
                  </a:cubicBezTo>
                  <a:cubicBezTo>
                    <a:pt x="6978" y="85047"/>
                    <a:pt x="6668" y="82868"/>
                    <a:pt x="6228" y="80749"/>
                  </a:cubicBezTo>
                  <a:cubicBezTo>
                    <a:pt x="5775" y="78630"/>
                    <a:pt x="5228" y="76534"/>
                    <a:pt x="4632" y="74474"/>
                  </a:cubicBezTo>
                  <a:cubicBezTo>
                    <a:pt x="4037" y="72414"/>
                    <a:pt x="3430" y="70355"/>
                    <a:pt x="2822" y="68307"/>
                  </a:cubicBezTo>
                  <a:cubicBezTo>
                    <a:pt x="2251" y="66259"/>
                    <a:pt x="1727" y="64211"/>
                    <a:pt x="1251" y="62163"/>
                  </a:cubicBezTo>
                  <a:cubicBezTo>
                    <a:pt x="858" y="60223"/>
                    <a:pt x="536" y="58282"/>
                    <a:pt x="322" y="56329"/>
                  </a:cubicBezTo>
                  <a:cubicBezTo>
                    <a:pt x="96" y="54388"/>
                    <a:pt x="1" y="52436"/>
                    <a:pt x="13" y="50495"/>
                  </a:cubicBezTo>
                  <a:cubicBezTo>
                    <a:pt x="13" y="48542"/>
                    <a:pt x="132" y="46614"/>
                    <a:pt x="346" y="44685"/>
                  </a:cubicBezTo>
                  <a:cubicBezTo>
                    <a:pt x="584" y="42601"/>
                    <a:pt x="906" y="40542"/>
                    <a:pt x="1298" y="38506"/>
                  </a:cubicBezTo>
                  <a:cubicBezTo>
                    <a:pt x="1691" y="36470"/>
                    <a:pt x="2120" y="34469"/>
                    <a:pt x="2572" y="32517"/>
                  </a:cubicBezTo>
                  <a:cubicBezTo>
                    <a:pt x="3037" y="30564"/>
                    <a:pt x="3489" y="28671"/>
                    <a:pt x="3918" y="26837"/>
                  </a:cubicBezTo>
                  <a:cubicBezTo>
                    <a:pt x="4358" y="24992"/>
                    <a:pt x="4763" y="23230"/>
                    <a:pt x="5108" y="21539"/>
                  </a:cubicBezTo>
                  <a:cubicBezTo>
                    <a:pt x="5787" y="18170"/>
                    <a:pt x="6251" y="15122"/>
                    <a:pt x="6454" y="12467"/>
                  </a:cubicBezTo>
                  <a:cubicBezTo>
                    <a:pt x="6656" y="9812"/>
                    <a:pt x="6668" y="7561"/>
                    <a:pt x="6668" y="5728"/>
                  </a:cubicBezTo>
                  <a:lnTo>
                    <a:pt x="6668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13"/>
            <p:cNvSpPr/>
            <p:nvPr/>
          </p:nvSpPr>
          <p:spPr>
            <a:xfrm>
              <a:off x="3219888" y="827025"/>
              <a:ext cx="177125" cy="4048750"/>
            </a:xfrm>
            <a:custGeom>
              <a:rect b="b" l="l" r="r" t="t"/>
              <a:pathLst>
                <a:path extrusionOk="0" fill="none" h="161950" w="7085">
                  <a:moveTo>
                    <a:pt x="4299" y="161949"/>
                  </a:moveTo>
                  <a:lnTo>
                    <a:pt x="4299" y="125826"/>
                  </a:lnTo>
                  <a:cubicBezTo>
                    <a:pt x="4299" y="123909"/>
                    <a:pt x="4299" y="121956"/>
                    <a:pt x="4322" y="119932"/>
                  </a:cubicBezTo>
                  <a:cubicBezTo>
                    <a:pt x="4346" y="117908"/>
                    <a:pt x="4441" y="115789"/>
                    <a:pt x="4620" y="113574"/>
                  </a:cubicBezTo>
                  <a:cubicBezTo>
                    <a:pt x="4811" y="111360"/>
                    <a:pt x="5061" y="109062"/>
                    <a:pt x="5358" y="106716"/>
                  </a:cubicBezTo>
                  <a:cubicBezTo>
                    <a:pt x="5656" y="104371"/>
                    <a:pt x="5954" y="102001"/>
                    <a:pt x="6227" y="99632"/>
                  </a:cubicBezTo>
                  <a:cubicBezTo>
                    <a:pt x="6513" y="97263"/>
                    <a:pt x="6739" y="94893"/>
                    <a:pt x="6894" y="92572"/>
                  </a:cubicBezTo>
                  <a:cubicBezTo>
                    <a:pt x="7037" y="90250"/>
                    <a:pt x="7085" y="87964"/>
                    <a:pt x="7001" y="85737"/>
                  </a:cubicBezTo>
                  <a:cubicBezTo>
                    <a:pt x="6858" y="83547"/>
                    <a:pt x="6573" y="81415"/>
                    <a:pt x="6132" y="79356"/>
                  </a:cubicBezTo>
                  <a:cubicBezTo>
                    <a:pt x="5692" y="77296"/>
                    <a:pt x="5144" y="75284"/>
                    <a:pt x="4561" y="73307"/>
                  </a:cubicBezTo>
                  <a:cubicBezTo>
                    <a:pt x="3965" y="71343"/>
                    <a:pt x="3358" y="69378"/>
                    <a:pt x="2787" y="67426"/>
                  </a:cubicBezTo>
                  <a:cubicBezTo>
                    <a:pt x="2203" y="65473"/>
                    <a:pt x="1691" y="63509"/>
                    <a:pt x="1227" y="61544"/>
                  </a:cubicBezTo>
                  <a:cubicBezTo>
                    <a:pt x="834" y="59532"/>
                    <a:pt x="512" y="57508"/>
                    <a:pt x="262" y="55484"/>
                  </a:cubicBezTo>
                  <a:cubicBezTo>
                    <a:pt x="120" y="53698"/>
                    <a:pt x="24" y="51888"/>
                    <a:pt x="12" y="50090"/>
                  </a:cubicBezTo>
                  <a:cubicBezTo>
                    <a:pt x="0" y="48280"/>
                    <a:pt x="72" y="46471"/>
                    <a:pt x="215" y="44685"/>
                  </a:cubicBezTo>
                  <a:cubicBezTo>
                    <a:pt x="370" y="42887"/>
                    <a:pt x="560" y="41113"/>
                    <a:pt x="786" y="39363"/>
                  </a:cubicBezTo>
                  <a:cubicBezTo>
                    <a:pt x="1012" y="37612"/>
                    <a:pt x="1263" y="35898"/>
                    <a:pt x="1536" y="34207"/>
                  </a:cubicBezTo>
                  <a:cubicBezTo>
                    <a:pt x="2096" y="30814"/>
                    <a:pt x="2656" y="27576"/>
                    <a:pt x="3132" y="24539"/>
                  </a:cubicBezTo>
                  <a:cubicBezTo>
                    <a:pt x="3608" y="21503"/>
                    <a:pt x="3953" y="18682"/>
                    <a:pt x="4120" y="16134"/>
                  </a:cubicBezTo>
                  <a:cubicBezTo>
                    <a:pt x="4287" y="13574"/>
                    <a:pt x="4299" y="11300"/>
                    <a:pt x="4299" y="9335"/>
                  </a:cubicBezTo>
                  <a:cubicBezTo>
                    <a:pt x="4299" y="7359"/>
                    <a:pt x="4299" y="5668"/>
                    <a:pt x="4299" y="4287"/>
                  </a:cubicBezTo>
                  <a:lnTo>
                    <a:pt x="4299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13"/>
            <p:cNvSpPr/>
            <p:nvPr/>
          </p:nvSpPr>
          <p:spPr>
            <a:xfrm>
              <a:off x="2999613" y="827025"/>
              <a:ext cx="195600" cy="4048750"/>
            </a:xfrm>
            <a:custGeom>
              <a:rect b="b" l="l" r="r" t="t"/>
              <a:pathLst>
                <a:path extrusionOk="0" fill="none" h="161950" w="7824">
                  <a:moveTo>
                    <a:pt x="1882" y="161949"/>
                  </a:moveTo>
                  <a:lnTo>
                    <a:pt x="1882" y="141506"/>
                  </a:lnTo>
                  <a:lnTo>
                    <a:pt x="1882" y="131398"/>
                  </a:lnTo>
                  <a:cubicBezTo>
                    <a:pt x="1882" y="129588"/>
                    <a:pt x="1882" y="127719"/>
                    <a:pt x="1942" y="125766"/>
                  </a:cubicBezTo>
                  <a:cubicBezTo>
                    <a:pt x="2013" y="123814"/>
                    <a:pt x="2156" y="121754"/>
                    <a:pt x="2430" y="119551"/>
                  </a:cubicBezTo>
                  <a:cubicBezTo>
                    <a:pt x="2715" y="117348"/>
                    <a:pt x="3108" y="115027"/>
                    <a:pt x="3608" y="112622"/>
                  </a:cubicBezTo>
                  <a:cubicBezTo>
                    <a:pt x="4097" y="110205"/>
                    <a:pt x="4632" y="107728"/>
                    <a:pt x="5180" y="105228"/>
                  </a:cubicBezTo>
                  <a:cubicBezTo>
                    <a:pt x="5716" y="102728"/>
                    <a:pt x="6228" y="100227"/>
                    <a:pt x="6645" y="97763"/>
                  </a:cubicBezTo>
                  <a:cubicBezTo>
                    <a:pt x="7073" y="95298"/>
                    <a:pt x="7395" y="92881"/>
                    <a:pt x="7585" y="90536"/>
                  </a:cubicBezTo>
                  <a:cubicBezTo>
                    <a:pt x="7776" y="88190"/>
                    <a:pt x="7823" y="85916"/>
                    <a:pt x="7704" y="83725"/>
                  </a:cubicBezTo>
                  <a:cubicBezTo>
                    <a:pt x="7561" y="81558"/>
                    <a:pt x="7252" y="79475"/>
                    <a:pt x="6823" y="77475"/>
                  </a:cubicBezTo>
                  <a:cubicBezTo>
                    <a:pt x="6359" y="75486"/>
                    <a:pt x="5799" y="73545"/>
                    <a:pt x="5180" y="71664"/>
                  </a:cubicBezTo>
                  <a:cubicBezTo>
                    <a:pt x="4561" y="69783"/>
                    <a:pt x="3930" y="67926"/>
                    <a:pt x="3311" y="66080"/>
                  </a:cubicBezTo>
                  <a:cubicBezTo>
                    <a:pt x="2692" y="64235"/>
                    <a:pt x="2120" y="62389"/>
                    <a:pt x="1632" y="60508"/>
                  </a:cubicBezTo>
                  <a:cubicBezTo>
                    <a:pt x="1156" y="58639"/>
                    <a:pt x="763" y="56722"/>
                    <a:pt x="465" y="54793"/>
                  </a:cubicBezTo>
                  <a:cubicBezTo>
                    <a:pt x="227" y="52805"/>
                    <a:pt x="84" y="50805"/>
                    <a:pt x="13" y="48792"/>
                  </a:cubicBezTo>
                  <a:cubicBezTo>
                    <a:pt x="1" y="46578"/>
                    <a:pt x="60" y="44375"/>
                    <a:pt x="191" y="42184"/>
                  </a:cubicBezTo>
                  <a:cubicBezTo>
                    <a:pt x="310" y="39994"/>
                    <a:pt x="489" y="37839"/>
                    <a:pt x="679" y="35731"/>
                  </a:cubicBezTo>
                  <a:cubicBezTo>
                    <a:pt x="870" y="33636"/>
                    <a:pt x="1072" y="31576"/>
                    <a:pt x="1251" y="29588"/>
                  </a:cubicBezTo>
                  <a:cubicBezTo>
                    <a:pt x="1430" y="27599"/>
                    <a:pt x="1584" y="25682"/>
                    <a:pt x="1680" y="23849"/>
                  </a:cubicBezTo>
                  <a:cubicBezTo>
                    <a:pt x="1858" y="20170"/>
                    <a:pt x="1894" y="16848"/>
                    <a:pt x="1882" y="13931"/>
                  </a:cubicBezTo>
                  <a:lnTo>
                    <a:pt x="1882" y="6466"/>
                  </a:lnTo>
                  <a:lnTo>
                    <a:pt x="1882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13"/>
            <p:cNvSpPr/>
            <p:nvPr/>
          </p:nvSpPr>
          <p:spPr>
            <a:xfrm>
              <a:off x="2765963" y="827025"/>
              <a:ext cx="227125" cy="4048750"/>
            </a:xfrm>
            <a:custGeom>
              <a:rect b="b" l="l" r="r" t="t"/>
              <a:pathLst>
                <a:path extrusionOk="0" fill="none" h="161950" w="9085">
                  <a:moveTo>
                    <a:pt x="0" y="161949"/>
                  </a:moveTo>
                  <a:lnTo>
                    <a:pt x="0" y="141506"/>
                  </a:lnTo>
                  <a:cubicBezTo>
                    <a:pt x="0" y="138399"/>
                    <a:pt x="0" y="135005"/>
                    <a:pt x="48" y="131362"/>
                  </a:cubicBezTo>
                  <a:cubicBezTo>
                    <a:pt x="72" y="129540"/>
                    <a:pt x="179" y="127612"/>
                    <a:pt x="393" y="125552"/>
                  </a:cubicBezTo>
                  <a:cubicBezTo>
                    <a:pt x="620" y="123492"/>
                    <a:pt x="977" y="121289"/>
                    <a:pt x="1513" y="118920"/>
                  </a:cubicBezTo>
                  <a:cubicBezTo>
                    <a:pt x="2036" y="116563"/>
                    <a:pt x="2703" y="114062"/>
                    <a:pt x="3453" y="111491"/>
                  </a:cubicBezTo>
                  <a:cubicBezTo>
                    <a:pt x="4203" y="108907"/>
                    <a:pt x="4989" y="106276"/>
                    <a:pt x="5751" y="103633"/>
                  </a:cubicBezTo>
                  <a:cubicBezTo>
                    <a:pt x="6501" y="101001"/>
                    <a:pt x="7180" y="98382"/>
                    <a:pt x="7728" y="95846"/>
                  </a:cubicBezTo>
                  <a:cubicBezTo>
                    <a:pt x="8275" y="93298"/>
                    <a:pt x="8668" y="90833"/>
                    <a:pt x="8871" y="88488"/>
                  </a:cubicBezTo>
                  <a:cubicBezTo>
                    <a:pt x="9073" y="86130"/>
                    <a:pt x="9085" y="83892"/>
                    <a:pt x="8906" y="81761"/>
                  </a:cubicBezTo>
                  <a:cubicBezTo>
                    <a:pt x="8716" y="79641"/>
                    <a:pt x="8359" y="77617"/>
                    <a:pt x="7859" y="75689"/>
                  </a:cubicBezTo>
                  <a:cubicBezTo>
                    <a:pt x="7370" y="73760"/>
                    <a:pt x="6763" y="71902"/>
                    <a:pt x="6096" y="70105"/>
                  </a:cubicBezTo>
                  <a:cubicBezTo>
                    <a:pt x="5430" y="68295"/>
                    <a:pt x="4727" y="66533"/>
                    <a:pt x="4037" y="64771"/>
                  </a:cubicBezTo>
                  <a:cubicBezTo>
                    <a:pt x="3358" y="62997"/>
                    <a:pt x="2727" y="61223"/>
                    <a:pt x="2179" y="59425"/>
                  </a:cubicBezTo>
                  <a:cubicBezTo>
                    <a:pt x="1632" y="57615"/>
                    <a:pt x="1191" y="55769"/>
                    <a:pt x="834" y="53900"/>
                  </a:cubicBezTo>
                  <a:cubicBezTo>
                    <a:pt x="560" y="51971"/>
                    <a:pt x="346" y="50019"/>
                    <a:pt x="239" y="48030"/>
                  </a:cubicBezTo>
                  <a:cubicBezTo>
                    <a:pt x="143" y="46030"/>
                    <a:pt x="108" y="44018"/>
                    <a:pt x="119" y="42018"/>
                  </a:cubicBezTo>
                  <a:cubicBezTo>
                    <a:pt x="119" y="40018"/>
                    <a:pt x="143" y="38053"/>
                    <a:pt x="155" y="36136"/>
                  </a:cubicBezTo>
                  <a:cubicBezTo>
                    <a:pt x="179" y="34231"/>
                    <a:pt x="179" y="32362"/>
                    <a:pt x="155" y="30552"/>
                  </a:cubicBezTo>
                  <a:cubicBezTo>
                    <a:pt x="119" y="26933"/>
                    <a:pt x="60" y="23527"/>
                    <a:pt x="24" y="20420"/>
                  </a:cubicBezTo>
                  <a:cubicBezTo>
                    <a:pt x="0" y="17324"/>
                    <a:pt x="0" y="14491"/>
                    <a:pt x="0" y="11990"/>
                  </a:cubicBezTo>
                  <a:lnTo>
                    <a:pt x="0" y="5549"/>
                  </a:ln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13"/>
            <p:cNvSpPr/>
            <p:nvPr/>
          </p:nvSpPr>
          <p:spPr>
            <a:xfrm>
              <a:off x="2485263" y="826725"/>
              <a:ext cx="284000" cy="4049050"/>
            </a:xfrm>
            <a:custGeom>
              <a:rect b="b" l="l" r="r" t="t"/>
              <a:pathLst>
                <a:path extrusionOk="0" fill="none" h="161962" w="11360">
                  <a:moveTo>
                    <a:pt x="1" y="161961"/>
                  </a:moveTo>
                  <a:lnTo>
                    <a:pt x="1" y="149960"/>
                  </a:lnTo>
                  <a:lnTo>
                    <a:pt x="1" y="141518"/>
                  </a:lnTo>
                  <a:cubicBezTo>
                    <a:pt x="1" y="138411"/>
                    <a:pt x="1" y="135017"/>
                    <a:pt x="132" y="131326"/>
                  </a:cubicBezTo>
                  <a:cubicBezTo>
                    <a:pt x="203" y="129481"/>
                    <a:pt x="370" y="127505"/>
                    <a:pt x="679" y="125385"/>
                  </a:cubicBezTo>
                  <a:cubicBezTo>
                    <a:pt x="1001" y="123278"/>
                    <a:pt x="1489" y="120980"/>
                    <a:pt x="2156" y="118527"/>
                  </a:cubicBezTo>
                  <a:cubicBezTo>
                    <a:pt x="2823" y="116075"/>
                    <a:pt x="3656" y="113479"/>
                    <a:pt x="4585" y="110788"/>
                  </a:cubicBezTo>
                  <a:cubicBezTo>
                    <a:pt x="5513" y="108097"/>
                    <a:pt x="6490" y="105335"/>
                    <a:pt x="7418" y="102585"/>
                  </a:cubicBezTo>
                  <a:cubicBezTo>
                    <a:pt x="8359" y="99835"/>
                    <a:pt x="9192" y="97120"/>
                    <a:pt x="9847" y="94512"/>
                  </a:cubicBezTo>
                  <a:cubicBezTo>
                    <a:pt x="10502" y="91893"/>
                    <a:pt x="10955" y="89393"/>
                    <a:pt x="11157" y="87047"/>
                  </a:cubicBezTo>
                  <a:cubicBezTo>
                    <a:pt x="11359" y="84702"/>
                    <a:pt x="11312" y="82499"/>
                    <a:pt x="11038" y="80439"/>
                  </a:cubicBezTo>
                  <a:cubicBezTo>
                    <a:pt x="10776" y="78368"/>
                    <a:pt x="10312" y="76427"/>
                    <a:pt x="9716" y="74570"/>
                  </a:cubicBezTo>
                  <a:cubicBezTo>
                    <a:pt x="9109" y="72724"/>
                    <a:pt x="8419" y="70926"/>
                    <a:pt x="7704" y="69164"/>
                  </a:cubicBezTo>
                  <a:cubicBezTo>
                    <a:pt x="7002" y="67390"/>
                    <a:pt x="6299" y="65640"/>
                    <a:pt x="5644" y="63902"/>
                  </a:cubicBezTo>
                  <a:cubicBezTo>
                    <a:pt x="4990" y="62151"/>
                    <a:pt x="4382" y="60389"/>
                    <a:pt x="3847" y="58591"/>
                  </a:cubicBezTo>
                  <a:cubicBezTo>
                    <a:pt x="3323" y="56805"/>
                    <a:pt x="2882" y="54972"/>
                    <a:pt x="2513" y="53114"/>
                  </a:cubicBezTo>
                  <a:cubicBezTo>
                    <a:pt x="2227" y="51198"/>
                    <a:pt x="2025" y="49245"/>
                    <a:pt x="1858" y="47280"/>
                  </a:cubicBezTo>
                  <a:cubicBezTo>
                    <a:pt x="1763" y="45256"/>
                    <a:pt x="1703" y="43256"/>
                    <a:pt x="1632" y="41268"/>
                  </a:cubicBezTo>
                  <a:cubicBezTo>
                    <a:pt x="1561" y="39291"/>
                    <a:pt x="1489" y="37363"/>
                    <a:pt x="1394" y="35493"/>
                  </a:cubicBezTo>
                  <a:cubicBezTo>
                    <a:pt x="1287" y="33624"/>
                    <a:pt x="1168" y="31826"/>
                    <a:pt x="1049" y="30076"/>
                  </a:cubicBezTo>
                  <a:cubicBezTo>
                    <a:pt x="787" y="26587"/>
                    <a:pt x="537" y="23313"/>
                    <a:pt x="358" y="20289"/>
                  </a:cubicBezTo>
                  <a:cubicBezTo>
                    <a:pt x="168" y="17265"/>
                    <a:pt x="72" y="14479"/>
                    <a:pt x="37" y="11990"/>
                  </a:cubicBezTo>
                  <a:cubicBezTo>
                    <a:pt x="1" y="9502"/>
                    <a:pt x="1" y="7335"/>
                    <a:pt x="1" y="5561"/>
                  </a:cubicBez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13"/>
            <p:cNvSpPr/>
            <p:nvPr/>
          </p:nvSpPr>
          <p:spPr>
            <a:xfrm>
              <a:off x="2204288" y="827025"/>
              <a:ext cx="287250" cy="4048750"/>
            </a:xfrm>
            <a:custGeom>
              <a:rect b="b" l="l" r="r" t="t"/>
              <a:pathLst>
                <a:path extrusionOk="0" fill="none" h="161950" w="11490">
                  <a:moveTo>
                    <a:pt x="0" y="161949"/>
                  </a:moveTo>
                  <a:lnTo>
                    <a:pt x="0" y="149948"/>
                  </a:lnTo>
                  <a:lnTo>
                    <a:pt x="0" y="141506"/>
                  </a:lnTo>
                  <a:cubicBezTo>
                    <a:pt x="0" y="138399"/>
                    <a:pt x="12" y="135005"/>
                    <a:pt x="143" y="131326"/>
                  </a:cubicBezTo>
                  <a:cubicBezTo>
                    <a:pt x="203" y="129481"/>
                    <a:pt x="369" y="127516"/>
                    <a:pt x="655" y="125433"/>
                  </a:cubicBezTo>
                  <a:cubicBezTo>
                    <a:pt x="929" y="123337"/>
                    <a:pt x="1393" y="121087"/>
                    <a:pt x="2012" y="118658"/>
                  </a:cubicBezTo>
                  <a:cubicBezTo>
                    <a:pt x="2644" y="116241"/>
                    <a:pt x="3441" y="113658"/>
                    <a:pt x="4382" y="110967"/>
                  </a:cubicBezTo>
                  <a:cubicBezTo>
                    <a:pt x="5311" y="108276"/>
                    <a:pt x="6311" y="105502"/>
                    <a:pt x="7287" y="102716"/>
                  </a:cubicBezTo>
                  <a:cubicBezTo>
                    <a:pt x="8275" y="99942"/>
                    <a:pt x="9168" y="97191"/>
                    <a:pt x="9883" y="94536"/>
                  </a:cubicBezTo>
                  <a:cubicBezTo>
                    <a:pt x="10597" y="91881"/>
                    <a:pt x="11085" y="89357"/>
                    <a:pt x="11287" y="87011"/>
                  </a:cubicBezTo>
                  <a:cubicBezTo>
                    <a:pt x="11490" y="84654"/>
                    <a:pt x="11407" y="82475"/>
                    <a:pt x="11085" y="80451"/>
                  </a:cubicBezTo>
                  <a:cubicBezTo>
                    <a:pt x="10764" y="78427"/>
                    <a:pt x="10240" y="76510"/>
                    <a:pt x="9668" y="74641"/>
                  </a:cubicBezTo>
                  <a:cubicBezTo>
                    <a:pt x="9097" y="72783"/>
                    <a:pt x="8501" y="70962"/>
                    <a:pt x="7894" y="69164"/>
                  </a:cubicBezTo>
                  <a:cubicBezTo>
                    <a:pt x="7299" y="67366"/>
                    <a:pt x="6704" y="65580"/>
                    <a:pt x="6168" y="63782"/>
                  </a:cubicBezTo>
                  <a:cubicBezTo>
                    <a:pt x="5620" y="61985"/>
                    <a:pt x="5120" y="60175"/>
                    <a:pt x="4703" y="58329"/>
                  </a:cubicBezTo>
                  <a:cubicBezTo>
                    <a:pt x="4287" y="56484"/>
                    <a:pt x="3953" y="54591"/>
                    <a:pt x="3739" y="52650"/>
                  </a:cubicBezTo>
                  <a:cubicBezTo>
                    <a:pt x="3513" y="50697"/>
                    <a:pt x="3394" y="48685"/>
                    <a:pt x="3298" y="46685"/>
                  </a:cubicBezTo>
                  <a:cubicBezTo>
                    <a:pt x="3275" y="44625"/>
                    <a:pt x="3227" y="42601"/>
                    <a:pt x="3144" y="40637"/>
                  </a:cubicBezTo>
                  <a:cubicBezTo>
                    <a:pt x="3060" y="38672"/>
                    <a:pt x="2941" y="36767"/>
                    <a:pt x="2774" y="34934"/>
                  </a:cubicBezTo>
                  <a:cubicBezTo>
                    <a:pt x="2620" y="33088"/>
                    <a:pt x="2429" y="31314"/>
                    <a:pt x="2227" y="29600"/>
                  </a:cubicBezTo>
                  <a:cubicBezTo>
                    <a:pt x="1810" y="26171"/>
                    <a:pt x="1393" y="22968"/>
                    <a:pt x="1024" y="20003"/>
                  </a:cubicBezTo>
                  <a:cubicBezTo>
                    <a:pt x="667" y="17050"/>
                    <a:pt x="405" y="14336"/>
                    <a:pt x="250" y="11895"/>
                  </a:cubicBezTo>
                  <a:cubicBezTo>
                    <a:pt x="96" y="9466"/>
                    <a:pt x="36" y="7323"/>
                    <a:pt x="12" y="5549"/>
                  </a:cubicBezTo>
                  <a:cubicBezTo>
                    <a:pt x="12" y="2001"/>
                    <a:pt x="12" y="1"/>
                    <a:pt x="12" y="1"/>
                  </a:cubicBez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13"/>
            <p:cNvSpPr/>
            <p:nvPr/>
          </p:nvSpPr>
          <p:spPr>
            <a:xfrm>
              <a:off x="1923588" y="827025"/>
              <a:ext cx="216125" cy="4048750"/>
            </a:xfrm>
            <a:custGeom>
              <a:rect b="b" l="l" r="r" t="t"/>
              <a:pathLst>
                <a:path extrusionOk="0" fill="none" h="161950" w="8645">
                  <a:moveTo>
                    <a:pt x="1" y="161949"/>
                  </a:moveTo>
                  <a:lnTo>
                    <a:pt x="1" y="149948"/>
                  </a:lnTo>
                  <a:lnTo>
                    <a:pt x="1" y="141506"/>
                  </a:lnTo>
                  <a:cubicBezTo>
                    <a:pt x="1" y="138399"/>
                    <a:pt x="1" y="135005"/>
                    <a:pt x="60" y="131362"/>
                  </a:cubicBezTo>
                  <a:cubicBezTo>
                    <a:pt x="84" y="129552"/>
                    <a:pt x="179" y="127635"/>
                    <a:pt x="346" y="125635"/>
                  </a:cubicBezTo>
                  <a:cubicBezTo>
                    <a:pt x="501" y="123623"/>
                    <a:pt x="775" y="121492"/>
                    <a:pt x="1179" y="119242"/>
                  </a:cubicBezTo>
                  <a:cubicBezTo>
                    <a:pt x="1584" y="116979"/>
                    <a:pt x="2120" y="114586"/>
                    <a:pt x="2799" y="112062"/>
                  </a:cubicBezTo>
                  <a:cubicBezTo>
                    <a:pt x="3477" y="109526"/>
                    <a:pt x="4251" y="106907"/>
                    <a:pt x="5049" y="104252"/>
                  </a:cubicBezTo>
                  <a:cubicBezTo>
                    <a:pt x="5835" y="101597"/>
                    <a:pt x="6585" y="98941"/>
                    <a:pt x="7192" y="96358"/>
                  </a:cubicBezTo>
                  <a:cubicBezTo>
                    <a:pt x="7811" y="93762"/>
                    <a:pt x="8240" y="91274"/>
                    <a:pt x="8442" y="88928"/>
                  </a:cubicBezTo>
                  <a:cubicBezTo>
                    <a:pt x="8645" y="86571"/>
                    <a:pt x="8621" y="84356"/>
                    <a:pt x="8395" y="82261"/>
                  </a:cubicBezTo>
                  <a:cubicBezTo>
                    <a:pt x="8180" y="80165"/>
                    <a:pt x="7883" y="78129"/>
                    <a:pt x="7537" y="76141"/>
                  </a:cubicBezTo>
                  <a:cubicBezTo>
                    <a:pt x="7192" y="74165"/>
                    <a:pt x="6835" y="72212"/>
                    <a:pt x="6466" y="70283"/>
                  </a:cubicBezTo>
                  <a:cubicBezTo>
                    <a:pt x="6109" y="68342"/>
                    <a:pt x="5763" y="66426"/>
                    <a:pt x="5466" y="64485"/>
                  </a:cubicBezTo>
                  <a:cubicBezTo>
                    <a:pt x="5156" y="62556"/>
                    <a:pt x="4906" y="60603"/>
                    <a:pt x="4728" y="58603"/>
                  </a:cubicBezTo>
                  <a:cubicBezTo>
                    <a:pt x="4549" y="56615"/>
                    <a:pt x="4466" y="54579"/>
                    <a:pt x="4466" y="52495"/>
                  </a:cubicBezTo>
                  <a:cubicBezTo>
                    <a:pt x="4477" y="50400"/>
                    <a:pt x="4525" y="48280"/>
                    <a:pt x="4525" y="46209"/>
                  </a:cubicBezTo>
                  <a:cubicBezTo>
                    <a:pt x="4561" y="43935"/>
                    <a:pt x="4513" y="41744"/>
                    <a:pt x="4394" y="39648"/>
                  </a:cubicBezTo>
                  <a:cubicBezTo>
                    <a:pt x="4275" y="37541"/>
                    <a:pt x="4073" y="35517"/>
                    <a:pt x="3835" y="33576"/>
                  </a:cubicBezTo>
                  <a:cubicBezTo>
                    <a:pt x="3585" y="31624"/>
                    <a:pt x="3311" y="29754"/>
                    <a:pt x="3013" y="27957"/>
                  </a:cubicBezTo>
                  <a:cubicBezTo>
                    <a:pt x="2715" y="26159"/>
                    <a:pt x="2418" y="24432"/>
                    <a:pt x="2132" y="22765"/>
                  </a:cubicBezTo>
                  <a:cubicBezTo>
                    <a:pt x="1549" y="19455"/>
                    <a:pt x="1060" y="16396"/>
                    <a:pt x="715" y="13657"/>
                  </a:cubicBezTo>
                  <a:cubicBezTo>
                    <a:pt x="370" y="10907"/>
                    <a:pt x="167" y="8478"/>
                    <a:pt x="60" y="6454"/>
                  </a:cubicBezTo>
                  <a:cubicBezTo>
                    <a:pt x="1" y="2346"/>
                    <a:pt x="1" y="1"/>
                    <a:pt x="1" y="1"/>
                  </a:cubicBez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13"/>
            <p:cNvSpPr/>
            <p:nvPr/>
          </p:nvSpPr>
          <p:spPr>
            <a:xfrm>
              <a:off x="1642913" y="826725"/>
              <a:ext cx="129200" cy="4049050"/>
            </a:xfrm>
            <a:custGeom>
              <a:rect b="b" l="l" r="r" t="t"/>
              <a:pathLst>
                <a:path extrusionOk="0" fill="none" h="161962" w="5168">
                  <a:moveTo>
                    <a:pt x="0" y="161961"/>
                  </a:moveTo>
                  <a:lnTo>
                    <a:pt x="0" y="141518"/>
                  </a:lnTo>
                  <a:cubicBezTo>
                    <a:pt x="0" y="138411"/>
                    <a:pt x="0" y="135017"/>
                    <a:pt x="0" y="131410"/>
                  </a:cubicBezTo>
                  <a:cubicBezTo>
                    <a:pt x="12" y="129600"/>
                    <a:pt x="24" y="127731"/>
                    <a:pt x="72" y="125802"/>
                  </a:cubicBezTo>
                  <a:cubicBezTo>
                    <a:pt x="119" y="123861"/>
                    <a:pt x="214" y="121861"/>
                    <a:pt x="357" y="119777"/>
                  </a:cubicBezTo>
                  <a:cubicBezTo>
                    <a:pt x="512" y="117682"/>
                    <a:pt x="726" y="115503"/>
                    <a:pt x="1024" y="113241"/>
                  </a:cubicBezTo>
                  <a:cubicBezTo>
                    <a:pt x="1334" y="110979"/>
                    <a:pt x="1703" y="108633"/>
                    <a:pt x="2108" y="106228"/>
                  </a:cubicBezTo>
                  <a:cubicBezTo>
                    <a:pt x="2512" y="103823"/>
                    <a:pt x="2929" y="101382"/>
                    <a:pt x="3310" y="98953"/>
                  </a:cubicBezTo>
                  <a:cubicBezTo>
                    <a:pt x="3679" y="96525"/>
                    <a:pt x="3953" y="94131"/>
                    <a:pt x="4108" y="91810"/>
                  </a:cubicBezTo>
                  <a:cubicBezTo>
                    <a:pt x="4274" y="89488"/>
                    <a:pt x="4286" y="87250"/>
                    <a:pt x="4203" y="85059"/>
                  </a:cubicBezTo>
                  <a:cubicBezTo>
                    <a:pt x="4120" y="82880"/>
                    <a:pt x="4024" y="80713"/>
                    <a:pt x="3941" y="78570"/>
                  </a:cubicBezTo>
                  <a:cubicBezTo>
                    <a:pt x="3846" y="76415"/>
                    <a:pt x="3774" y="74284"/>
                    <a:pt x="3727" y="72153"/>
                  </a:cubicBezTo>
                  <a:cubicBezTo>
                    <a:pt x="3679" y="70021"/>
                    <a:pt x="3667" y="67890"/>
                    <a:pt x="3703" y="65735"/>
                  </a:cubicBezTo>
                  <a:cubicBezTo>
                    <a:pt x="3739" y="63592"/>
                    <a:pt x="3846" y="61401"/>
                    <a:pt x="4024" y="59187"/>
                  </a:cubicBezTo>
                  <a:cubicBezTo>
                    <a:pt x="4203" y="56972"/>
                    <a:pt x="4441" y="54734"/>
                    <a:pt x="4679" y="52507"/>
                  </a:cubicBezTo>
                  <a:cubicBezTo>
                    <a:pt x="4858" y="50555"/>
                    <a:pt x="5013" y="48638"/>
                    <a:pt x="5096" y="46780"/>
                  </a:cubicBezTo>
                  <a:cubicBezTo>
                    <a:pt x="5167" y="44935"/>
                    <a:pt x="5167" y="43137"/>
                    <a:pt x="5072" y="41411"/>
                  </a:cubicBezTo>
                  <a:cubicBezTo>
                    <a:pt x="4894" y="37958"/>
                    <a:pt x="4513" y="34707"/>
                    <a:pt x="4024" y="31671"/>
                  </a:cubicBezTo>
                  <a:cubicBezTo>
                    <a:pt x="3524" y="28623"/>
                    <a:pt x="2977" y="25766"/>
                    <a:pt x="2465" y="23087"/>
                  </a:cubicBezTo>
                  <a:cubicBezTo>
                    <a:pt x="1941" y="20408"/>
                    <a:pt x="1477" y="17896"/>
                    <a:pt x="1107" y="15574"/>
                  </a:cubicBezTo>
                  <a:cubicBezTo>
                    <a:pt x="738" y="13252"/>
                    <a:pt x="464" y="11133"/>
                    <a:pt x="298" y="9228"/>
                  </a:cubicBezTo>
                  <a:cubicBezTo>
                    <a:pt x="131" y="7335"/>
                    <a:pt x="48" y="5668"/>
                    <a:pt x="24" y="4299"/>
                  </a:cubicBezTo>
                  <a:cubicBezTo>
                    <a:pt x="0" y="1537"/>
                    <a:pt x="0" y="1"/>
                    <a:pt x="0" y="1"/>
                  </a:cubicBez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13"/>
            <p:cNvSpPr/>
            <p:nvPr/>
          </p:nvSpPr>
          <p:spPr>
            <a:xfrm>
              <a:off x="1362213" y="827025"/>
              <a:ext cx="113725" cy="4048750"/>
            </a:xfrm>
            <a:custGeom>
              <a:rect b="b" l="l" r="r" t="t"/>
              <a:pathLst>
                <a:path extrusionOk="0" fill="none" h="161950" w="4549">
                  <a:moveTo>
                    <a:pt x="1" y="161949"/>
                  </a:moveTo>
                  <a:lnTo>
                    <a:pt x="1" y="131398"/>
                  </a:lnTo>
                  <a:lnTo>
                    <a:pt x="1" y="125826"/>
                  </a:lnTo>
                  <a:cubicBezTo>
                    <a:pt x="1" y="123909"/>
                    <a:pt x="12" y="121956"/>
                    <a:pt x="24" y="119944"/>
                  </a:cubicBezTo>
                  <a:cubicBezTo>
                    <a:pt x="48" y="117932"/>
                    <a:pt x="84" y="115872"/>
                    <a:pt x="143" y="113777"/>
                  </a:cubicBezTo>
                  <a:cubicBezTo>
                    <a:pt x="203" y="111669"/>
                    <a:pt x="286" y="109514"/>
                    <a:pt x="382" y="107323"/>
                  </a:cubicBezTo>
                  <a:cubicBezTo>
                    <a:pt x="477" y="105121"/>
                    <a:pt x="584" y="102894"/>
                    <a:pt x="679" y="100644"/>
                  </a:cubicBezTo>
                  <a:cubicBezTo>
                    <a:pt x="786" y="98394"/>
                    <a:pt x="870" y="96132"/>
                    <a:pt x="905" y="93881"/>
                  </a:cubicBezTo>
                  <a:cubicBezTo>
                    <a:pt x="953" y="91643"/>
                    <a:pt x="953" y="89405"/>
                    <a:pt x="905" y="87190"/>
                  </a:cubicBezTo>
                  <a:cubicBezTo>
                    <a:pt x="870" y="84964"/>
                    <a:pt x="846" y="82737"/>
                    <a:pt x="894" y="80499"/>
                  </a:cubicBezTo>
                  <a:cubicBezTo>
                    <a:pt x="929" y="78248"/>
                    <a:pt x="1060" y="75974"/>
                    <a:pt x="1251" y="73665"/>
                  </a:cubicBezTo>
                  <a:cubicBezTo>
                    <a:pt x="1453" y="71367"/>
                    <a:pt x="1727" y="69033"/>
                    <a:pt x="2060" y="66676"/>
                  </a:cubicBezTo>
                  <a:cubicBezTo>
                    <a:pt x="2429" y="64318"/>
                    <a:pt x="2799" y="61961"/>
                    <a:pt x="3168" y="59627"/>
                  </a:cubicBezTo>
                  <a:cubicBezTo>
                    <a:pt x="3489" y="57448"/>
                    <a:pt x="3775" y="55293"/>
                    <a:pt x="4013" y="53198"/>
                  </a:cubicBezTo>
                  <a:cubicBezTo>
                    <a:pt x="4227" y="51090"/>
                    <a:pt x="4394" y="49042"/>
                    <a:pt x="4477" y="47066"/>
                  </a:cubicBezTo>
                  <a:cubicBezTo>
                    <a:pt x="4549" y="45078"/>
                    <a:pt x="4549" y="43161"/>
                    <a:pt x="4477" y="41303"/>
                  </a:cubicBezTo>
                  <a:cubicBezTo>
                    <a:pt x="4394" y="39446"/>
                    <a:pt x="4251" y="37660"/>
                    <a:pt x="4049" y="35934"/>
                  </a:cubicBezTo>
                  <a:cubicBezTo>
                    <a:pt x="3632" y="32493"/>
                    <a:pt x="3120" y="29242"/>
                    <a:pt x="2596" y="26218"/>
                  </a:cubicBezTo>
                  <a:cubicBezTo>
                    <a:pt x="2060" y="23194"/>
                    <a:pt x="1560" y="20360"/>
                    <a:pt x="1155" y="17741"/>
                  </a:cubicBezTo>
                  <a:cubicBezTo>
                    <a:pt x="751" y="15122"/>
                    <a:pt x="465" y="12705"/>
                    <a:pt x="274" y="10538"/>
                  </a:cubicBezTo>
                  <a:cubicBezTo>
                    <a:pt x="96" y="8383"/>
                    <a:pt x="24" y="6478"/>
                    <a:pt x="1" y="4906"/>
                  </a:cubicBez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13"/>
            <p:cNvSpPr/>
            <p:nvPr/>
          </p:nvSpPr>
          <p:spPr>
            <a:xfrm>
              <a:off x="1081513" y="827025"/>
              <a:ext cx="75950" cy="4048750"/>
            </a:xfrm>
            <a:custGeom>
              <a:rect b="b" l="l" r="r" t="t"/>
              <a:pathLst>
                <a:path extrusionOk="0" fill="none" h="161950" w="3038">
                  <a:moveTo>
                    <a:pt x="1" y="161949"/>
                  </a:moveTo>
                  <a:lnTo>
                    <a:pt x="1" y="125826"/>
                  </a:lnTo>
                  <a:lnTo>
                    <a:pt x="1" y="119956"/>
                  </a:lnTo>
                  <a:lnTo>
                    <a:pt x="1" y="113836"/>
                  </a:lnTo>
                  <a:cubicBezTo>
                    <a:pt x="1" y="111764"/>
                    <a:pt x="1" y="109657"/>
                    <a:pt x="1" y="107514"/>
                  </a:cubicBezTo>
                  <a:cubicBezTo>
                    <a:pt x="13" y="105371"/>
                    <a:pt x="13" y="103204"/>
                    <a:pt x="25" y="101013"/>
                  </a:cubicBezTo>
                  <a:cubicBezTo>
                    <a:pt x="25" y="98834"/>
                    <a:pt x="25" y="96620"/>
                    <a:pt x="25" y="94405"/>
                  </a:cubicBezTo>
                  <a:cubicBezTo>
                    <a:pt x="25" y="92179"/>
                    <a:pt x="25" y="89940"/>
                    <a:pt x="13" y="87702"/>
                  </a:cubicBezTo>
                  <a:cubicBezTo>
                    <a:pt x="13" y="85464"/>
                    <a:pt x="13" y="83213"/>
                    <a:pt x="60" y="80951"/>
                  </a:cubicBezTo>
                  <a:cubicBezTo>
                    <a:pt x="120" y="78677"/>
                    <a:pt x="239" y="76379"/>
                    <a:pt x="430" y="74069"/>
                  </a:cubicBezTo>
                  <a:cubicBezTo>
                    <a:pt x="608" y="72093"/>
                    <a:pt x="811" y="70116"/>
                    <a:pt x="1037" y="68128"/>
                  </a:cubicBezTo>
                  <a:cubicBezTo>
                    <a:pt x="1263" y="66152"/>
                    <a:pt x="1501" y="64175"/>
                    <a:pt x="1739" y="62211"/>
                  </a:cubicBezTo>
                  <a:cubicBezTo>
                    <a:pt x="1965" y="60246"/>
                    <a:pt x="2192" y="58306"/>
                    <a:pt x="2382" y="56389"/>
                  </a:cubicBezTo>
                  <a:cubicBezTo>
                    <a:pt x="2573" y="54472"/>
                    <a:pt x="2727" y="52591"/>
                    <a:pt x="2835" y="50757"/>
                  </a:cubicBezTo>
                  <a:cubicBezTo>
                    <a:pt x="2942" y="48911"/>
                    <a:pt x="3013" y="47114"/>
                    <a:pt x="3025" y="45363"/>
                  </a:cubicBezTo>
                  <a:cubicBezTo>
                    <a:pt x="3037" y="43613"/>
                    <a:pt x="3001" y="41899"/>
                    <a:pt x="2918" y="40244"/>
                  </a:cubicBezTo>
                  <a:cubicBezTo>
                    <a:pt x="2751" y="36946"/>
                    <a:pt x="2466" y="33802"/>
                    <a:pt x="2108" y="30838"/>
                  </a:cubicBezTo>
                  <a:cubicBezTo>
                    <a:pt x="1763" y="27873"/>
                    <a:pt x="1394" y="25075"/>
                    <a:pt x="1073" y="22444"/>
                  </a:cubicBezTo>
                  <a:cubicBezTo>
                    <a:pt x="739" y="19813"/>
                    <a:pt x="477" y="17348"/>
                    <a:pt x="311" y="15062"/>
                  </a:cubicBezTo>
                  <a:cubicBezTo>
                    <a:pt x="132" y="12776"/>
                    <a:pt x="37" y="10681"/>
                    <a:pt x="13" y="8823"/>
                  </a:cubicBezTo>
                  <a:cubicBezTo>
                    <a:pt x="1" y="6966"/>
                    <a:pt x="1" y="5359"/>
                    <a:pt x="1" y="4061"/>
                  </a:cubicBez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13"/>
            <p:cNvSpPr/>
            <p:nvPr/>
          </p:nvSpPr>
          <p:spPr>
            <a:xfrm>
              <a:off x="800838" y="827025"/>
              <a:ext cx="33050" cy="4048750"/>
            </a:xfrm>
            <a:custGeom>
              <a:rect b="b" l="l" r="r" t="t"/>
              <a:pathLst>
                <a:path extrusionOk="0" fill="none" h="161950" w="1322">
                  <a:moveTo>
                    <a:pt x="0" y="161949"/>
                  </a:moveTo>
                  <a:lnTo>
                    <a:pt x="0" y="87714"/>
                  </a:lnTo>
                  <a:cubicBezTo>
                    <a:pt x="0" y="85476"/>
                    <a:pt x="0" y="83225"/>
                    <a:pt x="12" y="80975"/>
                  </a:cubicBezTo>
                  <a:cubicBezTo>
                    <a:pt x="12" y="78725"/>
                    <a:pt x="36" y="76462"/>
                    <a:pt x="84" y="74212"/>
                  </a:cubicBezTo>
                  <a:cubicBezTo>
                    <a:pt x="131" y="71950"/>
                    <a:pt x="215" y="69688"/>
                    <a:pt x="322" y="67426"/>
                  </a:cubicBezTo>
                  <a:cubicBezTo>
                    <a:pt x="453" y="65163"/>
                    <a:pt x="584" y="62901"/>
                    <a:pt x="727" y="60663"/>
                  </a:cubicBezTo>
                  <a:cubicBezTo>
                    <a:pt x="858" y="58425"/>
                    <a:pt x="989" y="56210"/>
                    <a:pt x="1084" y="54031"/>
                  </a:cubicBezTo>
                  <a:cubicBezTo>
                    <a:pt x="1191" y="51852"/>
                    <a:pt x="1262" y="49721"/>
                    <a:pt x="1298" y="47626"/>
                  </a:cubicBezTo>
                  <a:cubicBezTo>
                    <a:pt x="1322" y="45542"/>
                    <a:pt x="1322" y="43506"/>
                    <a:pt x="1274" y="41530"/>
                  </a:cubicBezTo>
                  <a:cubicBezTo>
                    <a:pt x="1227" y="39553"/>
                    <a:pt x="1155" y="37624"/>
                    <a:pt x="1060" y="35755"/>
                  </a:cubicBezTo>
                  <a:cubicBezTo>
                    <a:pt x="965" y="33886"/>
                    <a:pt x="858" y="32064"/>
                    <a:pt x="739" y="30302"/>
                  </a:cubicBezTo>
                  <a:cubicBezTo>
                    <a:pt x="512" y="26790"/>
                    <a:pt x="298" y="23468"/>
                    <a:pt x="167" y="20396"/>
                  </a:cubicBezTo>
                  <a:cubicBezTo>
                    <a:pt x="36" y="17324"/>
                    <a:pt x="0" y="14491"/>
                    <a:pt x="0" y="11990"/>
                  </a:cubicBezTo>
                  <a:cubicBezTo>
                    <a:pt x="0" y="9490"/>
                    <a:pt x="0" y="7323"/>
                    <a:pt x="0" y="5549"/>
                  </a:cubicBez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13"/>
            <p:cNvSpPr/>
            <p:nvPr/>
          </p:nvSpPr>
          <p:spPr>
            <a:xfrm>
              <a:off x="520138" y="827025"/>
              <a:ext cx="4800" cy="4048750"/>
            </a:xfrm>
            <a:custGeom>
              <a:rect b="b" l="l" r="r" t="t"/>
              <a:pathLst>
                <a:path extrusionOk="0" fill="none" h="161950" w="192">
                  <a:moveTo>
                    <a:pt x="1" y="161949"/>
                  </a:moveTo>
                  <a:lnTo>
                    <a:pt x="1" y="74224"/>
                  </a:lnTo>
                  <a:cubicBezTo>
                    <a:pt x="1" y="71986"/>
                    <a:pt x="13" y="69747"/>
                    <a:pt x="13" y="67533"/>
                  </a:cubicBezTo>
                  <a:cubicBezTo>
                    <a:pt x="25" y="65306"/>
                    <a:pt x="36" y="63092"/>
                    <a:pt x="60" y="60901"/>
                  </a:cubicBezTo>
                  <a:cubicBezTo>
                    <a:pt x="84" y="58710"/>
                    <a:pt x="108" y="56531"/>
                    <a:pt x="132" y="54388"/>
                  </a:cubicBezTo>
                  <a:cubicBezTo>
                    <a:pt x="156" y="52245"/>
                    <a:pt x="167" y="50126"/>
                    <a:pt x="179" y="48054"/>
                  </a:cubicBezTo>
                  <a:cubicBezTo>
                    <a:pt x="191" y="45971"/>
                    <a:pt x="191" y="43935"/>
                    <a:pt x="167" y="41946"/>
                  </a:cubicBezTo>
                  <a:cubicBezTo>
                    <a:pt x="156" y="39946"/>
                    <a:pt x="144" y="37993"/>
                    <a:pt x="108" y="36100"/>
                  </a:cubicBezTo>
                  <a:cubicBezTo>
                    <a:pt x="84" y="34195"/>
                    <a:pt x="60" y="32338"/>
                    <a:pt x="48" y="30540"/>
                  </a:cubicBezTo>
                  <a:cubicBezTo>
                    <a:pt x="13" y="26933"/>
                    <a:pt x="1" y="23539"/>
                    <a:pt x="1" y="20432"/>
                  </a:cubicBezTo>
                  <a:lnTo>
                    <a:pt x="1" y="11990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13"/>
            <p:cNvSpPr/>
            <p:nvPr/>
          </p:nvSpPr>
          <p:spPr>
            <a:xfrm>
              <a:off x="239463" y="1043425"/>
              <a:ext cx="7141075" cy="55100"/>
            </a:xfrm>
            <a:custGeom>
              <a:rect b="b" l="l" r="r" t="t"/>
              <a:pathLst>
                <a:path extrusionOk="0" fill="none" h="2204" w="285643">
                  <a:moveTo>
                    <a:pt x="0" y="1239"/>
                  </a:moveTo>
                  <a:lnTo>
                    <a:pt x="6644" y="1239"/>
                  </a:lnTo>
                  <a:cubicBezTo>
                    <a:pt x="8799" y="1239"/>
                    <a:pt x="11430" y="1239"/>
                    <a:pt x="14514" y="1239"/>
                  </a:cubicBezTo>
                  <a:cubicBezTo>
                    <a:pt x="17621" y="1239"/>
                    <a:pt x="21241" y="1191"/>
                    <a:pt x="25360" y="1084"/>
                  </a:cubicBezTo>
                  <a:cubicBezTo>
                    <a:pt x="29480" y="977"/>
                    <a:pt x="34064" y="810"/>
                    <a:pt x="39017" y="620"/>
                  </a:cubicBezTo>
                  <a:cubicBezTo>
                    <a:pt x="41482" y="524"/>
                    <a:pt x="44029" y="429"/>
                    <a:pt x="46637" y="334"/>
                  </a:cubicBezTo>
                  <a:cubicBezTo>
                    <a:pt x="49244" y="251"/>
                    <a:pt x="51888" y="179"/>
                    <a:pt x="54578" y="120"/>
                  </a:cubicBezTo>
                  <a:cubicBezTo>
                    <a:pt x="57257" y="60"/>
                    <a:pt x="59960" y="24"/>
                    <a:pt x="62663" y="12"/>
                  </a:cubicBezTo>
                  <a:cubicBezTo>
                    <a:pt x="65377" y="1"/>
                    <a:pt x="68092" y="12"/>
                    <a:pt x="70807" y="60"/>
                  </a:cubicBezTo>
                  <a:cubicBezTo>
                    <a:pt x="73521" y="96"/>
                    <a:pt x="76236" y="167"/>
                    <a:pt x="78962" y="251"/>
                  </a:cubicBezTo>
                  <a:cubicBezTo>
                    <a:pt x="81701" y="334"/>
                    <a:pt x="84439" y="441"/>
                    <a:pt x="87202" y="560"/>
                  </a:cubicBezTo>
                  <a:cubicBezTo>
                    <a:pt x="89964" y="667"/>
                    <a:pt x="92786" y="786"/>
                    <a:pt x="95643" y="894"/>
                  </a:cubicBezTo>
                  <a:cubicBezTo>
                    <a:pt x="98512" y="1001"/>
                    <a:pt x="101453" y="1084"/>
                    <a:pt x="104454" y="1167"/>
                  </a:cubicBezTo>
                  <a:cubicBezTo>
                    <a:pt x="107514" y="1239"/>
                    <a:pt x="110633" y="1310"/>
                    <a:pt x="113752" y="1382"/>
                  </a:cubicBezTo>
                  <a:cubicBezTo>
                    <a:pt x="116836" y="1465"/>
                    <a:pt x="119872" y="1560"/>
                    <a:pt x="122837" y="1656"/>
                  </a:cubicBezTo>
                  <a:cubicBezTo>
                    <a:pt x="125361" y="1739"/>
                    <a:pt x="127873" y="1810"/>
                    <a:pt x="130362" y="1894"/>
                  </a:cubicBezTo>
                  <a:cubicBezTo>
                    <a:pt x="132850" y="1965"/>
                    <a:pt x="135350" y="2037"/>
                    <a:pt x="137875" y="2084"/>
                  </a:cubicBezTo>
                  <a:cubicBezTo>
                    <a:pt x="140387" y="2132"/>
                    <a:pt x="142959" y="2167"/>
                    <a:pt x="145566" y="2191"/>
                  </a:cubicBezTo>
                  <a:cubicBezTo>
                    <a:pt x="148173" y="2203"/>
                    <a:pt x="150852" y="2203"/>
                    <a:pt x="153591" y="2167"/>
                  </a:cubicBezTo>
                  <a:cubicBezTo>
                    <a:pt x="156329" y="2144"/>
                    <a:pt x="159139" y="2096"/>
                    <a:pt x="162020" y="2025"/>
                  </a:cubicBezTo>
                  <a:cubicBezTo>
                    <a:pt x="164902" y="1953"/>
                    <a:pt x="167831" y="1870"/>
                    <a:pt x="170807" y="1775"/>
                  </a:cubicBezTo>
                  <a:cubicBezTo>
                    <a:pt x="173784" y="1679"/>
                    <a:pt x="176772" y="1584"/>
                    <a:pt x="179749" y="1501"/>
                  </a:cubicBezTo>
                  <a:cubicBezTo>
                    <a:pt x="182725" y="1405"/>
                    <a:pt x="185678" y="1334"/>
                    <a:pt x="188559" y="1298"/>
                  </a:cubicBezTo>
                  <a:cubicBezTo>
                    <a:pt x="191441" y="1251"/>
                    <a:pt x="194239" y="1227"/>
                    <a:pt x="196953" y="1227"/>
                  </a:cubicBezTo>
                  <a:cubicBezTo>
                    <a:pt x="199656" y="1215"/>
                    <a:pt x="202287" y="1215"/>
                    <a:pt x="204847" y="1215"/>
                  </a:cubicBezTo>
                  <a:cubicBezTo>
                    <a:pt x="207419" y="1227"/>
                    <a:pt x="209931" y="1227"/>
                    <a:pt x="212408" y="1239"/>
                  </a:cubicBezTo>
                  <a:cubicBezTo>
                    <a:pt x="215039" y="1239"/>
                    <a:pt x="217623" y="1251"/>
                    <a:pt x="220159" y="1251"/>
                  </a:cubicBezTo>
                  <a:cubicBezTo>
                    <a:pt x="222695" y="1251"/>
                    <a:pt x="225183" y="1251"/>
                    <a:pt x="227624" y="1239"/>
                  </a:cubicBezTo>
                  <a:cubicBezTo>
                    <a:pt x="230053" y="1239"/>
                    <a:pt x="232434" y="1239"/>
                    <a:pt x="234756" y="1239"/>
                  </a:cubicBezTo>
                  <a:lnTo>
                    <a:pt x="241542" y="1239"/>
                  </a:lnTo>
                  <a:lnTo>
                    <a:pt x="247960" y="1239"/>
                  </a:lnTo>
                  <a:lnTo>
                    <a:pt x="253996" y="1239"/>
                  </a:lnTo>
                  <a:lnTo>
                    <a:pt x="285643" y="1239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13"/>
            <p:cNvSpPr/>
            <p:nvPr/>
          </p:nvSpPr>
          <p:spPr>
            <a:xfrm>
              <a:off x="239463" y="1278575"/>
              <a:ext cx="7141075" cy="89625"/>
            </a:xfrm>
            <a:custGeom>
              <a:rect b="b" l="l" r="r" t="t"/>
              <a:pathLst>
                <a:path extrusionOk="0" fill="none" h="3585" w="285643">
                  <a:moveTo>
                    <a:pt x="0" y="1977"/>
                  </a:moveTo>
                  <a:lnTo>
                    <a:pt x="6656" y="1977"/>
                  </a:lnTo>
                  <a:cubicBezTo>
                    <a:pt x="8811" y="1977"/>
                    <a:pt x="11490" y="1977"/>
                    <a:pt x="14692" y="1917"/>
                  </a:cubicBezTo>
                  <a:cubicBezTo>
                    <a:pt x="17895" y="1870"/>
                    <a:pt x="21670" y="1751"/>
                    <a:pt x="25956" y="1560"/>
                  </a:cubicBezTo>
                  <a:cubicBezTo>
                    <a:pt x="28099" y="1453"/>
                    <a:pt x="30361" y="1346"/>
                    <a:pt x="32730" y="1227"/>
                  </a:cubicBezTo>
                  <a:cubicBezTo>
                    <a:pt x="35088" y="1096"/>
                    <a:pt x="37564" y="965"/>
                    <a:pt x="40112" y="822"/>
                  </a:cubicBezTo>
                  <a:cubicBezTo>
                    <a:pt x="42660" y="691"/>
                    <a:pt x="45280" y="560"/>
                    <a:pt x="47947" y="429"/>
                  </a:cubicBezTo>
                  <a:cubicBezTo>
                    <a:pt x="50614" y="310"/>
                    <a:pt x="53316" y="215"/>
                    <a:pt x="56031" y="131"/>
                  </a:cubicBezTo>
                  <a:cubicBezTo>
                    <a:pt x="58746" y="60"/>
                    <a:pt x="61448" y="12"/>
                    <a:pt x="64151" y="12"/>
                  </a:cubicBezTo>
                  <a:cubicBezTo>
                    <a:pt x="66854" y="0"/>
                    <a:pt x="69533" y="24"/>
                    <a:pt x="72200" y="96"/>
                  </a:cubicBezTo>
                  <a:cubicBezTo>
                    <a:pt x="74867" y="155"/>
                    <a:pt x="77522" y="262"/>
                    <a:pt x="80165" y="381"/>
                  </a:cubicBezTo>
                  <a:cubicBezTo>
                    <a:pt x="82820" y="512"/>
                    <a:pt x="85475" y="655"/>
                    <a:pt x="88142" y="810"/>
                  </a:cubicBezTo>
                  <a:cubicBezTo>
                    <a:pt x="90809" y="965"/>
                    <a:pt x="93524" y="1132"/>
                    <a:pt x="96286" y="1286"/>
                  </a:cubicBezTo>
                  <a:cubicBezTo>
                    <a:pt x="99048" y="1453"/>
                    <a:pt x="101882" y="1632"/>
                    <a:pt x="104775" y="1822"/>
                  </a:cubicBezTo>
                  <a:cubicBezTo>
                    <a:pt x="107633" y="2013"/>
                    <a:pt x="110514" y="2191"/>
                    <a:pt x="113419" y="2346"/>
                  </a:cubicBezTo>
                  <a:cubicBezTo>
                    <a:pt x="116229" y="2513"/>
                    <a:pt x="119039" y="2656"/>
                    <a:pt x="121789" y="2787"/>
                  </a:cubicBezTo>
                  <a:cubicBezTo>
                    <a:pt x="124528" y="2917"/>
                    <a:pt x="127242" y="3048"/>
                    <a:pt x="129957" y="3156"/>
                  </a:cubicBezTo>
                  <a:cubicBezTo>
                    <a:pt x="132195" y="3251"/>
                    <a:pt x="134446" y="3334"/>
                    <a:pt x="136732" y="3406"/>
                  </a:cubicBezTo>
                  <a:cubicBezTo>
                    <a:pt x="139029" y="3477"/>
                    <a:pt x="141375" y="3525"/>
                    <a:pt x="143792" y="3549"/>
                  </a:cubicBezTo>
                  <a:cubicBezTo>
                    <a:pt x="146209" y="3584"/>
                    <a:pt x="148709" y="3584"/>
                    <a:pt x="151293" y="3560"/>
                  </a:cubicBezTo>
                  <a:cubicBezTo>
                    <a:pt x="153888" y="3537"/>
                    <a:pt x="156591" y="3489"/>
                    <a:pt x="159389" y="3406"/>
                  </a:cubicBezTo>
                  <a:cubicBezTo>
                    <a:pt x="162175" y="3322"/>
                    <a:pt x="165068" y="3203"/>
                    <a:pt x="168033" y="3084"/>
                  </a:cubicBezTo>
                  <a:cubicBezTo>
                    <a:pt x="170998" y="2953"/>
                    <a:pt x="174010" y="2810"/>
                    <a:pt x="177046" y="2667"/>
                  </a:cubicBezTo>
                  <a:cubicBezTo>
                    <a:pt x="180094" y="2525"/>
                    <a:pt x="183118" y="2382"/>
                    <a:pt x="186119" y="2275"/>
                  </a:cubicBezTo>
                  <a:cubicBezTo>
                    <a:pt x="189107" y="2155"/>
                    <a:pt x="192024" y="2072"/>
                    <a:pt x="194858" y="2025"/>
                  </a:cubicBezTo>
                  <a:cubicBezTo>
                    <a:pt x="197703" y="1977"/>
                    <a:pt x="200454" y="1941"/>
                    <a:pt x="203133" y="1882"/>
                  </a:cubicBezTo>
                  <a:cubicBezTo>
                    <a:pt x="205812" y="1822"/>
                    <a:pt x="208419" y="1763"/>
                    <a:pt x="210943" y="1703"/>
                  </a:cubicBezTo>
                  <a:cubicBezTo>
                    <a:pt x="213467" y="1655"/>
                    <a:pt x="215920" y="1608"/>
                    <a:pt x="218301" y="1584"/>
                  </a:cubicBezTo>
                  <a:cubicBezTo>
                    <a:pt x="220694" y="1548"/>
                    <a:pt x="223004" y="1536"/>
                    <a:pt x="225243" y="1536"/>
                  </a:cubicBezTo>
                  <a:cubicBezTo>
                    <a:pt x="227493" y="1548"/>
                    <a:pt x="229660" y="1560"/>
                    <a:pt x="231779" y="1596"/>
                  </a:cubicBezTo>
                  <a:cubicBezTo>
                    <a:pt x="233887" y="1632"/>
                    <a:pt x="235934" y="1679"/>
                    <a:pt x="237923" y="1727"/>
                  </a:cubicBezTo>
                  <a:cubicBezTo>
                    <a:pt x="240256" y="1774"/>
                    <a:pt x="242507" y="1834"/>
                    <a:pt x="244686" y="1870"/>
                  </a:cubicBezTo>
                  <a:cubicBezTo>
                    <a:pt x="246876" y="1905"/>
                    <a:pt x="248996" y="1941"/>
                    <a:pt x="251055" y="1953"/>
                  </a:cubicBezTo>
                  <a:cubicBezTo>
                    <a:pt x="253115" y="1965"/>
                    <a:pt x="255115" y="1965"/>
                    <a:pt x="257056" y="1965"/>
                  </a:cubicBezTo>
                  <a:cubicBezTo>
                    <a:pt x="258985" y="1977"/>
                    <a:pt x="260866" y="1977"/>
                    <a:pt x="262652" y="1977"/>
                  </a:cubicBezTo>
                  <a:lnTo>
                    <a:pt x="272284" y="1977"/>
                  </a:lnTo>
                  <a:lnTo>
                    <a:pt x="285643" y="1977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13"/>
            <p:cNvSpPr/>
            <p:nvPr/>
          </p:nvSpPr>
          <p:spPr>
            <a:xfrm>
              <a:off x="239463" y="1518475"/>
              <a:ext cx="7141075" cy="115525"/>
            </a:xfrm>
            <a:custGeom>
              <a:rect b="b" l="l" r="r" t="t"/>
              <a:pathLst>
                <a:path extrusionOk="0" fill="none" h="4621" w="285643">
                  <a:moveTo>
                    <a:pt x="0" y="2525"/>
                  </a:moveTo>
                  <a:cubicBezTo>
                    <a:pt x="0" y="2525"/>
                    <a:pt x="1881" y="2525"/>
                    <a:pt x="5358" y="2525"/>
                  </a:cubicBezTo>
                  <a:cubicBezTo>
                    <a:pt x="7096" y="2525"/>
                    <a:pt x="9263" y="2513"/>
                    <a:pt x="11871" y="2477"/>
                  </a:cubicBezTo>
                  <a:cubicBezTo>
                    <a:pt x="14478" y="2430"/>
                    <a:pt x="17550" y="2335"/>
                    <a:pt x="21062" y="2168"/>
                  </a:cubicBezTo>
                  <a:cubicBezTo>
                    <a:pt x="24575" y="2001"/>
                    <a:pt x="28516" y="1775"/>
                    <a:pt x="32826" y="1501"/>
                  </a:cubicBezTo>
                  <a:cubicBezTo>
                    <a:pt x="37136" y="1227"/>
                    <a:pt x="41755" y="930"/>
                    <a:pt x="46577" y="644"/>
                  </a:cubicBezTo>
                  <a:cubicBezTo>
                    <a:pt x="48982" y="501"/>
                    <a:pt x="51423" y="382"/>
                    <a:pt x="53864" y="275"/>
                  </a:cubicBezTo>
                  <a:cubicBezTo>
                    <a:pt x="56305" y="168"/>
                    <a:pt x="58746" y="96"/>
                    <a:pt x="61186" y="49"/>
                  </a:cubicBezTo>
                  <a:cubicBezTo>
                    <a:pt x="63615" y="1"/>
                    <a:pt x="66020" y="1"/>
                    <a:pt x="68390" y="25"/>
                  </a:cubicBezTo>
                  <a:cubicBezTo>
                    <a:pt x="70759" y="60"/>
                    <a:pt x="73105" y="132"/>
                    <a:pt x="75426" y="227"/>
                  </a:cubicBezTo>
                  <a:cubicBezTo>
                    <a:pt x="77748" y="322"/>
                    <a:pt x="80070" y="441"/>
                    <a:pt x="82380" y="596"/>
                  </a:cubicBezTo>
                  <a:cubicBezTo>
                    <a:pt x="84689" y="739"/>
                    <a:pt x="86999" y="894"/>
                    <a:pt x="89333" y="1072"/>
                  </a:cubicBezTo>
                  <a:cubicBezTo>
                    <a:pt x="91666" y="1239"/>
                    <a:pt x="94024" y="1418"/>
                    <a:pt x="96429" y="1596"/>
                  </a:cubicBezTo>
                  <a:cubicBezTo>
                    <a:pt x="98834" y="1811"/>
                    <a:pt x="101263" y="2037"/>
                    <a:pt x="103692" y="2251"/>
                  </a:cubicBezTo>
                  <a:cubicBezTo>
                    <a:pt x="106109" y="2477"/>
                    <a:pt x="108526" y="2692"/>
                    <a:pt x="110919" y="2906"/>
                  </a:cubicBezTo>
                  <a:cubicBezTo>
                    <a:pt x="113300" y="3120"/>
                    <a:pt x="115681" y="3287"/>
                    <a:pt x="118027" y="3442"/>
                  </a:cubicBezTo>
                  <a:cubicBezTo>
                    <a:pt x="120384" y="3585"/>
                    <a:pt x="122694" y="3728"/>
                    <a:pt x="124992" y="3858"/>
                  </a:cubicBezTo>
                  <a:cubicBezTo>
                    <a:pt x="126909" y="3966"/>
                    <a:pt x="128826" y="4073"/>
                    <a:pt x="130767" y="4168"/>
                  </a:cubicBezTo>
                  <a:cubicBezTo>
                    <a:pt x="132695" y="4263"/>
                    <a:pt x="134660" y="4347"/>
                    <a:pt x="136660" y="4418"/>
                  </a:cubicBezTo>
                  <a:cubicBezTo>
                    <a:pt x="138660" y="4490"/>
                    <a:pt x="140708" y="4537"/>
                    <a:pt x="142839" y="4573"/>
                  </a:cubicBezTo>
                  <a:cubicBezTo>
                    <a:pt x="144959" y="4609"/>
                    <a:pt x="147173" y="4620"/>
                    <a:pt x="149483" y="4597"/>
                  </a:cubicBezTo>
                  <a:cubicBezTo>
                    <a:pt x="151793" y="4585"/>
                    <a:pt x="154210" y="4537"/>
                    <a:pt x="156746" y="4454"/>
                  </a:cubicBezTo>
                  <a:cubicBezTo>
                    <a:pt x="159282" y="4370"/>
                    <a:pt x="161925" y="4263"/>
                    <a:pt x="164628" y="4132"/>
                  </a:cubicBezTo>
                  <a:cubicBezTo>
                    <a:pt x="166509" y="4037"/>
                    <a:pt x="168402" y="3942"/>
                    <a:pt x="170307" y="3835"/>
                  </a:cubicBezTo>
                  <a:cubicBezTo>
                    <a:pt x="172212" y="3739"/>
                    <a:pt x="174141" y="3632"/>
                    <a:pt x="176106" y="3525"/>
                  </a:cubicBezTo>
                  <a:cubicBezTo>
                    <a:pt x="178058" y="3430"/>
                    <a:pt x="180023" y="3335"/>
                    <a:pt x="181999" y="3227"/>
                  </a:cubicBezTo>
                  <a:cubicBezTo>
                    <a:pt x="183976" y="3132"/>
                    <a:pt x="185964" y="3037"/>
                    <a:pt x="187988" y="2906"/>
                  </a:cubicBezTo>
                  <a:cubicBezTo>
                    <a:pt x="190012" y="2775"/>
                    <a:pt x="192060" y="2608"/>
                    <a:pt x="194120" y="2418"/>
                  </a:cubicBezTo>
                  <a:cubicBezTo>
                    <a:pt x="196168" y="2239"/>
                    <a:pt x="198215" y="2037"/>
                    <a:pt x="200204" y="1846"/>
                  </a:cubicBezTo>
                  <a:cubicBezTo>
                    <a:pt x="204192" y="1477"/>
                    <a:pt x="207895" y="1168"/>
                    <a:pt x="211253" y="941"/>
                  </a:cubicBezTo>
                  <a:cubicBezTo>
                    <a:pt x="214610" y="715"/>
                    <a:pt x="217682" y="584"/>
                    <a:pt x="220540" y="525"/>
                  </a:cubicBezTo>
                  <a:cubicBezTo>
                    <a:pt x="223385" y="465"/>
                    <a:pt x="226064" y="465"/>
                    <a:pt x="228612" y="537"/>
                  </a:cubicBezTo>
                  <a:cubicBezTo>
                    <a:pt x="231172" y="608"/>
                    <a:pt x="233625" y="739"/>
                    <a:pt x="235970" y="906"/>
                  </a:cubicBezTo>
                  <a:cubicBezTo>
                    <a:pt x="238316" y="1072"/>
                    <a:pt x="240590" y="1263"/>
                    <a:pt x="242769" y="1453"/>
                  </a:cubicBezTo>
                  <a:cubicBezTo>
                    <a:pt x="244769" y="1620"/>
                    <a:pt x="246721" y="1787"/>
                    <a:pt x="248626" y="1930"/>
                  </a:cubicBezTo>
                  <a:cubicBezTo>
                    <a:pt x="250520" y="2073"/>
                    <a:pt x="252389" y="2204"/>
                    <a:pt x="254211" y="2275"/>
                  </a:cubicBezTo>
                  <a:cubicBezTo>
                    <a:pt x="257854" y="2442"/>
                    <a:pt x="261319" y="2501"/>
                    <a:pt x="264533" y="2513"/>
                  </a:cubicBezTo>
                  <a:cubicBezTo>
                    <a:pt x="267796" y="2525"/>
                    <a:pt x="270760" y="2525"/>
                    <a:pt x="273368" y="2525"/>
                  </a:cubicBezTo>
                  <a:lnTo>
                    <a:pt x="280023" y="2525"/>
                  </a:lnTo>
                  <a:lnTo>
                    <a:pt x="285643" y="2525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13"/>
            <p:cNvSpPr/>
            <p:nvPr/>
          </p:nvSpPr>
          <p:spPr>
            <a:xfrm>
              <a:off x="239463" y="1734275"/>
              <a:ext cx="7141075" cy="157500"/>
            </a:xfrm>
            <a:custGeom>
              <a:rect b="b" l="l" r="r" t="t"/>
              <a:pathLst>
                <a:path extrusionOk="0" fill="none" h="6300" w="285643">
                  <a:moveTo>
                    <a:pt x="0" y="4037"/>
                  </a:moveTo>
                  <a:cubicBezTo>
                    <a:pt x="0" y="4037"/>
                    <a:pt x="2358" y="4037"/>
                    <a:pt x="6703" y="4025"/>
                  </a:cubicBezTo>
                  <a:cubicBezTo>
                    <a:pt x="8882" y="4025"/>
                    <a:pt x="11609" y="3989"/>
                    <a:pt x="14907" y="3894"/>
                  </a:cubicBezTo>
                  <a:cubicBezTo>
                    <a:pt x="18193" y="3799"/>
                    <a:pt x="22074" y="3620"/>
                    <a:pt x="26480" y="3358"/>
                  </a:cubicBezTo>
                  <a:cubicBezTo>
                    <a:pt x="28670" y="3239"/>
                    <a:pt x="31004" y="3085"/>
                    <a:pt x="33433" y="2930"/>
                  </a:cubicBezTo>
                  <a:cubicBezTo>
                    <a:pt x="35874" y="2763"/>
                    <a:pt x="38410" y="2596"/>
                    <a:pt x="41029" y="2418"/>
                  </a:cubicBezTo>
                  <a:cubicBezTo>
                    <a:pt x="43648" y="2239"/>
                    <a:pt x="46339" y="2073"/>
                    <a:pt x="49066" y="1930"/>
                  </a:cubicBezTo>
                  <a:cubicBezTo>
                    <a:pt x="51792" y="1775"/>
                    <a:pt x="54555" y="1644"/>
                    <a:pt x="57317" y="1549"/>
                  </a:cubicBezTo>
                  <a:cubicBezTo>
                    <a:pt x="60067" y="1453"/>
                    <a:pt x="62794" y="1394"/>
                    <a:pt x="65473" y="1394"/>
                  </a:cubicBezTo>
                  <a:cubicBezTo>
                    <a:pt x="68163" y="1394"/>
                    <a:pt x="70795" y="1453"/>
                    <a:pt x="73402" y="1549"/>
                  </a:cubicBezTo>
                  <a:cubicBezTo>
                    <a:pt x="76010" y="1644"/>
                    <a:pt x="78605" y="1763"/>
                    <a:pt x="81213" y="1906"/>
                  </a:cubicBezTo>
                  <a:cubicBezTo>
                    <a:pt x="83808" y="2049"/>
                    <a:pt x="86416" y="2215"/>
                    <a:pt x="89047" y="2382"/>
                  </a:cubicBezTo>
                  <a:cubicBezTo>
                    <a:pt x="91678" y="2549"/>
                    <a:pt x="94333" y="2727"/>
                    <a:pt x="97012" y="2954"/>
                  </a:cubicBezTo>
                  <a:cubicBezTo>
                    <a:pt x="99691" y="3192"/>
                    <a:pt x="102358" y="3442"/>
                    <a:pt x="105037" y="3704"/>
                  </a:cubicBezTo>
                  <a:cubicBezTo>
                    <a:pt x="107645" y="3978"/>
                    <a:pt x="110252" y="4263"/>
                    <a:pt x="112848" y="4525"/>
                  </a:cubicBezTo>
                  <a:cubicBezTo>
                    <a:pt x="115407" y="4763"/>
                    <a:pt x="117967" y="4966"/>
                    <a:pt x="120503" y="5156"/>
                  </a:cubicBezTo>
                  <a:cubicBezTo>
                    <a:pt x="123730" y="5394"/>
                    <a:pt x="126945" y="5609"/>
                    <a:pt x="130195" y="5799"/>
                  </a:cubicBezTo>
                  <a:cubicBezTo>
                    <a:pt x="133481" y="5966"/>
                    <a:pt x="136851" y="6097"/>
                    <a:pt x="140363" y="6204"/>
                  </a:cubicBezTo>
                  <a:cubicBezTo>
                    <a:pt x="142708" y="6264"/>
                    <a:pt x="145161" y="6299"/>
                    <a:pt x="147757" y="6299"/>
                  </a:cubicBezTo>
                  <a:cubicBezTo>
                    <a:pt x="150364" y="6287"/>
                    <a:pt x="153126" y="6240"/>
                    <a:pt x="156067" y="6145"/>
                  </a:cubicBezTo>
                  <a:cubicBezTo>
                    <a:pt x="159008" y="6049"/>
                    <a:pt x="162116" y="5918"/>
                    <a:pt x="165390" y="5787"/>
                  </a:cubicBezTo>
                  <a:cubicBezTo>
                    <a:pt x="168676" y="5656"/>
                    <a:pt x="172153" y="5513"/>
                    <a:pt x="175808" y="5335"/>
                  </a:cubicBezTo>
                  <a:cubicBezTo>
                    <a:pt x="177641" y="5252"/>
                    <a:pt x="179523" y="5132"/>
                    <a:pt x="181463" y="4990"/>
                  </a:cubicBezTo>
                  <a:cubicBezTo>
                    <a:pt x="183392" y="4835"/>
                    <a:pt x="185416" y="4609"/>
                    <a:pt x="187512" y="4335"/>
                  </a:cubicBezTo>
                  <a:cubicBezTo>
                    <a:pt x="189607" y="4049"/>
                    <a:pt x="191727" y="3728"/>
                    <a:pt x="193858" y="3394"/>
                  </a:cubicBezTo>
                  <a:cubicBezTo>
                    <a:pt x="195977" y="3061"/>
                    <a:pt x="198084" y="2716"/>
                    <a:pt x="200144" y="2394"/>
                  </a:cubicBezTo>
                  <a:cubicBezTo>
                    <a:pt x="202192" y="2073"/>
                    <a:pt x="204157" y="1775"/>
                    <a:pt x="206038" y="1513"/>
                  </a:cubicBezTo>
                  <a:cubicBezTo>
                    <a:pt x="207907" y="1263"/>
                    <a:pt x="209681" y="1037"/>
                    <a:pt x="211348" y="858"/>
                  </a:cubicBezTo>
                  <a:cubicBezTo>
                    <a:pt x="214670" y="489"/>
                    <a:pt x="217587" y="263"/>
                    <a:pt x="220230" y="108"/>
                  </a:cubicBezTo>
                  <a:cubicBezTo>
                    <a:pt x="222754" y="25"/>
                    <a:pt x="225064" y="1"/>
                    <a:pt x="227183" y="37"/>
                  </a:cubicBezTo>
                  <a:cubicBezTo>
                    <a:pt x="229303" y="72"/>
                    <a:pt x="231279" y="168"/>
                    <a:pt x="233148" y="310"/>
                  </a:cubicBezTo>
                  <a:cubicBezTo>
                    <a:pt x="235018" y="453"/>
                    <a:pt x="236804" y="632"/>
                    <a:pt x="238542" y="846"/>
                  </a:cubicBezTo>
                  <a:cubicBezTo>
                    <a:pt x="240280" y="1061"/>
                    <a:pt x="241995" y="1311"/>
                    <a:pt x="243662" y="1573"/>
                  </a:cubicBezTo>
                  <a:cubicBezTo>
                    <a:pt x="245340" y="1823"/>
                    <a:pt x="246995" y="2096"/>
                    <a:pt x="248615" y="2370"/>
                  </a:cubicBezTo>
                  <a:cubicBezTo>
                    <a:pt x="250258" y="2632"/>
                    <a:pt x="251865" y="2870"/>
                    <a:pt x="253449" y="3085"/>
                  </a:cubicBezTo>
                  <a:cubicBezTo>
                    <a:pt x="255032" y="3287"/>
                    <a:pt x="256604" y="3466"/>
                    <a:pt x="258163" y="3608"/>
                  </a:cubicBezTo>
                  <a:cubicBezTo>
                    <a:pt x="260104" y="3775"/>
                    <a:pt x="261997" y="3882"/>
                    <a:pt x="263831" y="3954"/>
                  </a:cubicBezTo>
                  <a:cubicBezTo>
                    <a:pt x="265688" y="4001"/>
                    <a:pt x="267474" y="4013"/>
                    <a:pt x="269189" y="4025"/>
                  </a:cubicBezTo>
                  <a:cubicBezTo>
                    <a:pt x="272606" y="4037"/>
                    <a:pt x="275594" y="4037"/>
                    <a:pt x="278035" y="4037"/>
                  </a:cubicBezTo>
                  <a:lnTo>
                    <a:pt x="285643" y="4037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13"/>
            <p:cNvSpPr/>
            <p:nvPr/>
          </p:nvSpPr>
          <p:spPr>
            <a:xfrm>
              <a:off x="239463" y="1953950"/>
              <a:ext cx="7141075" cy="185175"/>
            </a:xfrm>
            <a:custGeom>
              <a:rect b="b" l="l" r="r" t="t"/>
              <a:pathLst>
                <a:path extrusionOk="0" fill="none" h="7407" w="285643">
                  <a:moveTo>
                    <a:pt x="0" y="5394"/>
                  </a:moveTo>
                  <a:cubicBezTo>
                    <a:pt x="0" y="5394"/>
                    <a:pt x="2358" y="5394"/>
                    <a:pt x="6680" y="5394"/>
                  </a:cubicBezTo>
                  <a:cubicBezTo>
                    <a:pt x="8835" y="5394"/>
                    <a:pt x="11537" y="5370"/>
                    <a:pt x="14764" y="5311"/>
                  </a:cubicBezTo>
                  <a:cubicBezTo>
                    <a:pt x="17991" y="5239"/>
                    <a:pt x="21789" y="5097"/>
                    <a:pt x="26111" y="4882"/>
                  </a:cubicBezTo>
                  <a:cubicBezTo>
                    <a:pt x="28266" y="4775"/>
                    <a:pt x="30552" y="4644"/>
                    <a:pt x="32945" y="4501"/>
                  </a:cubicBezTo>
                  <a:cubicBezTo>
                    <a:pt x="35338" y="4358"/>
                    <a:pt x="37826" y="4215"/>
                    <a:pt x="40410" y="4061"/>
                  </a:cubicBezTo>
                  <a:cubicBezTo>
                    <a:pt x="42994" y="3906"/>
                    <a:pt x="45649" y="3751"/>
                    <a:pt x="48340" y="3620"/>
                  </a:cubicBezTo>
                  <a:cubicBezTo>
                    <a:pt x="51042" y="3489"/>
                    <a:pt x="53769" y="3370"/>
                    <a:pt x="56507" y="3287"/>
                  </a:cubicBezTo>
                  <a:cubicBezTo>
                    <a:pt x="59246" y="3203"/>
                    <a:pt x="61984" y="3144"/>
                    <a:pt x="64758" y="3096"/>
                  </a:cubicBezTo>
                  <a:cubicBezTo>
                    <a:pt x="67521" y="3037"/>
                    <a:pt x="70307" y="2989"/>
                    <a:pt x="73105" y="2953"/>
                  </a:cubicBezTo>
                  <a:cubicBezTo>
                    <a:pt x="75903" y="2906"/>
                    <a:pt x="78712" y="2882"/>
                    <a:pt x="81498" y="2882"/>
                  </a:cubicBezTo>
                  <a:cubicBezTo>
                    <a:pt x="84296" y="2882"/>
                    <a:pt x="87071" y="2918"/>
                    <a:pt x="89833" y="2989"/>
                  </a:cubicBezTo>
                  <a:cubicBezTo>
                    <a:pt x="92595" y="3061"/>
                    <a:pt x="95345" y="3180"/>
                    <a:pt x="98060" y="3382"/>
                  </a:cubicBezTo>
                  <a:cubicBezTo>
                    <a:pt x="100775" y="3573"/>
                    <a:pt x="103442" y="3834"/>
                    <a:pt x="106061" y="4132"/>
                  </a:cubicBezTo>
                  <a:cubicBezTo>
                    <a:pt x="108669" y="4430"/>
                    <a:pt x="111240" y="4751"/>
                    <a:pt x="113752" y="5073"/>
                  </a:cubicBezTo>
                  <a:cubicBezTo>
                    <a:pt x="116277" y="5394"/>
                    <a:pt x="118753" y="5692"/>
                    <a:pt x="121206" y="5978"/>
                  </a:cubicBezTo>
                  <a:cubicBezTo>
                    <a:pt x="123647" y="6251"/>
                    <a:pt x="126099" y="6501"/>
                    <a:pt x="128600" y="6716"/>
                  </a:cubicBezTo>
                  <a:cubicBezTo>
                    <a:pt x="130647" y="6882"/>
                    <a:pt x="132755" y="7025"/>
                    <a:pt x="134886" y="7144"/>
                  </a:cubicBezTo>
                  <a:cubicBezTo>
                    <a:pt x="137065" y="7228"/>
                    <a:pt x="139291" y="7299"/>
                    <a:pt x="141565" y="7359"/>
                  </a:cubicBezTo>
                  <a:cubicBezTo>
                    <a:pt x="143911" y="7394"/>
                    <a:pt x="146328" y="7406"/>
                    <a:pt x="148864" y="7394"/>
                  </a:cubicBezTo>
                  <a:cubicBezTo>
                    <a:pt x="151400" y="7383"/>
                    <a:pt x="154067" y="7347"/>
                    <a:pt x="156877" y="7311"/>
                  </a:cubicBezTo>
                  <a:cubicBezTo>
                    <a:pt x="159699" y="7287"/>
                    <a:pt x="162711" y="7275"/>
                    <a:pt x="165961" y="7240"/>
                  </a:cubicBezTo>
                  <a:cubicBezTo>
                    <a:pt x="169200" y="7192"/>
                    <a:pt x="172712" y="7097"/>
                    <a:pt x="176522" y="6894"/>
                  </a:cubicBezTo>
                  <a:cubicBezTo>
                    <a:pt x="178427" y="6787"/>
                    <a:pt x="180427" y="6621"/>
                    <a:pt x="182523" y="6359"/>
                  </a:cubicBezTo>
                  <a:cubicBezTo>
                    <a:pt x="184618" y="6097"/>
                    <a:pt x="186809" y="5763"/>
                    <a:pt x="189095" y="5347"/>
                  </a:cubicBezTo>
                  <a:cubicBezTo>
                    <a:pt x="191381" y="4942"/>
                    <a:pt x="193703" y="4489"/>
                    <a:pt x="196001" y="4037"/>
                  </a:cubicBezTo>
                  <a:cubicBezTo>
                    <a:pt x="198311" y="3573"/>
                    <a:pt x="200573" y="3120"/>
                    <a:pt x="202764" y="2703"/>
                  </a:cubicBezTo>
                  <a:cubicBezTo>
                    <a:pt x="204942" y="2287"/>
                    <a:pt x="207014" y="1918"/>
                    <a:pt x="208979" y="1584"/>
                  </a:cubicBezTo>
                  <a:cubicBezTo>
                    <a:pt x="210943" y="1263"/>
                    <a:pt x="212777" y="977"/>
                    <a:pt x="214515" y="739"/>
                  </a:cubicBezTo>
                  <a:cubicBezTo>
                    <a:pt x="217742" y="394"/>
                    <a:pt x="220563" y="167"/>
                    <a:pt x="222992" y="84"/>
                  </a:cubicBezTo>
                  <a:cubicBezTo>
                    <a:pt x="225409" y="1"/>
                    <a:pt x="227517" y="13"/>
                    <a:pt x="229398" y="108"/>
                  </a:cubicBezTo>
                  <a:cubicBezTo>
                    <a:pt x="231267" y="191"/>
                    <a:pt x="232982" y="334"/>
                    <a:pt x="234577" y="501"/>
                  </a:cubicBezTo>
                  <a:cubicBezTo>
                    <a:pt x="236173" y="679"/>
                    <a:pt x="237685" y="894"/>
                    <a:pt x="239137" y="1120"/>
                  </a:cubicBezTo>
                  <a:cubicBezTo>
                    <a:pt x="240578" y="1358"/>
                    <a:pt x="241995" y="1608"/>
                    <a:pt x="243388" y="1882"/>
                  </a:cubicBezTo>
                  <a:cubicBezTo>
                    <a:pt x="244781" y="2144"/>
                    <a:pt x="246186" y="2418"/>
                    <a:pt x="247579" y="2703"/>
                  </a:cubicBezTo>
                  <a:cubicBezTo>
                    <a:pt x="248996" y="2989"/>
                    <a:pt x="250401" y="3275"/>
                    <a:pt x="251829" y="3537"/>
                  </a:cubicBezTo>
                  <a:cubicBezTo>
                    <a:pt x="254699" y="4073"/>
                    <a:pt x="257544" y="4549"/>
                    <a:pt x="260295" y="4906"/>
                  </a:cubicBezTo>
                  <a:cubicBezTo>
                    <a:pt x="263176" y="5168"/>
                    <a:pt x="265938" y="5311"/>
                    <a:pt x="268522" y="5358"/>
                  </a:cubicBezTo>
                  <a:cubicBezTo>
                    <a:pt x="271165" y="5382"/>
                    <a:pt x="273570" y="5394"/>
                    <a:pt x="275701" y="5394"/>
                  </a:cubicBezTo>
                  <a:lnTo>
                    <a:pt x="281107" y="5394"/>
                  </a:lnTo>
                  <a:lnTo>
                    <a:pt x="285643" y="5394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13"/>
            <p:cNvSpPr/>
            <p:nvPr/>
          </p:nvSpPr>
          <p:spPr>
            <a:xfrm>
              <a:off x="239463" y="2216775"/>
              <a:ext cx="7141075" cy="168500"/>
            </a:xfrm>
            <a:custGeom>
              <a:rect b="b" l="l" r="r" t="t"/>
              <a:pathLst>
                <a:path extrusionOk="0" fill="none" h="6740" w="285643">
                  <a:moveTo>
                    <a:pt x="0" y="5025"/>
                  </a:moveTo>
                  <a:lnTo>
                    <a:pt x="5620" y="5025"/>
                  </a:lnTo>
                  <a:cubicBezTo>
                    <a:pt x="7430" y="5025"/>
                    <a:pt x="9668" y="5025"/>
                    <a:pt x="12311" y="5025"/>
                  </a:cubicBezTo>
                  <a:cubicBezTo>
                    <a:pt x="14954" y="5013"/>
                    <a:pt x="18026" y="4978"/>
                    <a:pt x="21515" y="4894"/>
                  </a:cubicBezTo>
                  <a:cubicBezTo>
                    <a:pt x="25015" y="4811"/>
                    <a:pt x="28956" y="4656"/>
                    <a:pt x="33266" y="4478"/>
                  </a:cubicBezTo>
                  <a:cubicBezTo>
                    <a:pt x="37564" y="4287"/>
                    <a:pt x="42196" y="4073"/>
                    <a:pt x="47042" y="3870"/>
                  </a:cubicBezTo>
                  <a:cubicBezTo>
                    <a:pt x="49685" y="3763"/>
                    <a:pt x="52388" y="3656"/>
                    <a:pt x="55233" y="3489"/>
                  </a:cubicBezTo>
                  <a:cubicBezTo>
                    <a:pt x="58079" y="3335"/>
                    <a:pt x="61055" y="3097"/>
                    <a:pt x="64127" y="2811"/>
                  </a:cubicBezTo>
                  <a:cubicBezTo>
                    <a:pt x="67199" y="2537"/>
                    <a:pt x="70318" y="2239"/>
                    <a:pt x="73426" y="1965"/>
                  </a:cubicBezTo>
                  <a:cubicBezTo>
                    <a:pt x="76545" y="1692"/>
                    <a:pt x="79629" y="1453"/>
                    <a:pt x="82653" y="1275"/>
                  </a:cubicBezTo>
                  <a:cubicBezTo>
                    <a:pt x="85689" y="1108"/>
                    <a:pt x="88666" y="1013"/>
                    <a:pt x="91571" y="989"/>
                  </a:cubicBezTo>
                  <a:cubicBezTo>
                    <a:pt x="94476" y="965"/>
                    <a:pt x="97322" y="1037"/>
                    <a:pt x="100096" y="1215"/>
                  </a:cubicBezTo>
                  <a:cubicBezTo>
                    <a:pt x="102858" y="1394"/>
                    <a:pt x="105549" y="1656"/>
                    <a:pt x="108192" y="1977"/>
                  </a:cubicBezTo>
                  <a:cubicBezTo>
                    <a:pt x="110776" y="2311"/>
                    <a:pt x="113312" y="2704"/>
                    <a:pt x="115788" y="3108"/>
                  </a:cubicBezTo>
                  <a:cubicBezTo>
                    <a:pt x="118205" y="3525"/>
                    <a:pt x="120587" y="3954"/>
                    <a:pt x="122968" y="4394"/>
                  </a:cubicBezTo>
                  <a:cubicBezTo>
                    <a:pt x="125349" y="4811"/>
                    <a:pt x="127754" y="5204"/>
                    <a:pt x="130219" y="5549"/>
                  </a:cubicBezTo>
                  <a:cubicBezTo>
                    <a:pt x="132731" y="5847"/>
                    <a:pt x="135327" y="6073"/>
                    <a:pt x="138041" y="6228"/>
                  </a:cubicBezTo>
                  <a:cubicBezTo>
                    <a:pt x="140768" y="6383"/>
                    <a:pt x="143625" y="6454"/>
                    <a:pt x="146638" y="6466"/>
                  </a:cubicBezTo>
                  <a:cubicBezTo>
                    <a:pt x="149269" y="6478"/>
                    <a:pt x="152019" y="6478"/>
                    <a:pt x="154889" y="6514"/>
                  </a:cubicBezTo>
                  <a:cubicBezTo>
                    <a:pt x="157782" y="6561"/>
                    <a:pt x="160854" y="6633"/>
                    <a:pt x="164164" y="6680"/>
                  </a:cubicBezTo>
                  <a:cubicBezTo>
                    <a:pt x="167485" y="6740"/>
                    <a:pt x="171117" y="6740"/>
                    <a:pt x="175058" y="6633"/>
                  </a:cubicBezTo>
                  <a:cubicBezTo>
                    <a:pt x="177034" y="6585"/>
                    <a:pt x="179118" y="6478"/>
                    <a:pt x="181285" y="6287"/>
                  </a:cubicBezTo>
                  <a:cubicBezTo>
                    <a:pt x="183464" y="6085"/>
                    <a:pt x="185750" y="5787"/>
                    <a:pt x="188131" y="5406"/>
                  </a:cubicBezTo>
                  <a:cubicBezTo>
                    <a:pt x="190524" y="5013"/>
                    <a:pt x="192977" y="4573"/>
                    <a:pt x="195441" y="4097"/>
                  </a:cubicBezTo>
                  <a:cubicBezTo>
                    <a:pt x="197894" y="3632"/>
                    <a:pt x="200335" y="3144"/>
                    <a:pt x="202692" y="2704"/>
                  </a:cubicBezTo>
                  <a:cubicBezTo>
                    <a:pt x="205038" y="2263"/>
                    <a:pt x="207264" y="1870"/>
                    <a:pt x="209348" y="1537"/>
                  </a:cubicBezTo>
                  <a:cubicBezTo>
                    <a:pt x="211419" y="1215"/>
                    <a:pt x="213348" y="941"/>
                    <a:pt x="215098" y="727"/>
                  </a:cubicBezTo>
                  <a:cubicBezTo>
                    <a:pt x="218551" y="310"/>
                    <a:pt x="221445" y="108"/>
                    <a:pt x="223992" y="1"/>
                  </a:cubicBezTo>
                  <a:cubicBezTo>
                    <a:pt x="226302" y="25"/>
                    <a:pt x="228410" y="84"/>
                    <a:pt x="230279" y="215"/>
                  </a:cubicBezTo>
                  <a:cubicBezTo>
                    <a:pt x="232148" y="334"/>
                    <a:pt x="233851" y="513"/>
                    <a:pt x="235434" y="703"/>
                  </a:cubicBezTo>
                  <a:cubicBezTo>
                    <a:pt x="237030" y="894"/>
                    <a:pt x="238530" y="1108"/>
                    <a:pt x="239971" y="1346"/>
                  </a:cubicBezTo>
                  <a:cubicBezTo>
                    <a:pt x="241423" y="1573"/>
                    <a:pt x="242840" y="1823"/>
                    <a:pt x="244245" y="2073"/>
                  </a:cubicBezTo>
                  <a:cubicBezTo>
                    <a:pt x="245650" y="2335"/>
                    <a:pt x="247055" y="2596"/>
                    <a:pt x="248507" y="2870"/>
                  </a:cubicBezTo>
                  <a:cubicBezTo>
                    <a:pt x="249948" y="3132"/>
                    <a:pt x="251413" y="3382"/>
                    <a:pt x="252889" y="3620"/>
                  </a:cubicBezTo>
                  <a:cubicBezTo>
                    <a:pt x="254377" y="3859"/>
                    <a:pt x="255877" y="4085"/>
                    <a:pt x="257413" y="4263"/>
                  </a:cubicBezTo>
                  <a:cubicBezTo>
                    <a:pt x="260473" y="4621"/>
                    <a:pt x="263485" y="4871"/>
                    <a:pt x="266355" y="4990"/>
                  </a:cubicBezTo>
                  <a:cubicBezTo>
                    <a:pt x="269320" y="5013"/>
                    <a:pt x="272022" y="5025"/>
                    <a:pt x="274415" y="5025"/>
                  </a:cubicBezTo>
                  <a:lnTo>
                    <a:pt x="282714" y="5025"/>
                  </a:lnTo>
                  <a:lnTo>
                    <a:pt x="285643" y="5025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13"/>
            <p:cNvSpPr/>
            <p:nvPr/>
          </p:nvSpPr>
          <p:spPr>
            <a:xfrm>
              <a:off x="239463" y="2441800"/>
              <a:ext cx="7141075" cy="191725"/>
            </a:xfrm>
            <a:custGeom>
              <a:rect b="b" l="l" r="r" t="t"/>
              <a:pathLst>
                <a:path extrusionOk="0" fill="none" h="7669" w="285643">
                  <a:moveTo>
                    <a:pt x="0" y="6168"/>
                  </a:moveTo>
                  <a:lnTo>
                    <a:pt x="6644" y="6168"/>
                  </a:lnTo>
                  <a:lnTo>
                    <a:pt x="14490" y="6168"/>
                  </a:lnTo>
                  <a:cubicBezTo>
                    <a:pt x="17550" y="6168"/>
                    <a:pt x="21074" y="6168"/>
                    <a:pt x="25027" y="6121"/>
                  </a:cubicBezTo>
                  <a:cubicBezTo>
                    <a:pt x="28992" y="6073"/>
                    <a:pt x="33421" y="5990"/>
                    <a:pt x="38231" y="5859"/>
                  </a:cubicBezTo>
                  <a:cubicBezTo>
                    <a:pt x="40624" y="5799"/>
                    <a:pt x="43125" y="5728"/>
                    <a:pt x="45780" y="5597"/>
                  </a:cubicBezTo>
                  <a:cubicBezTo>
                    <a:pt x="48435" y="5478"/>
                    <a:pt x="51304" y="5240"/>
                    <a:pt x="54388" y="4883"/>
                  </a:cubicBezTo>
                  <a:cubicBezTo>
                    <a:pt x="57484" y="4513"/>
                    <a:pt x="60746" y="4061"/>
                    <a:pt x="64127" y="3537"/>
                  </a:cubicBezTo>
                  <a:cubicBezTo>
                    <a:pt x="67497" y="3025"/>
                    <a:pt x="70926" y="2489"/>
                    <a:pt x="74331" y="2001"/>
                  </a:cubicBezTo>
                  <a:cubicBezTo>
                    <a:pt x="77748" y="1501"/>
                    <a:pt x="81106" y="1073"/>
                    <a:pt x="84368" y="739"/>
                  </a:cubicBezTo>
                  <a:cubicBezTo>
                    <a:pt x="87630" y="406"/>
                    <a:pt x="90797" y="191"/>
                    <a:pt x="93845" y="96"/>
                  </a:cubicBezTo>
                  <a:cubicBezTo>
                    <a:pt x="96893" y="1"/>
                    <a:pt x="99834" y="37"/>
                    <a:pt x="102668" y="203"/>
                  </a:cubicBezTo>
                  <a:cubicBezTo>
                    <a:pt x="105490" y="370"/>
                    <a:pt x="108216" y="644"/>
                    <a:pt x="110812" y="1013"/>
                  </a:cubicBezTo>
                  <a:cubicBezTo>
                    <a:pt x="113407" y="1382"/>
                    <a:pt x="115884" y="1835"/>
                    <a:pt x="118265" y="2347"/>
                  </a:cubicBezTo>
                  <a:cubicBezTo>
                    <a:pt x="120634" y="2870"/>
                    <a:pt x="122968" y="3418"/>
                    <a:pt x="125302" y="3978"/>
                  </a:cubicBezTo>
                  <a:cubicBezTo>
                    <a:pt x="127635" y="4525"/>
                    <a:pt x="130016" y="5049"/>
                    <a:pt x="132457" y="5537"/>
                  </a:cubicBezTo>
                  <a:cubicBezTo>
                    <a:pt x="134958" y="5966"/>
                    <a:pt x="137565" y="6323"/>
                    <a:pt x="140280" y="6597"/>
                  </a:cubicBezTo>
                  <a:cubicBezTo>
                    <a:pt x="143101" y="6776"/>
                    <a:pt x="146042" y="6895"/>
                    <a:pt x="149078" y="6942"/>
                  </a:cubicBezTo>
                  <a:cubicBezTo>
                    <a:pt x="151817" y="6966"/>
                    <a:pt x="154615" y="7014"/>
                    <a:pt x="157520" y="7109"/>
                  </a:cubicBezTo>
                  <a:cubicBezTo>
                    <a:pt x="160449" y="7216"/>
                    <a:pt x="163533" y="7347"/>
                    <a:pt x="166819" y="7466"/>
                  </a:cubicBezTo>
                  <a:cubicBezTo>
                    <a:pt x="170105" y="7585"/>
                    <a:pt x="173629" y="7669"/>
                    <a:pt x="177379" y="7669"/>
                  </a:cubicBezTo>
                  <a:cubicBezTo>
                    <a:pt x="179249" y="7669"/>
                    <a:pt x="181178" y="7645"/>
                    <a:pt x="183142" y="7573"/>
                  </a:cubicBezTo>
                  <a:cubicBezTo>
                    <a:pt x="185107" y="7502"/>
                    <a:pt x="187119" y="7371"/>
                    <a:pt x="189167" y="7192"/>
                  </a:cubicBezTo>
                  <a:cubicBezTo>
                    <a:pt x="191215" y="7002"/>
                    <a:pt x="193262" y="6776"/>
                    <a:pt x="195298" y="6538"/>
                  </a:cubicBezTo>
                  <a:cubicBezTo>
                    <a:pt x="197334" y="6299"/>
                    <a:pt x="199347" y="6049"/>
                    <a:pt x="201311" y="5799"/>
                  </a:cubicBezTo>
                  <a:cubicBezTo>
                    <a:pt x="205109" y="5359"/>
                    <a:pt x="208621" y="4966"/>
                    <a:pt x="211884" y="4621"/>
                  </a:cubicBezTo>
                  <a:cubicBezTo>
                    <a:pt x="214896" y="4418"/>
                    <a:pt x="217706" y="4228"/>
                    <a:pt x="220206" y="4121"/>
                  </a:cubicBezTo>
                  <a:cubicBezTo>
                    <a:pt x="222718" y="4025"/>
                    <a:pt x="224969" y="3978"/>
                    <a:pt x="227017" y="3978"/>
                  </a:cubicBezTo>
                  <a:cubicBezTo>
                    <a:pt x="229065" y="3978"/>
                    <a:pt x="230958" y="4025"/>
                    <a:pt x="232720" y="4097"/>
                  </a:cubicBezTo>
                  <a:cubicBezTo>
                    <a:pt x="234482" y="4156"/>
                    <a:pt x="236149" y="4252"/>
                    <a:pt x="237756" y="4359"/>
                  </a:cubicBezTo>
                  <a:cubicBezTo>
                    <a:pt x="239352" y="4478"/>
                    <a:pt x="240911" y="4609"/>
                    <a:pt x="242459" y="4752"/>
                  </a:cubicBezTo>
                  <a:cubicBezTo>
                    <a:pt x="244007" y="4906"/>
                    <a:pt x="245555" y="5061"/>
                    <a:pt x="247126" y="5204"/>
                  </a:cubicBezTo>
                  <a:cubicBezTo>
                    <a:pt x="248698" y="5359"/>
                    <a:pt x="250281" y="5490"/>
                    <a:pt x="251889" y="5621"/>
                  </a:cubicBezTo>
                  <a:cubicBezTo>
                    <a:pt x="253496" y="5752"/>
                    <a:pt x="255115" y="5859"/>
                    <a:pt x="256711" y="5954"/>
                  </a:cubicBezTo>
                  <a:cubicBezTo>
                    <a:pt x="260056" y="6049"/>
                    <a:pt x="263259" y="6145"/>
                    <a:pt x="266260" y="6168"/>
                  </a:cubicBezTo>
                  <a:cubicBezTo>
                    <a:pt x="269296" y="6168"/>
                    <a:pt x="272022" y="6168"/>
                    <a:pt x="274415" y="6168"/>
                  </a:cubicBezTo>
                  <a:lnTo>
                    <a:pt x="285643" y="6168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13"/>
            <p:cNvSpPr/>
            <p:nvPr/>
          </p:nvSpPr>
          <p:spPr>
            <a:xfrm>
              <a:off x="239463" y="2644525"/>
              <a:ext cx="7141075" cy="257500"/>
            </a:xfrm>
            <a:custGeom>
              <a:rect b="b" l="l" r="r" t="t"/>
              <a:pathLst>
                <a:path extrusionOk="0" fill="none" h="10300" w="285643">
                  <a:moveTo>
                    <a:pt x="0" y="8204"/>
                  </a:moveTo>
                  <a:lnTo>
                    <a:pt x="14478" y="8204"/>
                  </a:lnTo>
                  <a:lnTo>
                    <a:pt x="24896" y="8204"/>
                  </a:lnTo>
                  <a:cubicBezTo>
                    <a:pt x="28754" y="8204"/>
                    <a:pt x="33016" y="8204"/>
                    <a:pt x="37648" y="8156"/>
                  </a:cubicBezTo>
                  <a:cubicBezTo>
                    <a:pt x="39969" y="8132"/>
                    <a:pt x="42458" y="8061"/>
                    <a:pt x="45161" y="7882"/>
                  </a:cubicBezTo>
                  <a:cubicBezTo>
                    <a:pt x="47887" y="7680"/>
                    <a:pt x="50876" y="7346"/>
                    <a:pt x="54114" y="6846"/>
                  </a:cubicBezTo>
                  <a:cubicBezTo>
                    <a:pt x="57364" y="6346"/>
                    <a:pt x="60829" y="5727"/>
                    <a:pt x="64437" y="5013"/>
                  </a:cubicBezTo>
                  <a:cubicBezTo>
                    <a:pt x="68044" y="4310"/>
                    <a:pt x="71735" y="3584"/>
                    <a:pt x="75414" y="2893"/>
                  </a:cubicBezTo>
                  <a:cubicBezTo>
                    <a:pt x="79093" y="2191"/>
                    <a:pt x="82713" y="1584"/>
                    <a:pt x="86201" y="1107"/>
                  </a:cubicBezTo>
                  <a:cubicBezTo>
                    <a:pt x="89702" y="631"/>
                    <a:pt x="93048" y="310"/>
                    <a:pt x="96226" y="155"/>
                  </a:cubicBezTo>
                  <a:cubicBezTo>
                    <a:pt x="99417" y="0"/>
                    <a:pt x="102430" y="12"/>
                    <a:pt x="105263" y="179"/>
                  </a:cubicBezTo>
                  <a:cubicBezTo>
                    <a:pt x="108085" y="369"/>
                    <a:pt x="110728" y="703"/>
                    <a:pt x="113241" y="1155"/>
                  </a:cubicBezTo>
                  <a:cubicBezTo>
                    <a:pt x="115741" y="1607"/>
                    <a:pt x="118146" y="2155"/>
                    <a:pt x="120480" y="2762"/>
                  </a:cubicBezTo>
                  <a:cubicBezTo>
                    <a:pt x="122813" y="3381"/>
                    <a:pt x="125111" y="4024"/>
                    <a:pt x="127433" y="4679"/>
                  </a:cubicBezTo>
                  <a:cubicBezTo>
                    <a:pt x="129754" y="5322"/>
                    <a:pt x="132112" y="5953"/>
                    <a:pt x="134577" y="6513"/>
                  </a:cubicBezTo>
                  <a:cubicBezTo>
                    <a:pt x="137053" y="7072"/>
                    <a:pt x="139660" y="7525"/>
                    <a:pt x="142387" y="7894"/>
                  </a:cubicBezTo>
                  <a:cubicBezTo>
                    <a:pt x="145245" y="8156"/>
                    <a:pt x="148233" y="8311"/>
                    <a:pt x="151329" y="8394"/>
                  </a:cubicBezTo>
                  <a:cubicBezTo>
                    <a:pt x="154496" y="8442"/>
                    <a:pt x="157734" y="8537"/>
                    <a:pt x="161044" y="8715"/>
                  </a:cubicBezTo>
                  <a:cubicBezTo>
                    <a:pt x="164366" y="8894"/>
                    <a:pt x="167795" y="9108"/>
                    <a:pt x="171355" y="9347"/>
                  </a:cubicBezTo>
                  <a:cubicBezTo>
                    <a:pt x="174927" y="9573"/>
                    <a:pt x="178606" y="9799"/>
                    <a:pt x="182309" y="9978"/>
                  </a:cubicBezTo>
                  <a:cubicBezTo>
                    <a:pt x="186000" y="10168"/>
                    <a:pt x="189667" y="10275"/>
                    <a:pt x="193251" y="10287"/>
                  </a:cubicBezTo>
                  <a:cubicBezTo>
                    <a:pt x="196834" y="10299"/>
                    <a:pt x="200323" y="10204"/>
                    <a:pt x="203668" y="10073"/>
                  </a:cubicBezTo>
                  <a:cubicBezTo>
                    <a:pt x="207026" y="9954"/>
                    <a:pt x="210217" y="9799"/>
                    <a:pt x="213205" y="9644"/>
                  </a:cubicBezTo>
                  <a:cubicBezTo>
                    <a:pt x="216206" y="9489"/>
                    <a:pt x="219004" y="9347"/>
                    <a:pt x="221623" y="9216"/>
                  </a:cubicBezTo>
                  <a:cubicBezTo>
                    <a:pt x="224242" y="9085"/>
                    <a:pt x="226695" y="8966"/>
                    <a:pt x="229005" y="8882"/>
                  </a:cubicBezTo>
                  <a:cubicBezTo>
                    <a:pt x="231327" y="8799"/>
                    <a:pt x="233541" y="8739"/>
                    <a:pt x="235696" y="8704"/>
                  </a:cubicBezTo>
                  <a:cubicBezTo>
                    <a:pt x="237839" y="8668"/>
                    <a:pt x="239947" y="8656"/>
                    <a:pt x="242066" y="8644"/>
                  </a:cubicBezTo>
                  <a:cubicBezTo>
                    <a:pt x="244174" y="8632"/>
                    <a:pt x="246281" y="8596"/>
                    <a:pt x="248376" y="8573"/>
                  </a:cubicBezTo>
                  <a:cubicBezTo>
                    <a:pt x="250484" y="8549"/>
                    <a:pt x="252591" y="8513"/>
                    <a:pt x="254675" y="8454"/>
                  </a:cubicBezTo>
                  <a:cubicBezTo>
                    <a:pt x="256747" y="8382"/>
                    <a:pt x="258783" y="8311"/>
                    <a:pt x="260723" y="8275"/>
                  </a:cubicBezTo>
                  <a:cubicBezTo>
                    <a:pt x="264605" y="8204"/>
                    <a:pt x="268093" y="8204"/>
                    <a:pt x="271153" y="8204"/>
                  </a:cubicBezTo>
                  <a:lnTo>
                    <a:pt x="285643" y="8204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13"/>
            <p:cNvSpPr/>
            <p:nvPr/>
          </p:nvSpPr>
          <p:spPr>
            <a:xfrm>
              <a:off x="239463" y="2863300"/>
              <a:ext cx="7141075" cy="313150"/>
            </a:xfrm>
            <a:custGeom>
              <a:rect b="b" l="l" r="r" t="t"/>
              <a:pathLst>
                <a:path extrusionOk="0" fill="none" h="12526" w="285643">
                  <a:moveTo>
                    <a:pt x="0" y="9597"/>
                  </a:moveTo>
                  <a:lnTo>
                    <a:pt x="14478" y="9597"/>
                  </a:lnTo>
                  <a:lnTo>
                    <a:pt x="24896" y="9597"/>
                  </a:lnTo>
                  <a:cubicBezTo>
                    <a:pt x="28754" y="9597"/>
                    <a:pt x="32992" y="9597"/>
                    <a:pt x="37636" y="9549"/>
                  </a:cubicBezTo>
                  <a:cubicBezTo>
                    <a:pt x="39958" y="9525"/>
                    <a:pt x="42470" y="9418"/>
                    <a:pt x="45220" y="9204"/>
                  </a:cubicBezTo>
                  <a:cubicBezTo>
                    <a:pt x="47959" y="8977"/>
                    <a:pt x="50971" y="8608"/>
                    <a:pt x="54257" y="8061"/>
                  </a:cubicBezTo>
                  <a:cubicBezTo>
                    <a:pt x="57555" y="7513"/>
                    <a:pt x="61091" y="6822"/>
                    <a:pt x="64830" y="6013"/>
                  </a:cubicBezTo>
                  <a:cubicBezTo>
                    <a:pt x="68556" y="5215"/>
                    <a:pt x="72402" y="4358"/>
                    <a:pt x="76284" y="3536"/>
                  </a:cubicBezTo>
                  <a:cubicBezTo>
                    <a:pt x="80153" y="2703"/>
                    <a:pt x="83975" y="1953"/>
                    <a:pt x="87642" y="1346"/>
                  </a:cubicBezTo>
                  <a:cubicBezTo>
                    <a:pt x="91309" y="750"/>
                    <a:pt x="94774" y="345"/>
                    <a:pt x="97989" y="179"/>
                  </a:cubicBezTo>
                  <a:cubicBezTo>
                    <a:pt x="101191" y="0"/>
                    <a:pt x="104132" y="72"/>
                    <a:pt x="106847" y="334"/>
                  </a:cubicBezTo>
                  <a:cubicBezTo>
                    <a:pt x="109573" y="596"/>
                    <a:pt x="112109" y="1012"/>
                    <a:pt x="114526" y="1548"/>
                  </a:cubicBezTo>
                  <a:cubicBezTo>
                    <a:pt x="116955" y="2084"/>
                    <a:pt x="119277" y="2715"/>
                    <a:pt x="121563" y="3393"/>
                  </a:cubicBezTo>
                  <a:cubicBezTo>
                    <a:pt x="123849" y="4072"/>
                    <a:pt x="126123" y="4787"/>
                    <a:pt x="128421" y="5489"/>
                  </a:cubicBezTo>
                  <a:cubicBezTo>
                    <a:pt x="130719" y="6191"/>
                    <a:pt x="133076" y="6870"/>
                    <a:pt x="135541" y="7477"/>
                  </a:cubicBezTo>
                  <a:cubicBezTo>
                    <a:pt x="138006" y="8096"/>
                    <a:pt x="140637" y="8597"/>
                    <a:pt x="143459" y="8954"/>
                  </a:cubicBezTo>
                  <a:cubicBezTo>
                    <a:pt x="146292" y="9299"/>
                    <a:pt x="149340" y="9478"/>
                    <a:pt x="152495" y="9561"/>
                  </a:cubicBezTo>
                  <a:cubicBezTo>
                    <a:pt x="155722" y="9597"/>
                    <a:pt x="158949" y="9680"/>
                    <a:pt x="162151" y="9859"/>
                  </a:cubicBezTo>
                  <a:cubicBezTo>
                    <a:pt x="165342" y="10037"/>
                    <a:pt x="168521" y="10287"/>
                    <a:pt x="171688" y="10549"/>
                  </a:cubicBezTo>
                  <a:cubicBezTo>
                    <a:pt x="174867" y="10823"/>
                    <a:pt x="178070" y="11097"/>
                    <a:pt x="181297" y="11359"/>
                  </a:cubicBezTo>
                  <a:cubicBezTo>
                    <a:pt x="184523" y="11621"/>
                    <a:pt x="187750" y="11859"/>
                    <a:pt x="190953" y="12037"/>
                  </a:cubicBezTo>
                  <a:cubicBezTo>
                    <a:pt x="194155" y="12228"/>
                    <a:pt x="197311" y="12359"/>
                    <a:pt x="200394" y="12430"/>
                  </a:cubicBezTo>
                  <a:cubicBezTo>
                    <a:pt x="203490" y="12502"/>
                    <a:pt x="206502" y="12526"/>
                    <a:pt x="209419" y="12478"/>
                  </a:cubicBezTo>
                  <a:cubicBezTo>
                    <a:pt x="212324" y="12442"/>
                    <a:pt x="215146" y="12359"/>
                    <a:pt x="217873" y="12240"/>
                  </a:cubicBezTo>
                  <a:cubicBezTo>
                    <a:pt x="220599" y="12121"/>
                    <a:pt x="223242" y="11966"/>
                    <a:pt x="225826" y="11811"/>
                  </a:cubicBezTo>
                  <a:cubicBezTo>
                    <a:pt x="228398" y="11656"/>
                    <a:pt x="230922" y="11502"/>
                    <a:pt x="233410" y="11323"/>
                  </a:cubicBezTo>
                  <a:cubicBezTo>
                    <a:pt x="235899" y="11156"/>
                    <a:pt x="238363" y="10966"/>
                    <a:pt x="240792" y="10763"/>
                  </a:cubicBezTo>
                  <a:cubicBezTo>
                    <a:pt x="243221" y="10573"/>
                    <a:pt x="245614" y="10371"/>
                    <a:pt x="247936" y="10204"/>
                  </a:cubicBezTo>
                  <a:cubicBezTo>
                    <a:pt x="250258" y="10037"/>
                    <a:pt x="252484" y="9906"/>
                    <a:pt x="254627" y="9799"/>
                  </a:cubicBezTo>
                  <a:cubicBezTo>
                    <a:pt x="256758" y="9704"/>
                    <a:pt x="258806" y="9632"/>
                    <a:pt x="260747" y="9597"/>
                  </a:cubicBezTo>
                  <a:cubicBezTo>
                    <a:pt x="264617" y="9597"/>
                    <a:pt x="268105" y="9597"/>
                    <a:pt x="271153" y="9597"/>
                  </a:cubicBezTo>
                  <a:lnTo>
                    <a:pt x="285643" y="9597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13"/>
            <p:cNvSpPr/>
            <p:nvPr/>
          </p:nvSpPr>
          <p:spPr>
            <a:xfrm>
              <a:off x="239463" y="3123750"/>
              <a:ext cx="7141075" cy="293500"/>
            </a:xfrm>
            <a:custGeom>
              <a:rect b="b" l="l" r="r" t="t"/>
              <a:pathLst>
                <a:path extrusionOk="0" fill="none" h="11740" w="285643">
                  <a:moveTo>
                    <a:pt x="0" y="9323"/>
                  </a:moveTo>
                  <a:lnTo>
                    <a:pt x="14478" y="9323"/>
                  </a:lnTo>
                  <a:lnTo>
                    <a:pt x="24896" y="9323"/>
                  </a:lnTo>
                  <a:cubicBezTo>
                    <a:pt x="28754" y="9323"/>
                    <a:pt x="32992" y="9323"/>
                    <a:pt x="37636" y="9275"/>
                  </a:cubicBezTo>
                  <a:cubicBezTo>
                    <a:pt x="39969" y="9251"/>
                    <a:pt x="42458" y="9156"/>
                    <a:pt x="45172" y="8966"/>
                  </a:cubicBezTo>
                  <a:cubicBezTo>
                    <a:pt x="47875" y="8775"/>
                    <a:pt x="50816" y="8454"/>
                    <a:pt x="54043" y="7954"/>
                  </a:cubicBezTo>
                  <a:cubicBezTo>
                    <a:pt x="57257" y="7465"/>
                    <a:pt x="60734" y="6811"/>
                    <a:pt x="64425" y="6037"/>
                  </a:cubicBezTo>
                  <a:cubicBezTo>
                    <a:pt x="68116" y="5275"/>
                    <a:pt x="71950" y="4429"/>
                    <a:pt x="75831" y="3596"/>
                  </a:cubicBezTo>
                  <a:cubicBezTo>
                    <a:pt x="79713" y="2750"/>
                    <a:pt x="83546" y="1988"/>
                    <a:pt x="87237" y="1381"/>
                  </a:cubicBezTo>
                  <a:cubicBezTo>
                    <a:pt x="90928" y="762"/>
                    <a:pt x="94405" y="345"/>
                    <a:pt x="97608" y="179"/>
                  </a:cubicBezTo>
                  <a:cubicBezTo>
                    <a:pt x="100810" y="0"/>
                    <a:pt x="103739" y="83"/>
                    <a:pt x="106442" y="357"/>
                  </a:cubicBezTo>
                  <a:cubicBezTo>
                    <a:pt x="109133" y="631"/>
                    <a:pt x="111657" y="1084"/>
                    <a:pt x="114050" y="1631"/>
                  </a:cubicBezTo>
                  <a:cubicBezTo>
                    <a:pt x="116455" y="2191"/>
                    <a:pt x="118765" y="2834"/>
                    <a:pt x="121051" y="3524"/>
                  </a:cubicBezTo>
                  <a:cubicBezTo>
                    <a:pt x="123325" y="4215"/>
                    <a:pt x="125611" y="4929"/>
                    <a:pt x="127933" y="5620"/>
                  </a:cubicBezTo>
                  <a:cubicBezTo>
                    <a:pt x="130243" y="6322"/>
                    <a:pt x="132636" y="6977"/>
                    <a:pt x="135160" y="7561"/>
                  </a:cubicBezTo>
                  <a:cubicBezTo>
                    <a:pt x="137672" y="8132"/>
                    <a:pt x="140363" y="8596"/>
                    <a:pt x="143280" y="8882"/>
                  </a:cubicBezTo>
                  <a:cubicBezTo>
                    <a:pt x="146197" y="9180"/>
                    <a:pt x="149340" y="9287"/>
                    <a:pt x="152555" y="9323"/>
                  </a:cubicBezTo>
                  <a:cubicBezTo>
                    <a:pt x="155793" y="9323"/>
                    <a:pt x="159020" y="9335"/>
                    <a:pt x="162223" y="9418"/>
                  </a:cubicBezTo>
                  <a:cubicBezTo>
                    <a:pt x="165414" y="9501"/>
                    <a:pt x="168581" y="9668"/>
                    <a:pt x="171724" y="9870"/>
                  </a:cubicBezTo>
                  <a:cubicBezTo>
                    <a:pt x="174855" y="10073"/>
                    <a:pt x="177975" y="10299"/>
                    <a:pt x="181059" y="10537"/>
                  </a:cubicBezTo>
                  <a:cubicBezTo>
                    <a:pt x="184142" y="10763"/>
                    <a:pt x="187214" y="10978"/>
                    <a:pt x="190250" y="11156"/>
                  </a:cubicBezTo>
                  <a:cubicBezTo>
                    <a:pt x="193298" y="11347"/>
                    <a:pt x="196322" y="11490"/>
                    <a:pt x="199311" y="11585"/>
                  </a:cubicBezTo>
                  <a:cubicBezTo>
                    <a:pt x="202299" y="11692"/>
                    <a:pt x="205252" y="11740"/>
                    <a:pt x="208157" y="11728"/>
                  </a:cubicBezTo>
                  <a:cubicBezTo>
                    <a:pt x="211062" y="11728"/>
                    <a:pt x="213932" y="11668"/>
                    <a:pt x="216765" y="11573"/>
                  </a:cubicBezTo>
                  <a:cubicBezTo>
                    <a:pt x="219599" y="11478"/>
                    <a:pt x="222385" y="11335"/>
                    <a:pt x="225124" y="11168"/>
                  </a:cubicBezTo>
                  <a:cubicBezTo>
                    <a:pt x="227874" y="10990"/>
                    <a:pt x="230553" y="10799"/>
                    <a:pt x="233184" y="10597"/>
                  </a:cubicBezTo>
                  <a:cubicBezTo>
                    <a:pt x="235803" y="10394"/>
                    <a:pt x="238351" y="10204"/>
                    <a:pt x="240840" y="10037"/>
                  </a:cubicBezTo>
                  <a:cubicBezTo>
                    <a:pt x="243316" y="9859"/>
                    <a:pt x="245709" y="9716"/>
                    <a:pt x="248019" y="9608"/>
                  </a:cubicBezTo>
                  <a:cubicBezTo>
                    <a:pt x="252627" y="9406"/>
                    <a:pt x="256889" y="9335"/>
                    <a:pt x="260747" y="9323"/>
                  </a:cubicBezTo>
                  <a:lnTo>
                    <a:pt x="271165" y="9323"/>
                  </a:lnTo>
                  <a:lnTo>
                    <a:pt x="285643" y="9323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13"/>
            <p:cNvSpPr/>
            <p:nvPr/>
          </p:nvSpPr>
          <p:spPr>
            <a:xfrm>
              <a:off x="239463" y="3431225"/>
              <a:ext cx="7141075" cy="211350"/>
            </a:xfrm>
            <a:custGeom>
              <a:rect b="b" l="l" r="r" t="t"/>
              <a:pathLst>
                <a:path extrusionOk="0" fill="none" h="8454" w="285643">
                  <a:moveTo>
                    <a:pt x="0" y="7168"/>
                  </a:moveTo>
                  <a:lnTo>
                    <a:pt x="14478" y="7168"/>
                  </a:lnTo>
                  <a:lnTo>
                    <a:pt x="24896" y="7168"/>
                  </a:lnTo>
                  <a:cubicBezTo>
                    <a:pt x="28754" y="7168"/>
                    <a:pt x="32992" y="7168"/>
                    <a:pt x="37600" y="7144"/>
                  </a:cubicBezTo>
                  <a:cubicBezTo>
                    <a:pt x="39898" y="7132"/>
                    <a:pt x="42339" y="7084"/>
                    <a:pt x="44922" y="6977"/>
                  </a:cubicBezTo>
                  <a:cubicBezTo>
                    <a:pt x="47518" y="6870"/>
                    <a:pt x="50292" y="6680"/>
                    <a:pt x="53293" y="6370"/>
                  </a:cubicBezTo>
                  <a:cubicBezTo>
                    <a:pt x="56293" y="6061"/>
                    <a:pt x="59508" y="5608"/>
                    <a:pt x="62937" y="5037"/>
                  </a:cubicBezTo>
                  <a:cubicBezTo>
                    <a:pt x="66378" y="4465"/>
                    <a:pt x="69973" y="3810"/>
                    <a:pt x="73640" y="3132"/>
                  </a:cubicBezTo>
                  <a:cubicBezTo>
                    <a:pt x="77319" y="2453"/>
                    <a:pt x="80998" y="1810"/>
                    <a:pt x="84582" y="1274"/>
                  </a:cubicBezTo>
                  <a:cubicBezTo>
                    <a:pt x="88166" y="738"/>
                    <a:pt x="91595" y="369"/>
                    <a:pt x="94810" y="179"/>
                  </a:cubicBezTo>
                  <a:cubicBezTo>
                    <a:pt x="98036" y="0"/>
                    <a:pt x="101037" y="12"/>
                    <a:pt x="103835" y="215"/>
                  </a:cubicBezTo>
                  <a:cubicBezTo>
                    <a:pt x="106633" y="417"/>
                    <a:pt x="109264" y="774"/>
                    <a:pt x="111788" y="1239"/>
                  </a:cubicBezTo>
                  <a:cubicBezTo>
                    <a:pt x="114300" y="1703"/>
                    <a:pt x="116753" y="2251"/>
                    <a:pt x="119158" y="2834"/>
                  </a:cubicBezTo>
                  <a:cubicBezTo>
                    <a:pt x="121575" y="3429"/>
                    <a:pt x="123992" y="4036"/>
                    <a:pt x="126468" y="4620"/>
                  </a:cubicBezTo>
                  <a:cubicBezTo>
                    <a:pt x="128945" y="5203"/>
                    <a:pt x="131505" y="5727"/>
                    <a:pt x="134219" y="6168"/>
                  </a:cubicBezTo>
                  <a:cubicBezTo>
                    <a:pt x="136922" y="6596"/>
                    <a:pt x="139827" y="6894"/>
                    <a:pt x="142887" y="7084"/>
                  </a:cubicBezTo>
                  <a:cubicBezTo>
                    <a:pt x="146066" y="7156"/>
                    <a:pt x="149316" y="7168"/>
                    <a:pt x="152555" y="7168"/>
                  </a:cubicBezTo>
                  <a:lnTo>
                    <a:pt x="161032" y="7168"/>
                  </a:lnTo>
                  <a:cubicBezTo>
                    <a:pt x="163854" y="7180"/>
                    <a:pt x="166664" y="7192"/>
                    <a:pt x="169438" y="7251"/>
                  </a:cubicBezTo>
                  <a:cubicBezTo>
                    <a:pt x="172224" y="7299"/>
                    <a:pt x="174986" y="7394"/>
                    <a:pt x="177713" y="7501"/>
                  </a:cubicBezTo>
                  <a:cubicBezTo>
                    <a:pt x="180451" y="7620"/>
                    <a:pt x="183166" y="7739"/>
                    <a:pt x="185857" y="7870"/>
                  </a:cubicBezTo>
                  <a:cubicBezTo>
                    <a:pt x="188548" y="7989"/>
                    <a:pt x="191226" y="8097"/>
                    <a:pt x="193870" y="8192"/>
                  </a:cubicBezTo>
                  <a:cubicBezTo>
                    <a:pt x="196513" y="8287"/>
                    <a:pt x="199144" y="8358"/>
                    <a:pt x="201740" y="8394"/>
                  </a:cubicBezTo>
                  <a:cubicBezTo>
                    <a:pt x="204347" y="8442"/>
                    <a:pt x="206919" y="8454"/>
                    <a:pt x="209467" y="8442"/>
                  </a:cubicBezTo>
                  <a:cubicBezTo>
                    <a:pt x="212003" y="8430"/>
                    <a:pt x="214527" y="8382"/>
                    <a:pt x="217003" y="8323"/>
                  </a:cubicBezTo>
                  <a:cubicBezTo>
                    <a:pt x="219480" y="8251"/>
                    <a:pt x="221933" y="8168"/>
                    <a:pt x="224326" y="8073"/>
                  </a:cubicBezTo>
                  <a:cubicBezTo>
                    <a:pt x="226731" y="7977"/>
                    <a:pt x="229088" y="7870"/>
                    <a:pt x="231398" y="7763"/>
                  </a:cubicBezTo>
                  <a:cubicBezTo>
                    <a:pt x="236018" y="7561"/>
                    <a:pt x="240423" y="7382"/>
                    <a:pt x="244578" y="7287"/>
                  </a:cubicBezTo>
                  <a:cubicBezTo>
                    <a:pt x="248734" y="7180"/>
                    <a:pt x="252627" y="7168"/>
                    <a:pt x="256246" y="7168"/>
                  </a:cubicBezTo>
                  <a:lnTo>
                    <a:pt x="266260" y="7168"/>
                  </a:lnTo>
                  <a:lnTo>
                    <a:pt x="285643" y="7168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13"/>
            <p:cNvSpPr/>
            <p:nvPr/>
          </p:nvSpPr>
          <p:spPr>
            <a:xfrm>
              <a:off x="239463" y="3762500"/>
              <a:ext cx="7141075" cy="110175"/>
            </a:xfrm>
            <a:custGeom>
              <a:rect b="b" l="l" r="r" t="t"/>
              <a:pathLst>
                <a:path extrusionOk="0" fill="none" h="4407" w="285643">
                  <a:moveTo>
                    <a:pt x="0" y="4061"/>
                  </a:moveTo>
                  <a:lnTo>
                    <a:pt x="24884" y="4061"/>
                  </a:lnTo>
                  <a:cubicBezTo>
                    <a:pt x="28754" y="4061"/>
                    <a:pt x="32992" y="4061"/>
                    <a:pt x="37552" y="4061"/>
                  </a:cubicBezTo>
                  <a:cubicBezTo>
                    <a:pt x="39838" y="4061"/>
                    <a:pt x="42220" y="4049"/>
                    <a:pt x="44708" y="4013"/>
                  </a:cubicBezTo>
                  <a:cubicBezTo>
                    <a:pt x="47197" y="3989"/>
                    <a:pt x="49816" y="3918"/>
                    <a:pt x="52566" y="3787"/>
                  </a:cubicBezTo>
                  <a:cubicBezTo>
                    <a:pt x="55329" y="3656"/>
                    <a:pt x="58234" y="3466"/>
                    <a:pt x="61305" y="3180"/>
                  </a:cubicBezTo>
                  <a:cubicBezTo>
                    <a:pt x="64377" y="2906"/>
                    <a:pt x="67592" y="2561"/>
                    <a:pt x="70902" y="2168"/>
                  </a:cubicBezTo>
                  <a:cubicBezTo>
                    <a:pt x="74224" y="1763"/>
                    <a:pt x="77593" y="1358"/>
                    <a:pt x="80963" y="1001"/>
                  </a:cubicBezTo>
                  <a:cubicBezTo>
                    <a:pt x="84320" y="632"/>
                    <a:pt x="87630" y="358"/>
                    <a:pt x="90821" y="191"/>
                  </a:cubicBezTo>
                  <a:cubicBezTo>
                    <a:pt x="94012" y="37"/>
                    <a:pt x="97072" y="1"/>
                    <a:pt x="100001" y="96"/>
                  </a:cubicBezTo>
                  <a:cubicBezTo>
                    <a:pt x="102942" y="191"/>
                    <a:pt x="105751" y="406"/>
                    <a:pt x="108490" y="715"/>
                  </a:cubicBezTo>
                  <a:cubicBezTo>
                    <a:pt x="111216" y="1013"/>
                    <a:pt x="113895" y="1382"/>
                    <a:pt x="116562" y="1787"/>
                  </a:cubicBezTo>
                  <a:cubicBezTo>
                    <a:pt x="119229" y="2192"/>
                    <a:pt x="121920" y="2585"/>
                    <a:pt x="124682" y="2954"/>
                  </a:cubicBezTo>
                  <a:cubicBezTo>
                    <a:pt x="127433" y="3323"/>
                    <a:pt x="130302" y="3620"/>
                    <a:pt x="133338" y="3811"/>
                  </a:cubicBezTo>
                  <a:cubicBezTo>
                    <a:pt x="136374" y="4001"/>
                    <a:pt x="139565" y="4061"/>
                    <a:pt x="142816" y="4061"/>
                  </a:cubicBezTo>
                  <a:cubicBezTo>
                    <a:pt x="146066" y="4061"/>
                    <a:pt x="149305" y="4061"/>
                    <a:pt x="152543" y="4061"/>
                  </a:cubicBezTo>
                  <a:lnTo>
                    <a:pt x="161032" y="4061"/>
                  </a:lnTo>
                  <a:lnTo>
                    <a:pt x="169462" y="4061"/>
                  </a:lnTo>
                  <a:cubicBezTo>
                    <a:pt x="172248" y="4061"/>
                    <a:pt x="175034" y="4073"/>
                    <a:pt x="177784" y="4085"/>
                  </a:cubicBezTo>
                  <a:cubicBezTo>
                    <a:pt x="180547" y="4109"/>
                    <a:pt x="183285" y="4132"/>
                    <a:pt x="186000" y="4168"/>
                  </a:cubicBezTo>
                  <a:cubicBezTo>
                    <a:pt x="188702" y="4216"/>
                    <a:pt x="191393" y="4251"/>
                    <a:pt x="194048" y="4299"/>
                  </a:cubicBezTo>
                  <a:cubicBezTo>
                    <a:pt x="196715" y="4335"/>
                    <a:pt x="199347" y="4370"/>
                    <a:pt x="201954" y="4382"/>
                  </a:cubicBezTo>
                  <a:cubicBezTo>
                    <a:pt x="204561" y="4406"/>
                    <a:pt x="207133" y="4406"/>
                    <a:pt x="209681" y="4406"/>
                  </a:cubicBezTo>
                  <a:cubicBezTo>
                    <a:pt x="212229" y="4394"/>
                    <a:pt x="214741" y="4370"/>
                    <a:pt x="217206" y="4347"/>
                  </a:cubicBezTo>
                  <a:cubicBezTo>
                    <a:pt x="219682" y="4311"/>
                    <a:pt x="222111" y="4275"/>
                    <a:pt x="224504" y="4240"/>
                  </a:cubicBezTo>
                  <a:cubicBezTo>
                    <a:pt x="226886" y="4204"/>
                    <a:pt x="229231" y="4168"/>
                    <a:pt x="231517" y="4132"/>
                  </a:cubicBezTo>
                  <a:cubicBezTo>
                    <a:pt x="236101" y="4085"/>
                    <a:pt x="240471" y="4073"/>
                    <a:pt x="244602" y="4073"/>
                  </a:cubicBezTo>
                  <a:lnTo>
                    <a:pt x="256246" y="4073"/>
                  </a:lnTo>
                  <a:lnTo>
                    <a:pt x="285643" y="4073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13"/>
            <p:cNvSpPr/>
            <p:nvPr/>
          </p:nvSpPr>
          <p:spPr>
            <a:xfrm>
              <a:off x="239463" y="4083675"/>
              <a:ext cx="7141075" cy="34250"/>
            </a:xfrm>
            <a:custGeom>
              <a:rect b="b" l="l" r="r" t="t"/>
              <a:pathLst>
                <a:path extrusionOk="0" fill="none" h="1370" w="285643">
                  <a:moveTo>
                    <a:pt x="0" y="1358"/>
                  </a:moveTo>
                  <a:lnTo>
                    <a:pt x="37552" y="1358"/>
                  </a:lnTo>
                  <a:cubicBezTo>
                    <a:pt x="39827" y="1358"/>
                    <a:pt x="42196" y="1358"/>
                    <a:pt x="44637" y="1358"/>
                  </a:cubicBezTo>
                  <a:cubicBezTo>
                    <a:pt x="47066" y="1358"/>
                    <a:pt x="49602" y="1346"/>
                    <a:pt x="52209" y="1322"/>
                  </a:cubicBezTo>
                  <a:cubicBezTo>
                    <a:pt x="54828" y="1299"/>
                    <a:pt x="57543" y="1251"/>
                    <a:pt x="60353" y="1179"/>
                  </a:cubicBezTo>
                  <a:cubicBezTo>
                    <a:pt x="63163" y="1108"/>
                    <a:pt x="66068" y="1001"/>
                    <a:pt x="69056" y="870"/>
                  </a:cubicBezTo>
                  <a:cubicBezTo>
                    <a:pt x="72045" y="739"/>
                    <a:pt x="75105" y="596"/>
                    <a:pt x="78212" y="453"/>
                  </a:cubicBezTo>
                  <a:cubicBezTo>
                    <a:pt x="81308" y="310"/>
                    <a:pt x="84427" y="179"/>
                    <a:pt x="87511" y="108"/>
                  </a:cubicBezTo>
                  <a:cubicBezTo>
                    <a:pt x="90607" y="25"/>
                    <a:pt x="93667" y="1"/>
                    <a:pt x="96679" y="36"/>
                  </a:cubicBezTo>
                  <a:cubicBezTo>
                    <a:pt x="99703" y="72"/>
                    <a:pt x="102680" y="167"/>
                    <a:pt x="105621" y="310"/>
                  </a:cubicBezTo>
                  <a:cubicBezTo>
                    <a:pt x="108573" y="441"/>
                    <a:pt x="111514" y="620"/>
                    <a:pt x="114479" y="787"/>
                  </a:cubicBezTo>
                  <a:cubicBezTo>
                    <a:pt x="117443" y="953"/>
                    <a:pt x="120468" y="1108"/>
                    <a:pt x="123563" y="1215"/>
                  </a:cubicBezTo>
                  <a:cubicBezTo>
                    <a:pt x="126659" y="1310"/>
                    <a:pt x="129850" y="1346"/>
                    <a:pt x="133088" y="1358"/>
                  </a:cubicBezTo>
                  <a:cubicBezTo>
                    <a:pt x="136327" y="1358"/>
                    <a:pt x="139577" y="1358"/>
                    <a:pt x="142816" y="1370"/>
                  </a:cubicBezTo>
                  <a:lnTo>
                    <a:pt x="178189" y="1370"/>
                  </a:lnTo>
                  <a:lnTo>
                    <a:pt x="186809" y="1370"/>
                  </a:lnTo>
                  <a:lnTo>
                    <a:pt x="195263" y="1370"/>
                  </a:lnTo>
                  <a:cubicBezTo>
                    <a:pt x="198049" y="1370"/>
                    <a:pt x="200811" y="1370"/>
                    <a:pt x="203526" y="1370"/>
                  </a:cubicBezTo>
                  <a:cubicBezTo>
                    <a:pt x="206252" y="1370"/>
                    <a:pt x="208931" y="1370"/>
                    <a:pt x="211586" y="1370"/>
                  </a:cubicBezTo>
                  <a:cubicBezTo>
                    <a:pt x="214229" y="1370"/>
                    <a:pt x="216825" y="1370"/>
                    <a:pt x="219385" y="1370"/>
                  </a:cubicBezTo>
                  <a:lnTo>
                    <a:pt x="226921" y="1370"/>
                  </a:lnTo>
                  <a:lnTo>
                    <a:pt x="234137" y="1370"/>
                  </a:lnTo>
                  <a:lnTo>
                    <a:pt x="285643" y="1370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13"/>
            <p:cNvSpPr/>
            <p:nvPr/>
          </p:nvSpPr>
          <p:spPr>
            <a:xfrm>
              <a:off x="239463" y="4367350"/>
              <a:ext cx="7141075" cy="3900"/>
            </a:xfrm>
            <a:custGeom>
              <a:rect b="b" l="l" r="r" t="t"/>
              <a:pathLst>
                <a:path extrusionOk="0" fill="none" h="156" w="285643">
                  <a:moveTo>
                    <a:pt x="0" y="155"/>
                  </a:moveTo>
                  <a:lnTo>
                    <a:pt x="44625" y="155"/>
                  </a:lnTo>
                  <a:lnTo>
                    <a:pt x="52150" y="155"/>
                  </a:lnTo>
                  <a:cubicBezTo>
                    <a:pt x="54721" y="155"/>
                    <a:pt x="57364" y="155"/>
                    <a:pt x="60079" y="155"/>
                  </a:cubicBezTo>
                  <a:cubicBezTo>
                    <a:pt x="62794" y="155"/>
                    <a:pt x="65568" y="143"/>
                    <a:pt x="68413" y="119"/>
                  </a:cubicBezTo>
                  <a:cubicBezTo>
                    <a:pt x="71259" y="108"/>
                    <a:pt x="74152" y="96"/>
                    <a:pt x="77105" y="72"/>
                  </a:cubicBezTo>
                  <a:cubicBezTo>
                    <a:pt x="80058" y="48"/>
                    <a:pt x="83046" y="24"/>
                    <a:pt x="86070" y="12"/>
                  </a:cubicBezTo>
                  <a:cubicBezTo>
                    <a:pt x="89083" y="0"/>
                    <a:pt x="92119" y="0"/>
                    <a:pt x="95179" y="12"/>
                  </a:cubicBezTo>
                  <a:cubicBezTo>
                    <a:pt x="98239" y="24"/>
                    <a:pt x="101322" y="48"/>
                    <a:pt x="104418" y="72"/>
                  </a:cubicBezTo>
                  <a:cubicBezTo>
                    <a:pt x="107514" y="96"/>
                    <a:pt x="110645" y="131"/>
                    <a:pt x="113812" y="143"/>
                  </a:cubicBezTo>
                  <a:cubicBezTo>
                    <a:pt x="116967" y="155"/>
                    <a:pt x="120182" y="155"/>
                    <a:pt x="123397" y="155"/>
                  </a:cubicBezTo>
                  <a:lnTo>
                    <a:pt x="133088" y="155"/>
                  </a:lnTo>
                  <a:lnTo>
                    <a:pt x="285643" y="155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13"/>
            <p:cNvSpPr/>
            <p:nvPr/>
          </p:nvSpPr>
          <p:spPr>
            <a:xfrm>
              <a:off x="239463" y="4624825"/>
              <a:ext cx="7141075" cy="25"/>
            </a:xfrm>
            <a:custGeom>
              <a:rect b="b" l="l" r="r" t="t"/>
              <a:pathLst>
                <a:path extrusionOk="0" fill="none" h="1" w="285643">
                  <a:moveTo>
                    <a:pt x="0" y="0"/>
                  </a:moveTo>
                  <a:lnTo>
                    <a:pt x="285643" y="0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13"/>
            <p:cNvSpPr/>
            <p:nvPr/>
          </p:nvSpPr>
          <p:spPr>
            <a:xfrm>
              <a:off x="6976750" y="839225"/>
              <a:ext cx="325" cy="4049050"/>
            </a:xfrm>
            <a:custGeom>
              <a:rect b="b" l="l" r="r" t="t"/>
              <a:pathLst>
                <a:path extrusionOk="0" fill="none" h="161962" w="13">
                  <a:moveTo>
                    <a:pt x="1" y="161961"/>
                  </a:moveTo>
                  <a:lnTo>
                    <a:pt x="1" y="69974"/>
                  </a:lnTo>
                  <a:lnTo>
                    <a:pt x="1" y="64521"/>
                  </a:lnTo>
                  <a:cubicBezTo>
                    <a:pt x="1" y="62711"/>
                    <a:pt x="1" y="60913"/>
                    <a:pt x="13" y="59139"/>
                  </a:cubicBezTo>
                  <a:lnTo>
                    <a:pt x="13" y="53853"/>
                  </a:lnTo>
                  <a:cubicBezTo>
                    <a:pt x="13" y="52102"/>
                    <a:pt x="13" y="50376"/>
                    <a:pt x="1" y="48673"/>
                  </a:cubicBezTo>
                  <a:lnTo>
                    <a:pt x="1" y="43637"/>
                  </a:lnTo>
                  <a:lnTo>
                    <a:pt x="1" y="38756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625" name="Google Shape;625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4494717">
            <a:off x="7246960" y="-1735891"/>
            <a:ext cx="3665231" cy="3665231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1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27" name="Google Shape;627;p13"/>
          <p:cNvSpPr txBox="1"/>
          <p:nvPr>
            <p:ph idx="1" type="subTitle"/>
          </p:nvPr>
        </p:nvSpPr>
        <p:spPr>
          <a:xfrm>
            <a:off x="1953001" y="2068375"/>
            <a:ext cx="2309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8" name="Google Shape;628;p13"/>
          <p:cNvSpPr txBox="1"/>
          <p:nvPr>
            <p:ph idx="2" type="subTitle"/>
          </p:nvPr>
        </p:nvSpPr>
        <p:spPr>
          <a:xfrm>
            <a:off x="1953001" y="3878030"/>
            <a:ext cx="2309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9" name="Google Shape;629;p13"/>
          <p:cNvSpPr txBox="1"/>
          <p:nvPr>
            <p:ph idx="3" type="subTitle"/>
          </p:nvPr>
        </p:nvSpPr>
        <p:spPr>
          <a:xfrm>
            <a:off x="5908900" y="3878000"/>
            <a:ext cx="2309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0" name="Google Shape;630;p13"/>
          <p:cNvSpPr txBox="1"/>
          <p:nvPr>
            <p:ph idx="4" type="subTitle"/>
          </p:nvPr>
        </p:nvSpPr>
        <p:spPr>
          <a:xfrm>
            <a:off x="5908900" y="2068375"/>
            <a:ext cx="2309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1" name="Google Shape;631;p13"/>
          <p:cNvSpPr txBox="1"/>
          <p:nvPr>
            <p:ph hasCustomPrompt="1" idx="5" type="title"/>
          </p:nvPr>
        </p:nvSpPr>
        <p:spPr>
          <a:xfrm>
            <a:off x="1058950" y="1408585"/>
            <a:ext cx="893400" cy="529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32" name="Google Shape;632;p13"/>
          <p:cNvSpPr txBox="1"/>
          <p:nvPr>
            <p:ph hasCustomPrompt="1" idx="6" type="title"/>
          </p:nvPr>
        </p:nvSpPr>
        <p:spPr>
          <a:xfrm>
            <a:off x="5015550" y="3213560"/>
            <a:ext cx="893400" cy="529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33" name="Google Shape;633;p13"/>
          <p:cNvSpPr txBox="1"/>
          <p:nvPr>
            <p:ph hasCustomPrompt="1" idx="7" type="title"/>
          </p:nvPr>
        </p:nvSpPr>
        <p:spPr>
          <a:xfrm>
            <a:off x="1058950" y="3213561"/>
            <a:ext cx="893400" cy="529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34" name="Google Shape;634;p13"/>
          <p:cNvSpPr txBox="1"/>
          <p:nvPr>
            <p:ph hasCustomPrompt="1" idx="8" type="title"/>
          </p:nvPr>
        </p:nvSpPr>
        <p:spPr>
          <a:xfrm>
            <a:off x="5015550" y="1408585"/>
            <a:ext cx="893400" cy="529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35" name="Google Shape;635;p13"/>
          <p:cNvSpPr txBox="1"/>
          <p:nvPr>
            <p:ph idx="9" type="subTitle"/>
          </p:nvPr>
        </p:nvSpPr>
        <p:spPr>
          <a:xfrm>
            <a:off x="1953001" y="1252675"/>
            <a:ext cx="2309700" cy="81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latin typeface="Exo Medium"/>
                <a:ea typeface="Exo Medium"/>
                <a:cs typeface="Exo Medium"/>
                <a:sym typeface="Exo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36" name="Google Shape;636;p13"/>
          <p:cNvSpPr txBox="1"/>
          <p:nvPr>
            <p:ph idx="13" type="subTitle"/>
          </p:nvPr>
        </p:nvSpPr>
        <p:spPr>
          <a:xfrm>
            <a:off x="1953001" y="3062351"/>
            <a:ext cx="2309700" cy="81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latin typeface="Exo Medium"/>
                <a:ea typeface="Exo Medium"/>
                <a:cs typeface="Exo Medium"/>
                <a:sym typeface="Exo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37" name="Google Shape;637;p13"/>
          <p:cNvSpPr txBox="1"/>
          <p:nvPr>
            <p:ph idx="14" type="subTitle"/>
          </p:nvPr>
        </p:nvSpPr>
        <p:spPr>
          <a:xfrm>
            <a:off x="5908901" y="3062309"/>
            <a:ext cx="2309700" cy="81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latin typeface="Exo Medium"/>
                <a:ea typeface="Exo Medium"/>
                <a:cs typeface="Exo Medium"/>
                <a:sym typeface="Exo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38" name="Google Shape;638;p13"/>
          <p:cNvSpPr txBox="1"/>
          <p:nvPr>
            <p:ph idx="15" type="subTitle"/>
          </p:nvPr>
        </p:nvSpPr>
        <p:spPr>
          <a:xfrm>
            <a:off x="5908901" y="1252675"/>
            <a:ext cx="2309700" cy="81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latin typeface="Exo Medium"/>
                <a:ea typeface="Exo Medium"/>
                <a:cs typeface="Exo Medium"/>
                <a:sym typeface="Exo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39" name="Google Shape;639;p13"/>
          <p:cNvSpPr/>
          <p:nvPr/>
        </p:nvSpPr>
        <p:spPr>
          <a:xfrm>
            <a:off x="7442450" y="4597100"/>
            <a:ext cx="1163550" cy="1163875"/>
          </a:xfrm>
          <a:custGeom>
            <a:rect b="b" l="l" r="r" t="t"/>
            <a:pathLst>
              <a:path extrusionOk="0" h="46555" w="46542">
                <a:moveTo>
                  <a:pt x="30397" y="26766"/>
                </a:moveTo>
                <a:lnTo>
                  <a:pt x="44446" y="32969"/>
                </a:lnTo>
                <a:lnTo>
                  <a:pt x="44696" y="32398"/>
                </a:lnTo>
                <a:lnTo>
                  <a:pt x="30647" y="26195"/>
                </a:lnTo>
                <a:close/>
                <a:moveTo>
                  <a:pt x="37434" y="41768"/>
                </a:moveTo>
                <a:lnTo>
                  <a:pt x="37934" y="41375"/>
                </a:lnTo>
                <a:lnTo>
                  <a:pt x="28421" y="29314"/>
                </a:lnTo>
                <a:lnTo>
                  <a:pt x="27932" y="29695"/>
                </a:lnTo>
                <a:close/>
                <a:moveTo>
                  <a:pt x="31016" y="25004"/>
                </a:moveTo>
                <a:lnTo>
                  <a:pt x="46125" y="27742"/>
                </a:lnTo>
                <a:lnTo>
                  <a:pt x="46244" y="27123"/>
                </a:lnTo>
                <a:lnTo>
                  <a:pt x="31123" y="24385"/>
                </a:lnTo>
                <a:close/>
                <a:moveTo>
                  <a:pt x="29933" y="27588"/>
                </a:moveTo>
                <a:lnTo>
                  <a:pt x="43161" y="35398"/>
                </a:lnTo>
                <a:lnTo>
                  <a:pt x="43470" y="34862"/>
                </a:lnTo>
                <a:lnTo>
                  <a:pt x="30254" y="27052"/>
                </a:lnTo>
                <a:close/>
                <a:moveTo>
                  <a:pt x="39517" y="39970"/>
                </a:moveTo>
                <a:lnTo>
                  <a:pt x="39958" y="39518"/>
                </a:lnTo>
                <a:lnTo>
                  <a:pt x="29099" y="28659"/>
                </a:lnTo>
                <a:lnTo>
                  <a:pt x="28659" y="29100"/>
                </a:lnTo>
                <a:close/>
                <a:moveTo>
                  <a:pt x="29385" y="28338"/>
                </a:moveTo>
                <a:lnTo>
                  <a:pt x="41589" y="37660"/>
                </a:lnTo>
                <a:lnTo>
                  <a:pt x="41970" y="37172"/>
                </a:lnTo>
                <a:lnTo>
                  <a:pt x="29766" y="27838"/>
                </a:lnTo>
                <a:close/>
                <a:moveTo>
                  <a:pt x="30766" y="25897"/>
                </a:moveTo>
                <a:lnTo>
                  <a:pt x="45447" y="30409"/>
                </a:lnTo>
                <a:lnTo>
                  <a:pt x="45625" y="29814"/>
                </a:lnTo>
                <a:lnTo>
                  <a:pt x="30945" y="25302"/>
                </a:lnTo>
                <a:close/>
                <a:moveTo>
                  <a:pt x="31171" y="24075"/>
                </a:moveTo>
                <a:lnTo>
                  <a:pt x="46494" y="25016"/>
                </a:lnTo>
                <a:lnTo>
                  <a:pt x="46530" y="24385"/>
                </a:lnTo>
                <a:lnTo>
                  <a:pt x="31207" y="23456"/>
                </a:lnTo>
                <a:close/>
                <a:moveTo>
                  <a:pt x="30957" y="21289"/>
                </a:moveTo>
                <a:lnTo>
                  <a:pt x="45649" y="16836"/>
                </a:lnTo>
                <a:lnTo>
                  <a:pt x="45470" y="16241"/>
                </a:lnTo>
                <a:lnTo>
                  <a:pt x="30766" y="20694"/>
                </a:lnTo>
                <a:close/>
                <a:moveTo>
                  <a:pt x="30266" y="19539"/>
                </a:moveTo>
                <a:lnTo>
                  <a:pt x="43518" y="11776"/>
                </a:lnTo>
                <a:lnTo>
                  <a:pt x="43208" y="11240"/>
                </a:lnTo>
                <a:lnTo>
                  <a:pt x="29957" y="19003"/>
                </a:lnTo>
                <a:close/>
                <a:moveTo>
                  <a:pt x="30659" y="20396"/>
                </a:moveTo>
                <a:lnTo>
                  <a:pt x="44732" y="14241"/>
                </a:lnTo>
                <a:lnTo>
                  <a:pt x="44482" y="13669"/>
                </a:lnTo>
                <a:lnTo>
                  <a:pt x="30409" y="19825"/>
                </a:lnTo>
                <a:close/>
                <a:moveTo>
                  <a:pt x="31135" y="22206"/>
                </a:moveTo>
                <a:lnTo>
                  <a:pt x="46256" y="19527"/>
                </a:lnTo>
                <a:lnTo>
                  <a:pt x="46149" y="18908"/>
                </a:lnTo>
                <a:lnTo>
                  <a:pt x="31028" y="21587"/>
                </a:lnTo>
                <a:close/>
                <a:moveTo>
                  <a:pt x="31207" y="23135"/>
                </a:moveTo>
                <a:lnTo>
                  <a:pt x="46542" y="22265"/>
                </a:lnTo>
                <a:lnTo>
                  <a:pt x="46506" y="21634"/>
                </a:lnTo>
                <a:lnTo>
                  <a:pt x="31171" y="22516"/>
                </a:lnTo>
                <a:close/>
                <a:moveTo>
                  <a:pt x="23563" y="31207"/>
                </a:moveTo>
                <a:lnTo>
                  <a:pt x="24730" y="46518"/>
                </a:lnTo>
                <a:lnTo>
                  <a:pt x="25349" y="46471"/>
                </a:lnTo>
                <a:lnTo>
                  <a:pt x="24194" y="31159"/>
                </a:lnTo>
                <a:close/>
                <a:moveTo>
                  <a:pt x="19098" y="30016"/>
                </a:moveTo>
                <a:lnTo>
                  <a:pt x="11526" y="43375"/>
                </a:lnTo>
                <a:lnTo>
                  <a:pt x="12073" y="43685"/>
                </a:lnTo>
                <a:lnTo>
                  <a:pt x="19646" y="30326"/>
                </a:lnTo>
                <a:close/>
                <a:moveTo>
                  <a:pt x="27147" y="30195"/>
                </a:moveTo>
                <a:lnTo>
                  <a:pt x="35160" y="43304"/>
                </a:lnTo>
                <a:lnTo>
                  <a:pt x="35695" y="42982"/>
                </a:lnTo>
                <a:lnTo>
                  <a:pt x="27682" y="29874"/>
                </a:lnTo>
                <a:lnTo>
                  <a:pt x="27147" y="30195"/>
                </a:lnTo>
                <a:close/>
                <a:moveTo>
                  <a:pt x="21705" y="31052"/>
                </a:moveTo>
                <a:lnTo>
                  <a:pt x="19241" y="46209"/>
                </a:lnTo>
                <a:lnTo>
                  <a:pt x="19860" y="46304"/>
                </a:lnTo>
                <a:lnTo>
                  <a:pt x="22325" y="31148"/>
                </a:lnTo>
                <a:close/>
                <a:moveTo>
                  <a:pt x="20801" y="30814"/>
                </a:moveTo>
                <a:lnTo>
                  <a:pt x="16562" y="45578"/>
                </a:lnTo>
                <a:lnTo>
                  <a:pt x="17169" y="45745"/>
                </a:lnTo>
                <a:lnTo>
                  <a:pt x="21396" y="30981"/>
                </a:lnTo>
                <a:close/>
                <a:moveTo>
                  <a:pt x="17645" y="28850"/>
                </a:moveTo>
                <a:lnTo>
                  <a:pt x="7144" y="40065"/>
                </a:lnTo>
                <a:lnTo>
                  <a:pt x="7597" y="40494"/>
                </a:lnTo>
                <a:lnTo>
                  <a:pt x="18098" y="29278"/>
                </a:lnTo>
                <a:close/>
                <a:moveTo>
                  <a:pt x="18336" y="29481"/>
                </a:moveTo>
                <a:lnTo>
                  <a:pt x="9240" y="41851"/>
                </a:lnTo>
                <a:lnTo>
                  <a:pt x="9740" y="42220"/>
                </a:lnTo>
                <a:lnTo>
                  <a:pt x="18836" y="29850"/>
                </a:lnTo>
                <a:close/>
                <a:moveTo>
                  <a:pt x="19931" y="30469"/>
                </a:moveTo>
                <a:lnTo>
                  <a:pt x="13978" y="44625"/>
                </a:lnTo>
                <a:lnTo>
                  <a:pt x="14562" y="44875"/>
                </a:lnTo>
                <a:lnTo>
                  <a:pt x="20503" y="30707"/>
                </a:lnTo>
                <a:close/>
                <a:moveTo>
                  <a:pt x="26301" y="30612"/>
                </a:moveTo>
                <a:lnTo>
                  <a:pt x="32719" y="44566"/>
                </a:lnTo>
                <a:lnTo>
                  <a:pt x="33278" y="44304"/>
                </a:lnTo>
                <a:lnTo>
                  <a:pt x="26873" y="30350"/>
                </a:lnTo>
                <a:close/>
                <a:moveTo>
                  <a:pt x="25420" y="30909"/>
                </a:moveTo>
                <a:lnTo>
                  <a:pt x="30135" y="45530"/>
                </a:lnTo>
                <a:lnTo>
                  <a:pt x="30730" y="45340"/>
                </a:lnTo>
                <a:lnTo>
                  <a:pt x="26016" y="30719"/>
                </a:lnTo>
                <a:close/>
                <a:moveTo>
                  <a:pt x="29778" y="18741"/>
                </a:moveTo>
                <a:lnTo>
                  <a:pt x="42018" y="9466"/>
                </a:lnTo>
                <a:lnTo>
                  <a:pt x="41648" y="8966"/>
                </a:lnTo>
                <a:lnTo>
                  <a:pt x="29409" y="18253"/>
                </a:lnTo>
                <a:close/>
                <a:moveTo>
                  <a:pt x="24503" y="31112"/>
                </a:moveTo>
                <a:lnTo>
                  <a:pt x="27468" y="46185"/>
                </a:lnTo>
                <a:lnTo>
                  <a:pt x="28075" y="46066"/>
                </a:lnTo>
                <a:lnTo>
                  <a:pt x="25111" y="30993"/>
                </a:lnTo>
                <a:close/>
                <a:moveTo>
                  <a:pt x="22634" y="31183"/>
                </a:moveTo>
                <a:lnTo>
                  <a:pt x="21979" y="46530"/>
                </a:lnTo>
                <a:lnTo>
                  <a:pt x="22598" y="46554"/>
                </a:lnTo>
                <a:lnTo>
                  <a:pt x="23253" y="31207"/>
                </a:lnTo>
                <a:close/>
                <a:moveTo>
                  <a:pt x="15467" y="21968"/>
                </a:moveTo>
                <a:lnTo>
                  <a:pt x="227" y="20015"/>
                </a:lnTo>
                <a:lnTo>
                  <a:pt x="155" y="20634"/>
                </a:lnTo>
                <a:lnTo>
                  <a:pt x="15383" y="22587"/>
                </a:lnTo>
                <a:close/>
                <a:moveTo>
                  <a:pt x="16407" y="19337"/>
                </a:moveTo>
                <a:lnTo>
                  <a:pt x="2798" y="12205"/>
                </a:lnTo>
                <a:lnTo>
                  <a:pt x="2513" y="12764"/>
                </a:lnTo>
                <a:lnTo>
                  <a:pt x="16121" y="19884"/>
                </a:lnTo>
                <a:lnTo>
                  <a:pt x="16407" y="19325"/>
                </a:lnTo>
                <a:close/>
                <a:moveTo>
                  <a:pt x="15990" y="20170"/>
                </a:moveTo>
                <a:lnTo>
                  <a:pt x="1632" y="14705"/>
                </a:lnTo>
                <a:lnTo>
                  <a:pt x="1417" y="15277"/>
                </a:lnTo>
                <a:lnTo>
                  <a:pt x="15764" y="20753"/>
                </a:lnTo>
                <a:lnTo>
                  <a:pt x="15990" y="20170"/>
                </a:lnTo>
                <a:close/>
                <a:moveTo>
                  <a:pt x="15669" y="21051"/>
                </a:moveTo>
                <a:lnTo>
                  <a:pt x="774" y="17312"/>
                </a:lnTo>
                <a:lnTo>
                  <a:pt x="620" y="17920"/>
                </a:lnTo>
                <a:lnTo>
                  <a:pt x="15526" y="21658"/>
                </a:lnTo>
                <a:lnTo>
                  <a:pt x="15669" y="21051"/>
                </a:lnTo>
                <a:close/>
                <a:moveTo>
                  <a:pt x="17526" y="17836"/>
                </a:moveTo>
                <a:lnTo>
                  <a:pt x="5965" y="7716"/>
                </a:lnTo>
                <a:lnTo>
                  <a:pt x="5561" y="8180"/>
                </a:lnTo>
                <a:lnTo>
                  <a:pt x="17110" y="18301"/>
                </a:lnTo>
                <a:close/>
                <a:moveTo>
                  <a:pt x="16919" y="18551"/>
                </a:moveTo>
                <a:lnTo>
                  <a:pt x="4251" y="9871"/>
                </a:lnTo>
                <a:lnTo>
                  <a:pt x="3894" y="10383"/>
                </a:lnTo>
                <a:lnTo>
                  <a:pt x="16574" y="19063"/>
                </a:lnTo>
                <a:close/>
                <a:moveTo>
                  <a:pt x="7930" y="5787"/>
                </a:moveTo>
                <a:lnTo>
                  <a:pt x="7466" y="6204"/>
                </a:lnTo>
                <a:lnTo>
                  <a:pt x="17741" y="17610"/>
                </a:lnTo>
                <a:lnTo>
                  <a:pt x="18205" y="17193"/>
                </a:lnTo>
                <a:close/>
                <a:moveTo>
                  <a:pt x="15359" y="22897"/>
                </a:moveTo>
                <a:lnTo>
                  <a:pt x="0" y="22754"/>
                </a:lnTo>
                <a:lnTo>
                  <a:pt x="0" y="23373"/>
                </a:lnTo>
                <a:lnTo>
                  <a:pt x="15359" y="23516"/>
                </a:lnTo>
                <a:lnTo>
                  <a:pt x="15359" y="22897"/>
                </a:lnTo>
                <a:close/>
                <a:moveTo>
                  <a:pt x="16491" y="27373"/>
                </a:moveTo>
                <a:lnTo>
                  <a:pt x="3668" y="35827"/>
                </a:lnTo>
                <a:lnTo>
                  <a:pt x="4013" y="36339"/>
                </a:lnTo>
                <a:lnTo>
                  <a:pt x="16836" y="27897"/>
                </a:lnTo>
                <a:close/>
                <a:moveTo>
                  <a:pt x="16062" y="26552"/>
                </a:moveTo>
                <a:lnTo>
                  <a:pt x="2322" y="33422"/>
                </a:lnTo>
                <a:lnTo>
                  <a:pt x="2596" y="33981"/>
                </a:lnTo>
                <a:lnTo>
                  <a:pt x="16336" y="27099"/>
                </a:lnTo>
                <a:close/>
                <a:moveTo>
                  <a:pt x="17026" y="28147"/>
                </a:moveTo>
                <a:lnTo>
                  <a:pt x="5275" y="38053"/>
                </a:lnTo>
                <a:lnTo>
                  <a:pt x="5680" y="38529"/>
                </a:lnTo>
                <a:lnTo>
                  <a:pt x="17431" y="28623"/>
                </a:lnTo>
                <a:close/>
                <a:moveTo>
                  <a:pt x="15371" y="23837"/>
                </a:moveTo>
                <a:lnTo>
                  <a:pt x="108" y="25504"/>
                </a:lnTo>
                <a:lnTo>
                  <a:pt x="167" y="26123"/>
                </a:lnTo>
                <a:lnTo>
                  <a:pt x="15443" y="24456"/>
                </a:lnTo>
                <a:close/>
                <a:moveTo>
                  <a:pt x="15729" y="25671"/>
                </a:moveTo>
                <a:lnTo>
                  <a:pt x="1274" y="30874"/>
                </a:lnTo>
                <a:lnTo>
                  <a:pt x="1477" y="31469"/>
                </a:lnTo>
                <a:lnTo>
                  <a:pt x="15931" y="26266"/>
                </a:lnTo>
                <a:close/>
                <a:moveTo>
                  <a:pt x="15490" y="24766"/>
                </a:moveTo>
                <a:lnTo>
                  <a:pt x="524" y="28231"/>
                </a:lnTo>
                <a:lnTo>
                  <a:pt x="667" y="28838"/>
                </a:lnTo>
                <a:lnTo>
                  <a:pt x="15633" y="25373"/>
                </a:lnTo>
                <a:close/>
                <a:moveTo>
                  <a:pt x="21539" y="15550"/>
                </a:moveTo>
                <a:lnTo>
                  <a:pt x="17586" y="715"/>
                </a:lnTo>
                <a:lnTo>
                  <a:pt x="16979" y="870"/>
                </a:lnTo>
                <a:lnTo>
                  <a:pt x="20943" y="15717"/>
                </a:lnTo>
                <a:lnTo>
                  <a:pt x="21539" y="15550"/>
                </a:lnTo>
                <a:close/>
                <a:moveTo>
                  <a:pt x="26147" y="15896"/>
                </a:moveTo>
                <a:lnTo>
                  <a:pt x="31135" y="1370"/>
                </a:lnTo>
                <a:lnTo>
                  <a:pt x="30552" y="1168"/>
                </a:lnTo>
                <a:lnTo>
                  <a:pt x="25563" y="15693"/>
                </a:lnTo>
                <a:close/>
                <a:moveTo>
                  <a:pt x="27004" y="16289"/>
                </a:moveTo>
                <a:lnTo>
                  <a:pt x="33671" y="2454"/>
                </a:lnTo>
                <a:lnTo>
                  <a:pt x="33112" y="2180"/>
                </a:lnTo>
                <a:lnTo>
                  <a:pt x="26432" y="16015"/>
                </a:lnTo>
                <a:close/>
                <a:moveTo>
                  <a:pt x="24337" y="15431"/>
                </a:moveTo>
                <a:lnTo>
                  <a:pt x="25777" y="132"/>
                </a:lnTo>
                <a:lnTo>
                  <a:pt x="25158" y="84"/>
                </a:lnTo>
                <a:lnTo>
                  <a:pt x="23718" y="15372"/>
                </a:lnTo>
                <a:close/>
                <a:moveTo>
                  <a:pt x="18967" y="16634"/>
                </a:moveTo>
                <a:lnTo>
                  <a:pt x="10097" y="4097"/>
                </a:lnTo>
                <a:lnTo>
                  <a:pt x="9585" y="4454"/>
                </a:lnTo>
                <a:lnTo>
                  <a:pt x="18455" y="17003"/>
                </a:lnTo>
                <a:lnTo>
                  <a:pt x="18967" y="16634"/>
                </a:lnTo>
                <a:close/>
                <a:moveTo>
                  <a:pt x="27801" y="16777"/>
                </a:moveTo>
                <a:lnTo>
                  <a:pt x="36053" y="3823"/>
                </a:lnTo>
                <a:lnTo>
                  <a:pt x="35529" y="3477"/>
                </a:lnTo>
                <a:lnTo>
                  <a:pt x="27278" y="16431"/>
                </a:lnTo>
                <a:close/>
                <a:moveTo>
                  <a:pt x="28540" y="17348"/>
                </a:moveTo>
                <a:lnTo>
                  <a:pt x="38267" y="5466"/>
                </a:lnTo>
                <a:lnTo>
                  <a:pt x="37779" y="5073"/>
                </a:lnTo>
                <a:lnTo>
                  <a:pt x="28052" y="16955"/>
                </a:lnTo>
                <a:close/>
                <a:moveTo>
                  <a:pt x="25254" y="15610"/>
                </a:moveTo>
                <a:lnTo>
                  <a:pt x="28492" y="596"/>
                </a:lnTo>
                <a:lnTo>
                  <a:pt x="27885" y="465"/>
                </a:lnTo>
                <a:lnTo>
                  <a:pt x="24646" y="15479"/>
                </a:lnTo>
                <a:close/>
                <a:moveTo>
                  <a:pt x="19777" y="16169"/>
                </a:moveTo>
                <a:lnTo>
                  <a:pt x="12454" y="2668"/>
                </a:lnTo>
                <a:lnTo>
                  <a:pt x="11907" y="2965"/>
                </a:lnTo>
                <a:lnTo>
                  <a:pt x="19229" y="16467"/>
                </a:lnTo>
                <a:close/>
                <a:moveTo>
                  <a:pt x="20646" y="15812"/>
                </a:moveTo>
                <a:lnTo>
                  <a:pt x="14955" y="1537"/>
                </a:lnTo>
                <a:lnTo>
                  <a:pt x="14383" y="1775"/>
                </a:lnTo>
                <a:lnTo>
                  <a:pt x="20062" y="16039"/>
                </a:lnTo>
                <a:lnTo>
                  <a:pt x="20646" y="15812"/>
                </a:lnTo>
                <a:close/>
                <a:moveTo>
                  <a:pt x="22467" y="15396"/>
                </a:moveTo>
                <a:lnTo>
                  <a:pt x="20289" y="191"/>
                </a:lnTo>
                <a:lnTo>
                  <a:pt x="19670" y="287"/>
                </a:lnTo>
                <a:lnTo>
                  <a:pt x="21848" y="15491"/>
                </a:lnTo>
                <a:close/>
                <a:moveTo>
                  <a:pt x="23396" y="15360"/>
                </a:moveTo>
                <a:lnTo>
                  <a:pt x="23027" y="1"/>
                </a:lnTo>
                <a:lnTo>
                  <a:pt x="22408" y="13"/>
                </a:lnTo>
                <a:lnTo>
                  <a:pt x="22777" y="15372"/>
                </a:lnTo>
                <a:lnTo>
                  <a:pt x="23396" y="15360"/>
                </a:lnTo>
                <a:close/>
                <a:moveTo>
                  <a:pt x="29195" y="18015"/>
                </a:moveTo>
                <a:lnTo>
                  <a:pt x="40255" y="7359"/>
                </a:lnTo>
                <a:lnTo>
                  <a:pt x="39827" y="6906"/>
                </a:lnTo>
                <a:lnTo>
                  <a:pt x="28766" y="175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Google Shape;640;p13"/>
          <p:cNvSpPr/>
          <p:nvPr/>
        </p:nvSpPr>
        <p:spPr>
          <a:xfrm>
            <a:off x="-392032" y="4192850"/>
            <a:ext cx="1526707" cy="81369"/>
          </a:xfrm>
          <a:custGeom>
            <a:rect b="b" l="l" r="r" t="t"/>
            <a:pathLst>
              <a:path extrusionOk="0" h="3620" w="67914">
                <a:moveTo>
                  <a:pt x="63663" y="3620"/>
                </a:moveTo>
                <a:cubicBezTo>
                  <a:pt x="62389" y="3620"/>
                  <a:pt x="61747" y="2810"/>
                  <a:pt x="61187" y="2084"/>
                </a:cubicBezTo>
                <a:cubicBezTo>
                  <a:pt x="60615" y="1358"/>
                  <a:pt x="60223" y="905"/>
                  <a:pt x="59425" y="905"/>
                </a:cubicBezTo>
                <a:cubicBezTo>
                  <a:pt x="58627" y="905"/>
                  <a:pt x="58234" y="1358"/>
                  <a:pt x="57663" y="2084"/>
                </a:cubicBezTo>
                <a:cubicBezTo>
                  <a:pt x="57091" y="2810"/>
                  <a:pt x="56460" y="3620"/>
                  <a:pt x="55174" y="3620"/>
                </a:cubicBezTo>
                <a:cubicBezTo>
                  <a:pt x="53900" y="3620"/>
                  <a:pt x="53257" y="2810"/>
                  <a:pt x="52698" y="2084"/>
                </a:cubicBezTo>
                <a:cubicBezTo>
                  <a:pt x="52126" y="1358"/>
                  <a:pt x="51733" y="905"/>
                  <a:pt x="50936" y="905"/>
                </a:cubicBezTo>
                <a:cubicBezTo>
                  <a:pt x="50138" y="905"/>
                  <a:pt x="49745" y="1358"/>
                  <a:pt x="49174" y="2084"/>
                </a:cubicBezTo>
                <a:cubicBezTo>
                  <a:pt x="48602" y="2810"/>
                  <a:pt x="47971" y="3620"/>
                  <a:pt x="46685" y="3620"/>
                </a:cubicBezTo>
                <a:cubicBezTo>
                  <a:pt x="45411" y="3620"/>
                  <a:pt x="44768" y="2810"/>
                  <a:pt x="44209" y="2084"/>
                </a:cubicBezTo>
                <a:cubicBezTo>
                  <a:pt x="43637" y="1358"/>
                  <a:pt x="43244" y="905"/>
                  <a:pt x="42446" y="905"/>
                </a:cubicBezTo>
                <a:cubicBezTo>
                  <a:pt x="41649" y="905"/>
                  <a:pt x="41256" y="1358"/>
                  <a:pt x="40684" y="2084"/>
                </a:cubicBezTo>
                <a:cubicBezTo>
                  <a:pt x="40113" y="2810"/>
                  <a:pt x="39482" y="3620"/>
                  <a:pt x="38196" y="3620"/>
                </a:cubicBezTo>
                <a:cubicBezTo>
                  <a:pt x="36922" y="3620"/>
                  <a:pt x="36279" y="2810"/>
                  <a:pt x="35719" y="2084"/>
                </a:cubicBezTo>
                <a:cubicBezTo>
                  <a:pt x="35148" y="1358"/>
                  <a:pt x="34755" y="905"/>
                  <a:pt x="33957" y="905"/>
                </a:cubicBezTo>
                <a:cubicBezTo>
                  <a:pt x="33160" y="905"/>
                  <a:pt x="32767" y="1358"/>
                  <a:pt x="32195" y="2084"/>
                </a:cubicBezTo>
                <a:cubicBezTo>
                  <a:pt x="31624" y="2810"/>
                  <a:pt x="30993" y="3620"/>
                  <a:pt x="29707" y="3620"/>
                </a:cubicBezTo>
                <a:cubicBezTo>
                  <a:pt x="28433" y="3620"/>
                  <a:pt x="27790" y="2810"/>
                  <a:pt x="27230" y="2084"/>
                </a:cubicBezTo>
                <a:cubicBezTo>
                  <a:pt x="26659" y="1358"/>
                  <a:pt x="26266" y="905"/>
                  <a:pt x="25468" y="905"/>
                </a:cubicBezTo>
                <a:cubicBezTo>
                  <a:pt x="24670" y="905"/>
                  <a:pt x="24278" y="1358"/>
                  <a:pt x="23706" y="2084"/>
                </a:cubicBezTo>
                <a:cubicBezTo>
                  <a:pt x="23135" y="2810"/>
                  <a:pt x="22504" y="3620"/>
                  <a:pt x="21218" y="3620"/>
                </a:cubicBezTo>
                <a:cubicBezTo>
                  <a:pt x="19944" y="3620"/>
                  <a:pt x="19301" y="2810"/>
                  <a:pt x="18741" y="2084"/>
                </a:cubicBezTo>
                <a:cubicBezTo>
                  <a:pt x="18170" y="1358"/>
                  <a:pt x="17777" y="905"/>
                  <a:pt x="16979" y="905"/>
                </a:cubicBezTo>
                <a:cubicBezTo>
                  <a:pt x="16181" y="905"/>
                  <a:pt x="15788" y="1358"/>
                  <a:pt x="15217" y="2084"/>
                </a:cubicBezTo>
                <a:cubicBezTo>
                  <a:pt x="14645" y="2810"/>
                  <a:pt x="14014" y="3620"/>
                  <a:pt x="12728" y="3620"/>
                </a:cubicBezTo>
                <a:cubicBezTo>
                  <a:pt x="11455" y="3620"/>
                  <a:pt x="10812" y="2810"/>
                  <a:pt x="10252" y="2084"/>
                </a:cubicBezTo>
                <a:cubicBezTo>
                  <a:pt x="9680" y="1358"/>
                  <a:pt x="9288" y="905"/>
                  <a:pt x="8490" y="905"/>
                </a:cubicBezTo>
                <a:cubicBezTo>
                  <a:pt x="7692" y="905"/>
                  <a:pt x="7299" y="1358"/>
                  <a:pt x="6728" y="2084"/>
                </a:cubicBezTo>
                <a:cubicBezTo>
                  <a:pt x="6156" y="2810"/>
                  <a:pt x="5525" y="3620"/>
                  <a:pt x="4239" y="3620"/>
                </a:cubicBezTo>
                <a:cubicBezTo>
                  <a:pt x="2965" y="3620"/>
                  <a:pt x="2322" y="2810"/>
                  <a:pt x="1763" y="2084"/>
                </a:cubicBezTo>
                <a:cubicBezTo>
                  <a:pt x="1191" y="1358"/>
                  <a:pt x="798" y="905"/>
                  <a:pt x="1" y="905"/>
                </a:cubicBezTo>
                <a:lnTo>
                  <a:pt x="1" y="0"/>
                </a:lnTo>
                <a:cubicBezTo>
                  <a:pt x="1287" y="0"/>
                  <a:pt x="1918" y="810"/>
                  <a:pt x="2477" y="1536"/>
                </a:cubicBezTo>
                <a:cubicBezTo>
                  <a:pt x="3049" y="2262"/>
                  <a:pt x="3442" y="2715"/>
                  <a:pt x="4239" y="2715"/>
                </a:cubicBezTo>
                <a:cubicBezTo>
                  <a:pt x="5049" y="2715"/>
                  <a:pt x="5442" y="2262"/>
                  <a:pt x="6013" y="1536"/>
                </a:cubicBezTo>
                <a:cubicBezTo>
                  <a:pt x="6573" y="810"/>
                  <a:pt x="7204" y="0"/>
                  <a:pt x="8490" y="0"/>
                </a:cubicBezTo>
                <a:cubicBezTo>
                  <a:pt x="9776" y="0"/>
                  <a:pt x="10407" y="810"/>
                  <a:pt x="10966" y="1536"/>
                </a:cubicBezTo>
                <a:cubicBezTo>
                  <a:pt x="11538" y="2262"/>
                  <a:pt x="11931" y="2715"/>
                  <a:pt x="12728" y="2715"/>
                </a:cubicBezTo>
                <a:cubicBezTo>
                  <a:pt x="13538" y="2715"/>
                  <a:pt x="13931" y="2262"/>
                  <a:pt x="14503" y="1536"/>
                </a:cubicBezTo>
                <a:cubicBezTo>
                  <a:pt x="15062" y="810"/>
                  <a:pt x="15693" y="0"/>
                  <a:pt x="16979" y="0"/>
                </a:cubicBezTo>
                <a:cubicBezTo>
                  <a:pt x="18265" y="0"/>
                  <a:pt x="18896" y="810"/>
                  <a:pt x="19456" y="1536"/>
                </a:cubicBezTo>
                <a:cubicBezTo>
                  <a:pt x="20027" y="2262"/>
                  <a:pt x="20420" y="2715"/>
                  <a:pt x="21218" y="2715"/>
                </a:cubicBezTo>
                <a:cubicBezTo>
                  <a:pt x="22027" y="2715"/>
                  <a:pt x="22420" y="2262"/>
                  <a:pt x="22992" y="1536"/>
                </a:cubicBezTo>
                <a:cubicBezTo>
                  <a:pt x="23551" y="810"/>
                  <a:pt x="24182" y="0"/>
                  <a:pt x="25468" y="0"/>
                </a:cubicBezTo>
                <a:cubicBezTo>
                  <a:pt x="26754" y="0"/>
                  <a:pt x="27385" y="810"/>
                  <a:pt x="27945" y="1536"/>
                </a:cubicBezTo>
                <a:cubicBezTo>
                  <a:pt x="28516" y="2262"/>
                  <a:pt x="28909" y="2715"/>
                  <a:pt x="29707" y="2715"/>
                </a:cubicBezTo>
                <a:cubicBezTo>
                  <a:pt x="30516" y="2715"/>
                  <a:pt x="30909" y="2262"/>
                  <a:pt x="31481" y="1536"/>
                </a:cubicBezTo>
                <a:cubicBezTo>
                  <a:pt x="32040" y="810"/>
                  <a:pt x="32671" y="0"/>
                  <a:pt x="33957" y="0"/>
                </a:cubicBezTo>
                <a:cubicBezTo>
                  <a:pt x="35243" y="0"/>
                  <a:pt x="35874" y="810"/>
                  <a:pt x="36434" y="1536"/>
                </a:cubicBezTo>
                <a:cubicBezTo>
                  <a:pt x="37005" y="2262"/>
                  <a:pt x="37398" y="2715"/>
                  <a:pt x="38196" y="2715"/>
                </a:cubicBezTo>
                <a:cubicBezTo>
                  <a:pt x="39006" y="2715"/>
                  <a:pt x="39398" y="2262"/>
                  <a:pt x="39970" y="1536"/>
                </a:cubicBezTo>
                <a:cubicBezTo>
                  <a:pt x="40530" y="810"/>
                  <a:pt x="41161" y="0"/>
                  <a:pt x="42446" y="0"/>
                </a:cubicBezTo>
                <a:cubicBezTo>
                  <a:pt x="43732" y="0"/>
                  <a:pt x="44363" y="810"/>
                  <a:pt x="44923" y="1536"/>
                </a:cubicBezTo>
                <a:cubicBezTo>
                  <a:pt x="45494" y="2262"/>
                  <a:pt x="45887" y="2715"/>
                  <a:pt x="46685" y="2715"/>
                </a:cubicBezTo>
                <a:cubicBezTo>
                  <a:pt x="47495" y="2715"/>
                  <a:pt x="47888" y="2262"/>
                  <a:pt x="48459" y="1536"/>
                </a:cubicBezTo>
                <a:cubicBezTo>
                  <a:pt x="49019" y="810"/>
                  <a:pt x="49650" y="0"/>
                  <a:pt x="50936" y="0"/>
                </a:cubicBezTo>
                <a:cubicBezTo>
                  <a:pt x="52222" y="0"/>
                  <a:pt x="52853" y="810"/>
                  <a:pt x="53412" y="1536"/>
                </a:cubicBezTo>
                <a:cubicBezTo>
                  <a:pt x="53984" y="2262"/>
                  <a:pt x="54377" y="2715"/>
                  <a:pt x="55174" y="2715"/>
                </a:cubicBezTo>
                <a:cubicBezTo>
                  <a:pt x="55984" y="2715"/>
                  <a:pt x="56377" y="2262"/>
                  <a:pt x="56948" y="1536"/>
                </a:cubicBezTo>
                <a:cubicBezTo>
                  <a:pt x="57508" y="810"/>
                  <a:pt x="58139" y="0"/>
                  <a:pt x="59425" y="0"/>
                </a:cubicBezTo>
                <a:cubicBezTo>
                  <a:pt x="60711" y="0"/>
                  <a:pt x="61342" y="810"/>
                  <a:pt x="61901" y="1536"/>
                </a:cubicBezTo>
                <a:cubicBezTo>
                  <a:pt x="62473" y="2262"/>
                  <a:pt x="62866" y="2715"/>
                  <a:pt x="63663" y="2715"/>
                </a:cubicBezTo>
                <a:cubicBezTo>
                  <a:pt x="64473" y="2715"/>
                  <a:pt x="64866" y="2262"/>
                  <a:pt x="65437" y="1536"/>
                </a:cubicBezTo>
                <a:cubicBezTo>
                  <a:pt x="65997" y="810"/>
                  <a:pt x="66628" y="0"/>
                  <a:pt x="67914" y="0"/>
                </a:cubicBezTo>
                <a:lnTo>
                  <a:pt x="67914" y="905"/>
                </a:lnTo>
                <a:cubicBezTo>
                  <a:pt x="67116" y="905"/>
                  <a:pt x="66723" y="1358"/>
                  <a:pt x="66152" y="2084"/>
                </a:cubicBezTo>
                <a:cubicBezTo>
                  <a:pt x="65580" y="2810"/>
                  <a:pt x="64949" y="3620"/>
                  <a:pt x="63663" y="362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p13"/>
          <p:cNvSpPr/>
          <p:nvPr/>
        </p:nvSpPr>
        <p:spPr>
          <a:xfrm>
            <a:off x="-600007" y="4369325"/>
            <a:ext cx="1526707" cy="81369"/>
          </a:xfrm>
          <a:custGeom>
            <a:rect b="b" l="l" r="r" t="t"/>
            <a:pathLst>
              <a:path extrusionOk="0" h="3620" w="67914">
                <a:moveTo>
                  <a:pt x="63663" y="3620"/>
                </a:moveTo>
                <a:cubicBezTo>
                  <a:pt x="62389" y="3620"/>
                  <a:pt x="61747" y="2810"/>
                  <a:pt x="61187" y="2084"/>
                </a:cubicBezTo>
                <a:cubicBezTo>
                  <a:pt x="60615" y="1358"/>
                  <a:pt x="60223" y="905"/>
                  <a:pt x="59425" y="905"/>
                </a:cubicBezTo>
                <a:cubicBezTo>
                  <a:pt x="58627" y="905"/>
                  <a:pt x="58234" y="1358"/>
                  <a:pt x="57663" y="2084"/>
                </a:cubicBezTo>
                <a:cubicBezTo>
                  <a:pt x="57091" y="2810"/>
                  <a:pt x="56460" y="3620"/>
                  <a:pt x="55174" y="3620"/>
                </a:cubicBezTo>
                <a:cubicBezTo>
                  <a:pt x="53900" y="3620"/>
                  <a:pt x="53257" y="2810"/>
                  <a:pt x="52698" y="2084"/>
                </a:cubicBezTo>
                <a:cubicBezTo>
                  <a:pt x="52126" y="1358"/>
                  <a:pt x="51733" y="905"/>
                  <a:pt x="50936" y="905"/>
                </a:cubicBezTo>
                <a:cubicBezTo>
                  <a:pt x="50138" y="905"/>
                  <a:pt x="49745" y="1358"/>
                  <a:pt x="49174" y="2084"/>
                </a:cubicBezTo>
                <a:cubicBezTo>
                  <a:pt x="48602" y="2810"/>
                  <a:pt x="47971" y="3620"/>
                  <a:pt x="46685" y="3620"/>
                </a:cubicBezTo>
                <a:cubicBezTo>
                  <a:pt x="45411" y="3620"/>
                  <a:pt x="44768" y="2810"/>
                  <a:pt x="44209" y="2084"/>
                </a:cubicBezTo>
                <a:cubicBezTo>
                  <a:pt x="43637" y="1358"/>
                  <a:pt x="43244" y="905"/>
                  <a:pt x="42446" y="905"/>
                </a:cubicBezTo>
                <a:cubicBezTo>
                  <a:pt x="41649" y="905"/>
                  <a:pt x="41256" y="1358"/>
                  <a:pt x="40684" y="2084"/>
                </a:cubicBezTo>
                <a:cubicBezTo>
                  <a:pt x="40113" y="2810"/>
                  <a:pt x="39482" y="3620"/>
                  <a:pt x="38196" y="3620"/>
                </a:cubicBezTo>
                <a:cubicBezTo>
                  <a:pt x="36922" y="3620"/>
                  <a:pt x="36279" y="2810"/>
                  <a:pt x="35719" y="2084"/>
                </a:cubicBezTo>
                <a:cubicBezTo>
                  <a:pt x="35148" y="1358"/>
                  <a:pt x="34755" y="905"/>
                  <a:pt x="33957" y="905"/>
                </a:cubicBezTo>
                <a:cubicBezTo>
                  <a:pt x="33160" y="905"/>
                  <a:pt x="32767" y="1358"/>
                  <a:pt x="32195" y="2084"/>
                </a:cubicBezTo>
                <a:cubicBezTo>
                  <a:pt x="31624" y="2810"/>
                  <a:pt x="30993" y="3620"/>
                  <a:pt x="29707" y="3620"/>
                </a:cubicBezTo>
                <a:cubicBezTo>
                  <a:pt x="28433" y="3620"/>
                  <a:pt x="27790" y="2810"/>
                  <a:pt x="27230" y="2084"/>
                </a:cubicBezTo>
                <a:cubicBezTo>
                  <a:pt x="26659" y="1358"/>
                  <a:pt x="26266" y="905"/>
                  <a:pt x="25468" y="905"/>
                </a:cubicBezTo>
                <a:cubicBezTo>
                  <a:pt x="24670" y="905"/>
                  <a:pt x="24278" y="1358"/>
                  <a:pt x="23706" y="2084"/>
                </a:cubicBezTo>
                <a:cubicBezTo>
                  <a:pt x="23135" y="2810"/>
                  <a:pt x="22504" y="3620"/>
                  <a:pt x="21218" y="3620"/>
                </a:cubicBezTo>
                <a:cubicBezTo>
                  <a:pt x="19944" y="3620"/>
                  <a:pt x="19301" y="2810"/>
                  <a:pt x="18741" y="2084"/>
                </a:cubicBezTo>
                <a:cubicBezTo>
                  <a:pt x="18170" y="1358"/>
                  <a:pt x="17777" y="905"/>
                  <a:pt x="16979" y="905"/>
                </a:cubicBezTo>
                <a:cubicBezTo>
                  <a:pt x="16181" y="905"/>
                  <a:pt x="15788" y="1358"/>
                  <a:pt x="15217" y="2084"/>
                </a:cubicBezTo>
                <a:cubicBezTo>
                  <a:pt x="14645" y="2810"/>
                  <a:pt x="14014" y="3620"/>
                  <a:pt x="12728" y="3620"/>
                </a:cubicBezTo>
                <a:cubicBezTo>
                  <a:pt x="11455" y="3620"/>
                  <a:pt x="10812" y="2810"/>
                  <a:pt x="10252" y="2084"/>
                </a:cubicBezTo>
                <a:cubicBezTo>
                  <a:pt x="9680" y="1358"/>
                  <a:pt x="9288" y="905"/>
                  <a:pt x="8490" y="905"/>
                </a:cubicBezTo>
                <a:cubicBezTo>
                  <a:pt x="7692" y="905"/>
                  <a:pt x="7299" y="1358"/>
                  <a:pt x="6728" y="2084"/>
                </a:cubicBezTo>
                <a:cubicBezTo>
                  <a:pt x="6156" y="2810"/>
                  <a:pt x="5525" y="3620"/>
                  <a:pt x="4239" y="3620"/>
                </a:cubicBezTo>
                <a:cubicBezTo>
                  <a:pt x="2965" y="3620"/>
                  <a:pt x="2322" y="2810"/>
                  <a:pt x="1763" y="2084"/>
                </a:cubicBezTo>
                <a:cubicBezTo>
                  <a:pt x="1191" y="1358"/>
                  <a:pt x="798" y="905"/>
                  <a:pt x="1" y="905"/>
                </a:cubicBezTo>
                <a:lnTo>
                  <a:pt x="1" y="0"/>
                </a:lnTo>
                <a:cubicBezTo>
                  <a:pt x="1287" y="0"/>
                  <a:pt x="1918" y="810"/>
                  <a:pt x="2477" y="1536"/>
                </a:cubicBezTo>
                <a:cubicBezTo>
                  <a:pt x="3049" y="2262"/>
                  <a:pt x="3442" y="2715"/>
                  <a:pt x="4239" y="2715"/>
                </a:cubicBezTo>
                <a:cubicBezTo>
                  <a:pt x="5049" y="2715"/>
                  <a:pt x="5442" y="2262"/>
                  <a:pt x="6013" y="1536"/>
                </a:cubicBezTo>
                <a:cubicBezTo>
                  <a:pt x="6573" y="810"/>
                  <a:pt x="7204" y="0"/>
                  <a:pt x="8490" y="0"/>
                </a:cubicBezTo>
                <a:cubicBezTo>
                  <a:pt x="9776" y="0"/>
                  <a:pt x="10407" y="810"/>
                  <a:pt x="10966" y="1536"/>
                </a:cubicBezTo>
                <a:cubicBezTo>
                  <a:pt x="11538" y="2262"/>
                  <a:pt x="11931" y="2715"/>
                  <a:pt x="12728" y="2715"/>
                </a:cubicBezTo>
                <a:cubicBezTo>
                  <a:pt x="13538" y="2715"/>
                  <a:pt x="13931" y="2262"/>
                  <a:pt x="14503" y="1536"/>
                </a:cubicBezTo>
                <a:cubicBezTo>
                  <a:pt x="15062" y="810"/>
                  <a:pt x="15693" y="0"/>
                  <a:pt x="16979" y="0"/>
                </a:cubicBezTo>
                <a:cubicBezTo>
                  <a:pt x="18265" y="0"/>
                  <a:pt x="18896" y="810"/>
                  <a:pt x="19456" y="1536"/>
                </a:cubicBezTo>
                <a:cubicBezTo>
                  <a:pt x="20027" y="2262"/>
                  <a:pt x="20420" y="2715"/>
                  <a:pt x="21218" y="2715"/>
                </a:cubicBezTo>
                <a:cubicBezTo>
                  <a:pt x="22027" y="2715"/>
                  <a:pt x="22420" y="2262"/>
                  <a:pt x="22992" y="1536"/>
                </a:cubicBezTo>
                <a:cubicBezTo>
                  <a:pt x="23551" y="810"/>
                  <a:pt x="24182" y="0"/>
                  <a:pt x="25468" y="0"/>
                </a:cubicBezTo>
                <a:cubicBezTo>
                  <a:pt x="26754" y="0"/>
                  <a:pt x="27385" y="810"/>
                  <a:pt x="27945" y="1536"/>
                </a:cubicBezTo>
                <a:cubicBezTo>
                  <a:pt x="28516" y="2262"/>
                  <a:pt x="28909" y="2715"/>
                  <a:pt x="29707" y="2715"/>
                </a:cubicBezTo>
                <a:cubicBezTo>
                  <a:pt x="30516" y="2715"/>
                  <a:pt x="30909" y="2262"/>
                  <a:pt x="31481" y="1536"/>
                </a:cubicBezTo>
                <a:cubicBezTo>
                  <a:pt x="32040" y="810"/>
                  <a:pt x="32671" y="0"/>
                  <a:pt x="33957" y="0"/>
                </a:cubicBezTo>
                <a:cubicBezTo>
                  <a:pt x="35243" y="0"/>
                  <a:pt x="35874" y="810"/>
                  <a:pt x="36434" y="1536"/>
                </a:cubicBezTo>
                <a:cubicBezTo>
                  <a:pt x="37005" y="2262"/>
                  <a:pt x="37398" y="2715"/>
                  <a:pt x="38196" y="2715"/>
                </a:cubicBezTo>
                <a:cubicBezTo>
                  <a:pt x="39006" y="2715"/>
                  <a:pt x="39398" y="2262"/>
                  <a:pt x="39970" y="1536"/>
                </a:cubicBezTo>
                <a:cubicBezTo>
                  <a:pt x="40530" y="810"/>
                  <a:pt x="41161" y="0"/>
                  <a:pt x="42446" y="0"/>
                </a:cubicBezTo>
                <a:cubicBezTo>
                  <a:pt x="43732" y="0"/>
                  <a:pt x="44363" y="810"/>
                  <a:pt x="44923" y="1536"/>
                </a:cubicBezTo>
                <a:cubicBezTo>
                  <a:pt x="45494" y="2262"/>
                  <a:pt x="45887" y="2715"/>
                  <a:pt x="46685" y="2715"/>
                </a:cubicBezTo>
                <a:cubicBezTo>
                  <a:pt x="47495" y="2715"/>
                  <a:pt x="47888" y="2262"/>
                  <a:pt x="48459" y="1536"/>
                </a:cubicBezTo>
                <a:cubicBezTo>
                  <a:pt x="49019" y="810"/>
                  <a:pt x="49650" y="0"/>
                  <a:pt x="50936" y="0"/>
                </a:cubicBezTo>
                <a:cubicBezTo>
                  <a:pt x="52222" y="0"/>
                  <a:pt x="52853" y="810"/>
                  <a:pt x="53412" y="1536"/>
                </a:cubicBezTo>
                <a:cubicBezTo>
                  <a:pt x="53984" y="2262"/>
                  <a:pt x="54377" y="2715"/>
                  <a:pt x="55174" y="2715"/>
                </a:cubicBezTo>
                <a:cubicBezTo>
                  <a:pt x="55984" y="2715"/>
                  <a:pt x="56377" y="2262"/>
                  <a:pt x="56948" y="1536"/>
                </a:cubicBezTo>
                <a:cubicBezTo>
                  <a:pt x="57508" y="810"/>
                  <a:pt x="58139" y="0"/>
                  <a:pt x="59425" y="0"/>
                </a:cubicBezTo>
                <a:cubicBezTo>
                  <a:pt x="60711" y="0"/>
                  <a:pt x="61342" y="810"/>
                  <a:pt x="61901" y="1536"/>
                </a:cubicBezTo>
                <a:cubicBezTo>
                  <a:pt x="62473" y="2262"/>
                  <a:pt x="62866" y="2715"/>
                  <a:pt x="63663" y="2715"/>
                </a:cubicBezTo>
                <a:cubicBezTo>
                  <a:pt x="64473" y="2715"/>
                  <a:pt x="64866" y="2262"/>
                  <a:pt x="65437" y="1536"/>
                </a:cubicBezTo>
                <a:cubicBezTo>
                  <a:pt x="65997" y="810"/>
                  <a:pt x="66628" y="0"/>
                  <a:pt x="67914" y="0"/>
                </a:cubicBezTo>
                <a:lnTo>
                  <a:pt x="67914" y="905"/>
                </a:lnTo>
                <a:cubicBezTo>
                  <a:pt x="67116" y="905"/>
                  <a:pt x="66723" y="1358"/>
                  <a:pt x="66152" y="2084"/>
                </a:cubicBezTo>
                <a:cubicBezTo>
                  <a:pt x="65580" y="2810"/>
                  <a:pt x="64949" y="3620"/>
                  <a:pt x="63663" y="362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42" name="Google Shape;642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-6640675">
            <a:off x="-1789480" y="-1988631"/>
            <a:ext cx="5126663" cy="5126663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" name="Google Shape;645;p14"/>
          <p:cNvGrpSpPr/>
          <p:nvPr/>
        </p:nvGrpSpPr>
        <p:grpSpPr>
          <a:xfrm>
            <a:off x="1" y="10"/>
            <a:ext cx="9126294" cy="5143547"/>
            <a:chOff x="239463" y="826725"/>
            <a:chExt cx="7141075" cy="4061550"/>
          </a:xfrm>
        </p:grpSpPr>
        <p:sp>
          <p:nvSpPr>
            <p:cNvPr id="646" name="Google Shape;646;p14"/>
            <p:cNvSpPr/>
            <p:nvPr/>
          </p:nvSpPr>
          <p:spPr>
            <a:xfrm>
              <a:off x="6695913" y="826725"/>
              <a:ext cx="325" cy="4049050"/>
            </a:xfrm>
            <a:custGeom>
              <a:rect b="b" l="l" r="r" t="t"/>
              <a:pathLst>
                <a:path extrusionOk="0" fill="none" h="161962" w="13">
                  <a:moveTo>
                    <a:pt x="1" y="161961"/>
                  </a:moveTo>
                  <a:lnTo>
                    <a:pt x="1" y="69974"/>
                  </a:lnTo>
                  <a:lnTo>
                    <a:pt x="1" y="64521"/>
                  </a:lnTo>
                  <a:cubicBezTo>
                    <a:pt x="1" y="62711"/>
                    <a:pt x="1" y="60913"/>
                    <a:pt x="13" y="59139"/>
                  </a:cubicBezTo>
                  <a:lnTo>
                    <a:pt x="13" y="53853"/>
                  </a:lnTo>
                  <a:cubicBezTo>
                    <a:pt x="13" y="52102"/>
                    <a:pt x="13" y="50376"/>
                    <a:pt x="1" y="48673"/>
                  </a:cubicBezTo>
                  <a:lnTo>
                    <a:pt x="1" y="43637"/>
                  </a:lnTo>
                  <a:lnTo>
                    <a:pt x="1" y="38756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14"/>
            <p:cNvSpPr/>
            <p:nvPr/>
          </p:nvSpPr>
          <p:spPr>
            <a:xfrm>
              <a:off x="7257588" y="839225"/>
              <a:ext cx="25" cy="4049050"/>
            </a:xfrm>
            <a:custGeom>
              <a:rect b="b" l="l" r="r" t="t"/>
              <a:pathLst>
                <a:path extrusionOk="0" fill="none" h="161962" w="1">
                  <a:moveTo>
                    <a:pt x="1" y="161961"/>
                  </a:moveTo>
                  <a:lnTo>
                    <a:pt x="1" y="69974"/>
                  </a:lnTo>
                  <a:lnTo>
                    <a:pt x="1" y="64521"/>
                  </a:lnTo>
                  <a:cubicBezTo>
                    <a:pt x="1" y="62711"/>
                    <a:pt x="1" y="60925"/>
                    <a:pt x="1" y="59139"/>
                  </a:cubicBezTo>
                  <a:lnTo>
                    <a:pt x="1" y="53853"/>
                  </a:lnTo>
                  <a:cubicBezTo>
                    <a:pt x="1" y="52103"/>
                    <a:pt x="1" y="50376"/>
                    <a:pt x="1" y="48674"/>
                  </a:cubicBezTo>
                  <a:lnTo>
                    <a:pt x="1" y="43637"/>
                  </a:lnTo>
                  <a:lnTo>
                    <a:pt x="1" y="38756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14"/>
            <p:cNvSpPr/>
            <p:nvPr/>
          </p:nvSpPr>
          <p:spPr>
            <a:xfrm>
              <a:off x="6415238" y="827025"/>
              <a:ext cx="12525" cy="4048750"/>
            </a:xfrm>
            <a:custGeom>
              <a:rect b="b" l="l" r="r" t="t"/>
              <a:pathLst>
                <a:path extrusionOk="0" fill="none" h="161950" w="501">
                  <a:moveTo>
                    <a:pt x="0" y="161949"/>
                  </a:moveTo>
                  <a:lnTo>
                    <a:pt x="0" y="101025"/>
                  </a:lnTo>
                  <a:lnTo>
                    <a:pt x="0" y="94405"/>
                  </a:lnTo>
                  <a:lnTo>
                    <a:pt x="0" y="87714"/>
                  </a:lnTo>
                  <a:lnTo>
                    <a:pt x="0" y="80975"/>
                  </a:lnTo>
                  <a:cubicBezTo>
                    <a:pt x="0" y="78725"/>
                    <a:pt x="12" y="76474"/>
                    <a:pt x="71" y="74200"/>
                  </a:cubicBezTo>
                  <a:cubicBezTo>
                    <a:pt x="119" y="71926"/>
                    <a:pt x="202" y="69640"/>
                    <a:pt x="274" y="67378"/>
                  </a:cubicBezTo>
                  <a:cubicBezTo>
                    <a:pt x="357" y="65116"/>
                    <a:pt x="429" y="62877"/>
                    <a:pt x="464" y="60687"/>
                  </a:cubicBezTo>
                  <a:cubicBezTo>
                    <a:pt x="488" y="59044"/>
                    <a:pt x="500" y="57413"/>
                    <a:pt x="488" y="55817"/>
                  </a:cubicBezTo>
                  <a:cubicBezTo>
                    <a:pt x="488" y="54210"/>
                    <a:pt x="464" y="52638"/>
                    <a:pt x="429" y="51078"/>
                  </a:cubicBezTo>
                  <a:cubicBezTo>
                    <a:pt x="393" y="49531"/>
                    <a:pt x="345" y="47983"/>
                    <a:pt x="298" y="46471"/>
                  </a:cubicBezTo>
                  <a:cubicBezTo>
                    <a:pt x="250" y="44947"/>
                    <a:pt x="202" y="43447"/>
                    <a:pt x="155" y="41958"/>
                  </a:cubicBezTo>
                  <a:cubicBezTo>
                    <a:pt x="119" y="40458"/>
                    <a:pt x="83" y="38994"/>
                    <a:pt x="60" y="37553"/>
                  </a:cubicBezTo>
                  <a:cubicBezTo>
                    <a:pt x="24" y="36100"/>
                    <a:pt x="12" y="34684"/>
                    <a:pt x="12" y="33291"/>
                  </a:cubicBezTo>
                  <a:cubicBezTo>
                    <a:pt x="0" y="30504"/>
                    <a:pt x="0" y="27837"/>
                    <a:pt x="0" y="25301"/>
                  </a:cubicBez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14"/>
            <p:cNvSpPr/>
            <p:nvPr/>
          </p:nvSpPr>
          <p:spPr>
            <a:xfrm>
              <a:off x="6131863" y="827025"/>
              <a:ext cx="64325" cy="4048750"/>
            </a:xfrm>
            <a:custGeom>
              <a:rect b="b" l="l" r="r" t="t"/>
              <a:pathLst>
                <a:path extrusionOk="0" fill="none" h="161950" w="2573">
                  <a:moveTo>
                    <a:pt x="107" y="161949"/>
                  </a:moveTo>
                  <a:lnTo>
                    <a:pt x="107" y="113836"/>
                  </a:lnTo>
                  <a:lnTo>
                    <a:pt x="107" y="107514"/>
                  </a:lnTo>
                  <a:cubicBezTo>
                    <a:pt x="107" y="105383"/>
                    <a:pt x="107" y="103228"/>
                    <a:pt x="96" y="101085"/>
                  </a:cubicBezTo>
                  <a:cubicBezTo>
                    <a:pt x="84" y="98930"/>
                    <a:pt x="60" y="96786"/>
                    <a:pt x="48" y="94619"/>
                  </a:cubicBezTo>
                  <a:cubicBezTo>
                    <a:pt x="24" y="92464"/>
                    <a:pt x="12" y="90286"/>
                    <a:pt x="0" y="88095"/>
                  </a:cubicBezTo>
                  <a:cubicBezTo>
                    <a:pt x="0" y="85880"/>
                    <a:pt x="72" y="83594"/>
                    <a:pt x="262" y="81225"/>
                  </a:cubicBezTo>
                  <a:cubicBezTo>
                    <a:pt x="524" y="78808"/>
                    <a:pt x="846" y="76343"/>
                    <a:pt x="1203" y="73867"/>
                  </a:cubicBezTo>
                  <a:cubicBezTo>
                    <a:pt x="1548" y="71390"/>
                    <a:pt x="1870" y="68926"/>
                    <a:pt x="2120" y="66533"/>
                  </a:cubicBezTo>
                  <a:cubicBezTo>
                    <a:pt x="2358" y="64128"/>
                    <a:pt x="2501" y="61794"/>
                    <a:pt x="2536" y="59556"/>
                  </a:cubicBezTo>
                  <a:cubicBezTo>
                    <a:pt x="2572" y="57317"/>
                    <a:pt x="2501" y="55174"/>
                    <a:pt x="2358" y="53126"/>
                  </a:cubicBezTo>
                  <a:cubicBezTo>
                    <a:pt x="2215" y="51078"/>
                    <a:pt x="2012" y="49114"/>
                    <a:pt x="1786" y="47197"/>
                  </a:cubicBezTo>
                  <a:cubicBezTo>
                    <a:pt x="1560" y="45280"/>
                    <a:pt x="1322" y="43387"/>
                    <a:pt x="1096" y="41542"/>
                  </a:cubicBezTo>
                  <a:cubicBezTo>
                    <a:pt x="893" y="39672"/>
                    <a:pt x="703" y="37827"/>
                    <a:pt x="536" y="36005"/>
                  </a:cubicBezTo>
                  <a:cubicBezTo>
                    <a:pt x="405" y="34303"/>
                    <a:pt x="298" y="32636"/>
                    <a:pt x="227" y="30981"/>
                  </a:cubicBezTo>
                  <a:cubicBezTo>
                    <a:pt x="155" y="29326"/>
                    <a:pt x="119" y="27718"/>
                    <a:pt x="107" y="26147"/>
                  </a:cubicBezTo>
                  <a:cubicBezTo>
                    <a:pt x="107" y="24587"/>
                    <a:pt x="107" y="23075"/>
                    <a:pt x="107" y="21622"/>
                  </a:cubicBezTo>
                  <a:lnTo>
                    <a:pt x="107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14"/>
            <p:cNvSpPr/>
            <p:nvPr/>
          </p:nvSpPr>
          <p:spPr>
            <a:xfrm>
              <a:off x="5846413" y="827025"/>
              <a:ext cx="153300" cy="4048750"/>
            </a:xfrm>
            <a:custGeom>
              <a:rect b="b" l="l" r="r" t="t"/>
              <a:pathLst>
                <a:path extrusionOk="0" fill="none" h="161950" w="6132">
                  <a:moveTo>
                    <a:pt x="298" y="161949"/>
                  </a:moveTo>
                  <a:lnTo>
                    <a:pt x="298" y="119956"/>
                  </a:lnTo>
                  <a:cubicBezTo>
                    <a:pt x="298" y="117956"/>
                    <a:pt x="298" y="115920"/>
                    <a:pt x="298" y="113848"/>
                  </a:cubicBezTo>
                  <a:cubicBezTo>
                    <a:pt x="286" y="111788"/>
                    <a:pt x="274" y="109728"/>
                    <a:pt x="250" y="107669"/>
                  </a:cubicBezTo>
                  <a:cubicBezTo>
                    <a:pt x="226" y="105621"/>
                    <a:pt x="191" y="103573"/>
                    <a:pt x="155" y="101513"/>
                  </a:cubicBezTo>
                  <a:cubicBezTo>
                    <a:pt x="107" y="99465"/>
                    <a:pt x="72" y="97406"/>
                    <a:pt x="36" y="95322"/>
                  </a:cubicBezTo>
                  <a:cubicBezTo>
                    <a:pt x="0" y="93238"/>
                    <a:pt x="48" y="91071"/>
                    <a:pt x="286" y="88750"/>
                  </a:cubicBezTo>
                  <a:cubicBezTo>
                    <a:pt x="548" y="86416"/>
                    <a:pt x="1048" y="83916"/>
                    <a:pt x="1727" y="81296"/>
                  </a:cubicBezTo>
                  <a:cubicBezTo>
                    <a:pt x="2405" y="78677"/>
                    <a:pt x="3167" y="76010"/>
                    <a:pt x="3882" y="73331"/>
                  </a:cubicBezTo>
                  <a:cubicBezTo>
                    <a:pt x="4596" y="70664"/>
                    <a:pt x="5179" y="68033"/>
                    <a:pt x="5572" y="65509"/>
                  </a:cubicBezTo>
                  <a:cubicBezTo>
                    <a:pt x="5965" y="62973"/>
                    <a:pt x="6132" y="60556"/>
                    <a:pt x="6084" y="58270"/>
                  </a:cubicBezTo>
                  <a:cubicBezTo>
                    <a:pt x="6037" y="55984"/>
                    <a:pt x="5787" y="53817"/>
                    <a:pt x="5406" y="51793"/>
                  </a:cubicBezTo>
                  <a:cubicBezTo>
                    <a:pt x="5025" y="49757"/>
                    <a:pt x="4548" y="47840"/>
                    <a:pt x="4048" y="46006"/>
                  </a:cubicBezTo>
                  <a:cubicBezTo>
                    <a:pt x="3524" y="44185"/>
                    <a:pt x="3036" y="42435"/>
                    <a:pt x="2584" y="40720"/>
                  </a:cubicBezTo>
                  <a:cubicBezTo>
                    <a:pt x="2131" y="39017"/>
                    <a:pt x="1739" y="37303"/>
                    <a:pt x="1393" y="35612"/>
                  </a:cubicBezTo>
                  <a:cubicBezTo>
                    <a:pt x="1119" y="34029"/>
                    <a:pt x="893" y="32445"/>
                    <a:pt x="703" y="30885"/>
                  </a:cubicBezTo>
                  <a:cubicBezTo>
                    <a:pt x="560" y="29278"/>
                    <a:pt x="441" y="27695"/>
                    <a:pt x="381" y="26147"/>
                  </a:cubicBezTo>
                  <a:cubicBezTo>
                    <a:pt x="322" y="24587"/>
                    <a:pt x="298" y="23075"/>
                    <a:pt x="298" y="21611"/>
                  </a:cubicBezTo>
                  <a:lnTo>
                    <a:pt x="298" y="17420"/>
                  </a:lnTo>
                  <a:lnTo>
                    <a:pt x="298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14"/>
            <p:cNvSpPr/>
            <p:nvPr/>
          </p:nvSpPr>
          <p:spPr>
            <a:xfrm>
              <a:off x="5562438" y="827025"/>
              <a:ext cx="258400" cy="4048750"/>
            </a:xfrm>
            <a:custGeom>
              <a:rect b="b" l="l" r="r" t="t"/>
              <a:pathLst>
                <a:path extrusionOk="0" fill="none" h="161950" w="10336">
                  <a:moveTo>
                    <a:pt x="429" y="161949"/>
                  </a:moveTo>
                  <a:lnTo>
                    <a:pt x="429" y="125826"/>
                  </a:lnTo>
                  <a:cubicBezTo>
                    <a:pt x="429" y="123909"/>
                    <a:pt x="429" y="121956"/>
                    <a:pt x="429" y="119956"/>
                  </a:cubicBezTo>
                  <a:cubicBezTo>
                    <a:pt x="417" y="117968"/>
                    <a:pt x="417" y="115955"/>
                    <a:pt x="382" y="113955"/>
                  </a:cubicBezTo>
                  <a:cubicBezTo>
                    <a:pt x="358" y="111967"/>
                    <a:pt x="322" y="109990"/>
                    <a:pt x="274" y="108014"/>
                  </a:cubicBezTo>
                  <a:cubicBezTo>
                    <a:pt x="227" y="106049"/>
                    <a:pt x="167" y="104073"/>
                    <a:pt x="108" y="102097"/>
                  </a:cubicBezTo>
                  <a:cubicBezTo>
                    <a:pt x="48" y="100120"/>
                    <a:pt x="1" y="98132"/>
                    <a:pt x="1" y="96072"/>
                  </a:cubicBezTo>
                  <a:cubicBezTo>
                    <a:pt x="144" y="93965"/>
                    <a:pt x="465" y="91738"/>
                    <a:pt x="1036" y="89297"/>
                  </a:cubicBezTo>
                  <a:cubicBezTo>
                    <a:pt x="1656" y="86869"/>
                    <a:pt x="2560" y="84225"/>
                    <a:pt x="3656" y="81451"/>
                  </a:cubicBezTo>
                  <a:cubicBezTo>
                    <a:pt x="4204" y="80070"/>
                    <a:pt x="4787" y="78653"/>
                    <a:pt x="5370" y="77236"/>
                  </a:cubicBezTo>
                  <a:cubicBezTo>
                    <a:pt x="5942" y="75820"/>
                    <a:pt x="6513" y="74391"/>
                    <a:pt x="7061" y="72974"/>
                  </a:cubicBezTo>
                  <a:cubicBezTo>
                    <a:pt x="7609" y="71545"/>
                    <a:pt x="8109" y="70140"/>
                    <a:pt x="8537" y="68747"/>
                  </a:cubicBezTo>
                  <a:cubicBezTo>
                    <a:pt x="8954" y="67366"/>
                    <a:pt x="9323" y="66009"/>
                    <a:pt x="9597" y="64675"/>
                  </a:cubicBezTo>
                  <a:cubicBezTo>
                    <a:pt x="10145" y="62032"/>
                    <a:pt x="10335" y="59532"/>
                    <a:pt x="10169" y="57222"/>
                  </a:cubicBezTo>
                  <a:cubicBezTo>
                    <a:pt x="10014" y="54912"/>
                    <a:pt x="9538" y="52769"/>
                    <a:pt x="8835" y="50781"/>
                  </a:cubicBezTo>
                  <a:cubicBezTo>
                    <a:pt x="8133" y="48792"/>
                    <a:pt x="7287" y="46935"/>
                    <a:pt x="6394" y="45185"/>
                  </a:cubicBezTo>
                  <a:cubicBezTo>
                    <a:pt x="5501" y="43423"/>
                    <a:pt x="4644" y="41744"/>
                    <a:pt x="3882" y="40125"/>
                  </a:cubicBezTo>
                  <a:cubicBezTo>
                    <a:pt x="3120" y="38494"/>
                    <a:pt x="2501" y="36886"/>
                    <a:pt x="2001" y="35291"/>
                  </a:cubicBezTo>
                  <a:cubicBezTo>
                    <a:pt x="1572" y="33660"/>
                    <a:pt x="1215" y="32005"/>
                    <a:pt x="953" y="30350"/>
                  </a:cubicBezTo>
                  <a:cubicBezTo>
                    <a:pt x="775" y="28945"/>
                    <a:pt x="644" y="27540"/>
                    <a:pt x="548" y="26147"/>
                  </a:cubicBezTo>
                  <a:cubicBezTo>
                    <a:pt x="477" y="24730"/>
                    <a:pt x="441" y="23349"/>
                    <a:pt x="429" y="22015"/>
                  </a:cubicBezTo>
                  <a:cubicBezTo>
                    <a:pt x="429" y="19348"/>
                    <a:pt x="429" y="16860"/>
                    <a:pt x="429" y="14598"/>
                  </a:cubicBezTo>
                  <a:lnTo>
                    <a:pt x="429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14"/>
            <p:cNvSpPr/>
            <p:nvPr/>
          </p:nvSpPr>
          <p:spPr>
            <a:xfrm>
              <a:off x="5279963" y="827025"/>
              <a:ext cx="338450" cy="4048750"/>
            </a:xfrm>
            <a:custGeom>
              <a:rect b="b" l="l" r="r" t="t"/>
              <a:pathLst>
                <a:path extrusionOk="0" fill="none" h="161950" w="13538">
                  <a:moveTo>
                    <a:pt x="501" y="161949"/>
                  </a:moveTo>
                  <a:lnTo>
                    <a:pt x="501" y="125826"/>
                  </a:lnTo>
                  <a:cubicBezTo>
                    <a:pt x="501" y="123909"/>
                    <a:pt x="501" y="121956"/>
                    <a:pt x="489" y="119968"/>
                  </a:cubicBezTo>
                  <a:cubicBezTo>
                    <a:pt x="477" y="118003"/>
                    <a:pt x="453" y="116027"/>
                    <a:pt x="417" y="114086"/>
                  </a:cubicBezTo>
                  <a:cubicBezTo>
                    <a:pt x="382" y="112134"/>
                    <a:pt x="334" y="110205"/>
                    <a:pt x="274" y="108276"/>
                  </a:cubicBezTo>
                  <a:cubicBezTo>
                    <a:pt x="215" y="106347"/>
                    <a:pt x="143" y="104418"/>
                    <a:pt x="72" y="102490"/>
                  </a:cubicBezTo>
                  <a:cubicBezTo>
                    <a:pt x="1" y="100561"/>
                    <a:pt x="1" y="98560"/>
                    <a:pt x="203" y="96489"/>
                  </a:cubicBezTo>
                  <a:cubicBezTo>
                    <a:pt x="417" y="94405"/>
                    <a:pt x="905" y="92191"/>
                    <a:pt x="1656" y="89774"/>
                  </a:cubicBezTo>
                  <a:cubicBezTo>
                    <a:pt x="2406" y="87357"/>
                    <a:pt x="3489" y="84690"/>
                    <a:pt x="4835" y="81844"/>
                  </a:cubicBezTo>
                  <a:cubicBezTo>
                    <a:pt x="5513" y="80415"/>
                    <a:pt x="6239" y="78951"/>
                    <a:pt x="6990" y="77463"/>
                  </a:cubicBezTo>
                  <a:cubicBezTo>
                    <a:pt x="7740" y="75974"/>
                    <a:pt x="8490" y="74462"/>
                    <a:pt x="9216" y="72950"/>
                  </a:cubicBezTo>
                  <a:cubicBezTo>
                    <a:pt x="9954" y="71438"/>
                    <a:pt x="10621" y="69950"/>
                    <a:pt x="11192" y="68485"/>
                  </a:cubicBezTo>
                  <a:cubicBezTo>
                    <a:pt x="11776" y="67021"/>
                    <a:pt x="12264" y="65580"/>
                    <a:pt x="12621" y="64199"/>
                  </a:cubicBezTo>
                  <a:cubicBezTo>
                    <a:pt x="13336" y="61437"/>
                    <a:pt x="13538" y="58901"/>
                    <a:pt x="13205" y="56615"/>
                  </a:cubicBezTo>
                  <a:cubicBezTo>
                    <a:pt x="12871" y="54329"/>
                    <a:pt x="12109" y="52269"/>
                    <a:pt x="11085" y="50364"/>
                  </a:cubicBezTo>
                  <a:cubicBezTo>
                    <a:pt x="10049" y="48471"/>
                    <a:pt x="8871" y="46709"/>
                    <a:pt x="7656" y="45030"/>
                  </a:cubicBezTo>
                  <a:cubicBezTo>
                    <a:pt x="6442" y="43351"/>
                    <a:pt x="5299" y="41732"/>
                    <a:pt x="4299" y="40137"/>
                  </a:cubicBezTo>
                  <a:cubicBezTo>
                    <a:pt x="3299" y="38553"/>
                    <a:pt x="2501" y="36970"/>
                    <a:pt x="1870" y="35386"/>
                  </a:cubicBezTo>
                  <a:cubicBezTo>
                    <a:pt x="1406" y="33743"/>
                    <a:pt x="1072" y="32088"/>
                    <a:pt x="834" y="30421"/>
                  </a:cubicBezTo>
                  <a:cubicBezTo>
                    <a:pt x="644" y="28254"/>
                    <a:pt x="536" y="26123"/>
                    <a:pt x="501" y="24051"/>
                  </a:cubicBezTo>
                  <a:cubicBezTo>
                    <a:pt x="501" y="22242"/>
                    <a:pt x="501" y="20503"/>
                    <a:pt x="501" y="18860"/>
                  </a:cubicBezTo>
                  <a:lnTo>
                    <a:pt x="50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14"/>
            <p:cNvSpPr/>
            <p:nvPr/>
          </p:nvSpPr>
          <p:spPr>
            <a:xfrm>
              <a:off x="4999563" y="827025"/>
              <a:ext cx="325375" cy="4048750"/>
            </a:xfrm>
            <a:custGeom>
              <a:rect b="b" l="l" r="r" t="t"/>
              <a:pathLst>
                <a:path extrusionOk="0" fill="none" h="161950" w="13015">
                  <a:moveTo>
                    <a:pt x="489" y="161949"/>
                  </a:moveTo>
                  <a:lnTo>
                    <a:pt x="489" y="125826"/>
                  </a:lnTo>
                  <a:cubicBezTo>
                    <a:pt x="489" y="123909"/>
                    <a:pt x="489" y="121956"/>
                    <a:pt x="477" y="119968"/>
                  </a:cubicBezTo>
                  <a:cubicBezTo>
                    <a:pt x="465" y="118003"/>
                    <a:pt x="441" y="116039"/>
                    <a:pt x="406" y="114098"/>
                  </a:cubicBezTo>
                  <a:cubicBezTo>
                    <a:pt x="370" y="112145"/>
                    <a:pt x="322" y="110217"/>
                    <a:pt x="251" y="108288"/>
                  </a:cubicBezTo>
                  <a:cubicBezTo>
                    <a:pt x="191" y="106359"/>
                    <a:pt x="132" y="104442"/>
                    <a:pt x="60" y="102501"/>
                  </a:cubicBezTo>
                  <a:cubicBezTo>
                    <a:pt x="1" y="100549"/>
                    <a:pt x="25" y="98560"/>
                    <a:pt x="239" y="96501"/>
                  </a:cubicBezTo>
                  <a:cubicBezTo>
                    <a:pt x="453" y="94441"/>
                    <a:pt x="894" y="92274"/>
                    <a:pt x="1596" y="89964"/>
                  </a:cubicBezTo>
                  <a:cubicBezTo>
                    <a:pt x="2299" y="87642"/>
                    <a:pt x="3263" y="85095"/>
                    <a:pt x="4501" y="82320"/>
                  </a:cubicBezTo>
                  <a:cubicBezTo>
                    <a:pt x="5121" y="80939"/>
                    <a:pt x="5823" y="79487"/>
                    <a:pt x="6573" y="78010"/>
                  </a:cubicBezTo>
                  <a:cubicBezTo>
                    <a:pt x="7323" y="76522"/>
                    <a:pt x="8109" y="74998"/>
                    <a:pt x="8919" y="73450"/>
                  </a:cubicBezTo>
                  <a:cubicBezTo>
                    <a:pt x="9645" y="71938"/>
                    <a:pt x="10324" y="70426"/>
                    <a:pt x="10919" y="68950"/>
                  </a:cubicBezTo>
                  <a:cubicBezTo>
                    <a:pt x="11514" y="67461"/>
                    <a:pt x="12002" y="66021"/>
                    <a:pt x="12336" y="64628"/>
                  </a:cubicBezTo>
                  <a:cubicBezTo>
                    <a:pt x="13014" y="61854"/>
                    <a:pt x="12991" y="59377"/>
                    <a:pt x="12360" y="57174"/>
                  </a:cubicBezTo>
                  <a:cubicBezTo>
                    <a:pt x="11717" y="54984"/>
                    <a:pt x="10657" y="53007"/>
                    <a:pt x="9383" y="51186"/>
                  </a:cubicBezTo>
                  <a:cubicBezTo>
                    <a:pt x="8109" y="49364"/>
                    <a:pt x="6776" y="47638"/>
                    <a:pt x="5525" y="45959"/>
                  </a:cubicBezTo>
                  <a:cubicBezTo>
                    <a:pt x="4275" y="44280"/>
                    <a:pt x="3204" y="42613"/>
                    <a:pt x="2346" y="40934"/>
                  </a:cubicBezTo>
                  <a:cubicBezTo>
                    <a:pt x="1489" y="39267"/>
                    <a:pt x="906" y="37577"/>
                    <a:pt x="596" y="35838"/>
                  </a:cubicBezTo>
                  <a:cubicBezTo>
                    <a:pt x="299" y="34088"/>
                    <a:pt x="239" y="32302"/>
                    <a:pt x="251" y="30528"/>
                  </a:cubicBezTo>
                  <a:cubicBezTo>
                    <a:pt x="310" y="28266"/>
                    <a:pt x="370" y="26099"/>
                    <a:pt x="406" y="24027"/>
                  </a:cubicBezTo>
                  <a:cubicBezTo>
                    <a:pt x="441" y="21968"/>
                    <a:pt x="453" y="20003"/>
                    <a:pt x="465" y="18146"/>
                  </a:cubicBezTo>
                  <a:cubicBezTo>
                    <a:pt x="477" y="14443"/>
                    <a:pt x="477" y="11193"/>
                    <a:pt x="477" y="8502"/>
                  </a:cubicBezTo>
                  <a:lnTo>
                    <a:pt x="477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14"/>
            <p:cNvSpPr/>
            <p:nvPr/>
          </p:nvSpPr>
          <p:spPr>
            <a:xfrm>
              <a:off x="4665613" y="826725"/>
              <a:ext cx="207175" cy="4049050"/>
            </a:xfrm>
            <a:custGeom>
              <a:rect b="b" l="l" r="r" t="t"/>
              <a:pathLst>
                <a:path extrusionOk="0" fill="none" h="161962" w="8287">
                  <a:moveTo>
                    <a:pt x="2619" y="161961"/>
                  </a:moveTo>
                  <a:lnTo>
                    <a:pt x="2619" y="125838"/>
                  </a:lnTo>
                  <a:cubicBezTo>
                    <a:pt x="2619" y="123921"/>
                    <a:pt x="2619" y="121968"/>
                    <a:pt x="2608" y="119980"/>
                  </a:cubicBezTo>
                  <a:cubicBezTo>
                    <a:pt x="2608" y="117980"/>
                    <a:pt x="2596" y="115979"/>
                    <a:pt x="2572" y="113991"/>
                  </a:cubicBezTo>
                  <a:cubicBezTo>
                    <a:pt x="2548" y="112003"/>
                    <a:pt x="2500" y="110026"/>
                    <a:pt x="2453" y="108062"/>
                  </a:cubicBezTo>
                  <a:cubicBezTo>
                    <a:pt x="2405" y="106085"/>
                    <a:pt x="2358" y="104121"/>
                    <a:pt x="2298" y="102144"/>
                  </a:cubicBezTo>
                  <a:cubicBezTo>
                    <a:pt x="2238" y="100168"/>
                    <a:pt x="2215" y="98144"/>
                    <a:pt x="2334" y="96084"/>
                  </a:cubicBezTo>
                  <a:cubicBezTo>
                    <a:pt x="2453" y="94024"/>
                    <a:pt x="2727" y="91893"/>
                    <a:pt x="3179" y="89667"/>
                  </a:cubicBezTo>
                  <a:cubicBezTo>
                    <a:pt x="3632" y="87440"/>
                    <a:pt x="4274" y="85095"/>
                    <a:pt x="5048" y="82618"/>
                  </a:cubicBezTo>
                  <a:cubicBezTo>
                    <a:pt x="5846" y="80118"/>
                    <a:pt x="6644" y="77463"/>
                    <a:pt x="7346" y="74736"/>
                  </a:cubicBezTo>
                  <a:cubicBezTo>
                    <a:pt x="7942" y="72057"/>
                    <a:pt x="8287" y="69414"/>
                    <a:pt x="8180" y="66950"/>
                  </a:cubicBezTo>
                  <a:cubicBezTo>
                    <a:pt x="8084" y="64485"/>
                    <a:pt x="7549" y="62211"/>
                    <a:pt x="6715" y="60103"/>
                  </a:cubicBezTo>
                  <a:cubicBezTo>
                    <a:pt x="5870" y="57984"/>
                    <a:pt x="4870" y="55984"/>
                    <a:pt x="3893" y="54031"/>
                  </a:cubicBezTo>
                  <a:cubicBezTo>
                    <a:pt x="2905" y="52079"/>
                    <a:pt x="2048" y="50126"/>
                    <a:pt x="1393" y="48185"/>
                  </a:cubicBezTo>
                  <a:cubicBezTo>
                    <a:pt x="738" y="46233"/>
                    <a:pt x="322" y="44268"/>
                    <a:pt x="167" y="42292"/>
                  </a:cubicBezTo>
                  <a:cubicBezTo>
                    <a:pt x="0" y="40327"/>
                    <a:pt x="95" y="38327"/>
                    <a:pt x="310" y="36374"/>
                  </a:cubicBezTo>
                  <a:cubicBezTo>
                    <a:pt x="572" y="34410"/>
                    <a:pt x="857" y="32517"/>
                    <a:pt x="1119" y="30671"/>
                  </a:cubicBezTo>
                  <a:cubicBezTo>
                    <a:pt x="1465" y="28373"/>
                    <a:pt x="1750" y="26171"/>
                    <a:pt x="1965" y="24075"/>
                  </a:cubicBezTo>
                  <a:cubicBezTo>
                    <a:pt x="2191" y="21980"/>
                    <a:pt x="2346" y="20003"/>
                    <a:pt x="2417" y="18158"/>
                  </a:cubicBezTo>
                  <a:cubicBezTo>
                    <a:pt x="2584" y="14443"/>
                    <a:pt x="2619" y="11205"/>
                    <a:pt x="2619" y="8514"/>
                  </a:cubicBezTo>
                  <a:lnTo>
                    <a:pt x="2619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14"/>
            <p:cNvSpPr/>
            <p:nvPr/>
          </p:nvSpPr>
          <p:spPr>
            <a:xfrm>
              <a:off x="4295913" y="826725"/>
              <a:ext cx="164625" cy="4049050"/>
            </a:xfrm>
            <a:custGeom>
              <a:rect b="b" l="l" r="r" t="t"/>
              <a:pathLst>
                <a:path extrusionOk="0" fill="none" h="161962" w="6585">
                  <a:moveTo>
                    <a:pt x="6168" y="161961"/>
                  </a:moveTo>
                  <a:lnTo>
                    <a:pt x="6168" y="125838"/>
                  </a:lnTo>
                  <a:lnTo>
                    <a:pt x="6168" y="119968"/>
                  </a:lnTo>
                  <a:cubicBezTo>
                    <a:pt x="6168" y="117968"/>
                    <a:pt x="6168" y="115932"/>
                    <a:pt x="6168" y="113860"/>
                  </a:cubicBezTo>
                  <a:cubicBezTo>
                    <a:pt x="6156" y="111824"/>
                    <a:pt x="6144" y="109764"/>
                    <a:pt x="6108" y="107716"/>
                  </a:cubicBezTo>
                  <a:cubicBezTo>
                    <a:pt x="6085" y="105669"/>
                    <a:pt x="6049" y="103633"/>
                    <a:pt x="6013" y="101585"/>
                  </a:cubicBezTo>
                  <a:cubicBezTo>
                    <a:pt x="5977" y="99537"/>
                    <a:pt x="5942" y="97477"/>
                    <a:pt x="5930" y="95382"/>
                  </a:cubicBezTo>
                  <a:cubicBezTo>
                    <a:pt x="5930" y="93286"/>
                    <a:pt x="6013" y="91143"/>
                    <a:pt x="6156" y="88976"/>
                  </a:cubicBezTo>
                  <a:cubicBezTo>
                    <a:pt x="6347" y="86785"/>
                    <a:pt x="6525" y="84535"/>
                    <a:pt x="6561" y="82261"/>
                  </a:cubicBezTo>
                  <a:cubicBezTo>
                    <a:pt x="6585" y="79987"/>
                    <a:pt x="6454" y="77713"/>
                    <a:pt x="6120" y="75462"/>
                  </a:cubicBezTo>
                  <a:cubicBezTo>
                    <a:pt x="5799" y="73200"/>
                    <a:pt x="5287" y="70974"/>
                    <a:pt x="4632" y="68783"/>
                  </a:cubicBezTo>
                  <a:cubicBezTo>
                    <a:pt x="3989" y="66580"/>
                    <a:pt x="3251" y="64413"/>
                    <a:pt x="2548" y="62247"/>
                  </a:cubicBezTo>
                  <a:cubicBezTo>
                    <a:pt x="1846" y="60080"/>
                    <a:pt x="1239" y="57913"/>
                    <a:pt x="798" y="55746"/>
                  </a:cubicBezTo>
                  <a:cubicBezTo>
                    <a:pt x="346" y="53579"/>
                    <a:pt x="96" y="51424"/>
                    <a:pt x="48" y="49281"/>
                  </a:cubicBezTo>
                  <a:cubicBezTo>
                    <a:pt x="1" y="47149"/>
                    <a:pt x="120" y="45054"/>
                    <a:pt x="382" y="42982"/>
                  </a:cubicBezTo>
                  <a:cubicBezTo>
                    <a:pt x="667" y="40934"/>
                    <a:pt x="1048" y="38898"/>
                    <a:pt x="1489" y="36910"/>
                  </a:cubicBezTo>
                  <a:cubicBezTo>
                    <a:pt x="1894" y="35088"/>
                    <a:pt x="2310" y="33303"/>
                    <a:pt x="2727" y="31564"/>
                  </a:cubicBezTo>
                  <a:cubicBezTo>
                    <a:pt x="3132" y="29826"/>
                    <a:pt x="3525" y="28135"/>
                    <a:pt x="3894" y="26504"/>
                  </a:cubicBezTo>
                  <a:cubicBezTo>
                    <a:pt x="4632" y="23242"/>
                    <a:pt x="5204" y="20218"/>
                    <a:pt x="5561" y="17491"/>
                  </a:cubicBezTo>
                  <a:cubicBezTo>
                    <a:pt x="5906" y="14765"/>
                    <a:pt x="6073" y="12324"/>
                    <a:pt x="6120" y="10181"/>
                  </a:cubicBezTo>
                  <a:cubicBezTo>
                    <a:pt x="6168" y="8049"/>
                    <a:pt x="6168" y="6216"/>
                    <a:pt x="6168" y="4704"/>
                  </a:cubicBezTo>
                  <a:lnTo>
                    <a:pt x="6168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14"/>
            <p:cNvSpPr/>
            <p:nvPr/>
          </p:nvSpPr>
          <p:spPr>
            <a:xfrm>
              <a:off x="3961063" y="826725"/>
              <a:ext cx="208375" cy="4049050"/>
            </a:xfrm>
            <a:custGeom>
              <a:rect b="b" l="l" r="r" t="t"/>
              <a:pathLst>
                <a:path extrusionOk="0" fill="none" h="161962" w="8335">
                  <a:moveTo>
                    <a:pt x="8334" y="161961"/>
                  </a:moveTo>
                  <a:lnTo>
                    <a:pt x="8334" y="113848"/>
                  </a:lnTo>
                  <a:cubicBezTo>
                    <a:pt x="8334" y="111776"/>
                    <a:pt x="8334" y="109669"/>
                    <a:pt x="8334" y="107538"/>
                  </a:cubicBezTo>
                  <a:cubicBezTo>
                    <a:pt x="8334" y="105407"/>
                    <a:pt x="8322" y="103264"/>
                    <a:pt x="8311" y="101120"/>
                  </a:cubicBezTo>
                  <a:cubicBezTo>
                    <a:pt x="8299" y="98989"/>
                    <a:pt x="8275" y="96834"/>
                    <a:pt x="8263" y="94679"/>
                  </a:cubicBezTo>
                  <a:cubicBezTo>
                    <a:pt x="8239" y="92524"/>
                    <a:pt x="8227" y="90357"/>
                    <a:pt x="8120" y="88155"/>
                  </a:cubicBezTo>
                  <a:cubicBezTo>
                    <a:pt x="8013" y="85952"/>
                    <a:pt x="7739" y="83761"/>
                    <a:pt x="7334" y="81582"/>
                  </a:cubicBezTo>
                  <a:cubicBezTo>
                    <a:pt x="6918" y="79415"/>
                    <a:pt x="6382" y="77248"/>
                    <a:pt x="5751" y="75105"/>
                  </a:cubicBezTo>
                  <a:cubicBezTo>
                    <a:pt x="5120" y="72962"/>
                    <a:pt x="4417" y="70831"/>
                    <a:pt x="3715" y="68700"/>
                  </a:cubicBezTo>
                  <a:cubicBezTo>
                    <a:pt x="3012" y="66569"/>
                    <a:pt x="2346" y="64437"/>
                    <a:pt x="1762" y="62318"/>
                  </a:cubicBezTo>
                  <a:cubicBezTo>
                    <a:pt x="1179" y="60199"/>
                    <a:pt x="726" y="58079"/>
                    <a:pt x="429" y="55984"/>
                  </a:cubicBezTo>
                  <a:cubicBezTo>
                    <a:pt x="131" y="53888"/>
                    <a:pt x="0" y="51817"/>
                    <a:pt x="48" y="49733"/>
                  </a:cubicBezTo>
                  <a:cubicBezTo>
                    <a:pt x="95" y="47661"/>
                    <a:pt x="321" y="45590"/>
                    <a:pt x="667" y="43518"/>
                  </a:cubicBezTo>
                  <a:cubicBezTo>
                    <a:pt x="1024" y="41458"/>
                    <a:pt x="1476" y="39410"/>
                    <a:pt x="2012" y="37410"/>
                  </a:cubicBezTo>
                  <a:cubicBezTo>
                    <a:pt x="2500" y="35565"/>
                    <a:pt x="3000" y="33755"/>
                    <a:pt x="3500" y="31993"/>
                  </a:cubicBezTo>
                  <a:cubicBezTo>
                    <a:pt x="4001" y="30231"/>
                    <a:pt x="4501" y="28504"/>
                    <a:pt x="4965" y="26849"/>
                  </a:cubicBezTo>
                  <a:cubicBezTo>
                    <a:pt x="5906" y="23528"/>
                    <a:pt x="6679" y="20444"/>
                    <a:pt x="7227" y="17646"/>
                  </a:cubicBezTo>
                  <a:cubicBezTo>
                    <a:pt x="7775" y="14860"/>
                    <a:pt x="8072" y="12371"/>
                    <a:pt x="8192" y="10204"/>
                  </a:cubicBezTo>
                  <a:cubicBezTo>
                    <a:pt x="8322" y="8049"/>
                    <a:pt x="8334" y="6216"/>
                    <a:pt x="8334" y="4704"/>
                  </a:cubicBezTo>
                  <a:lnTo>
                    <a:pt x="8334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14"/>
            <p:cNvSpPr/>
            <p:nvPr/>
          </p:nvSpPr>
          <p:spPr>
            <a:xfrm>
              <a:off x="3681838" y="827025"/>
              <a:ext cx="206900" cy="4048750"/>
            </a:xfrm>
            <a:custGeom>
              <a:rect b="b" l="l" r="r" t="t"/>
              <a:pathLst>
                <a:path extrusionOk="0" fill="none" h="161950" w="8276">
                  <a:moveTo>
                    <a:pt x="8276" y="161949"/>
                  </a:moveTo>
                  <a:lnTo>
                    <a:pt x="8276" y="101025"/>
                  </a:lnTo>
                  <a:lnTo>
                    <a:pt x="8276" y="94405"/>
                  </a:lnTo>
                  <a:cubicBezTo>
                    <a:pt x="8276" y="92191"/>
                    <a:pt x="8252" y="89952"/>
                    <a:pt x="8061" y="87726"/>
                  </a:cubicBezTo>
                  <a:cubicBezTo>
                    <a:pt x="7883" y="85499"/>
                    <a:pt x="7526" y="83309"/>
                    <a:pt x="7038" y="81154"/>
                  </a:cubicBezTo>
                  <a:cubicBezTo>
                    <a:pt x="6549" y="79010"/>
                    <a:pt x="5954" y="76879"/>
                    <a:pt x="5311" y="74772"/>
                  </a:cubicBezTo>
                  <a:cubicBezTo>
                    <a:pt x="4668" y="72664"/>
                    <a:pt x="3990" y="70581"/>
                    <a:pt x="3335" y="68509"/>
                  </a:cubicBezTo>
                  <a:cubicBezTo>
                    <a:pt x="2680" y="66426"/>
                    <a:pt x="2085" y="64366"/>
                    <a:pt x="1549" y="62306"/>
                  </a:cubicBezTo>
                  <a:cubicBezTo>
                    <a:pt x="1061" y="60365"/>
                    <a:pt x="668" y="58436"/>
                    <a:pt x="394" y="56508"/>
                  </a:cubicBezTo>
                  <a:cubicBezTo>
                    <a:pt x="156" y="54698"/>
                    <a:pt x="13" y="52876"/>
                    <a:pt x="13" y="51067"/>
                  </a:cubicBezTo>
                  <a:cubicBezTo>
                    <a:pt x="1" y="49245"/>
                    <a:pt x="120" y="47423"/>
                    <a:pt x="358" y="45602"/>
                  </a:cubicBezTo>
                  <a:cubicBezTo>
                    <a:pt x="584" y="43768"/>
                    <a:pt x="906" y="41958"/>
                    <a:pt x="1275" y="40172"/>
                  </a:cubicBezTo>
                  <a:cubicBezTo>
                    <a:pt x="1656" y="38386"/>
                    <a:pt x="2085" y="36612"/>
                    <a:pt x="2549" y="34886"/>
                  </a:cubicBezTo>
                  <a:cubicBezTo>
                    <a:pt x="3489" y="31409"/>
                    <a:pt x="4442" y="28088"/>
                    <a:pt x="5287" y="24980"/>
                  </a:cubicBezTo>
                  <a:cubicBezTo>
                    <a:pt x="6145" y="21872"/>
                    <a:pt x="6835" y="18991"/>
                    <a:pt x="7323" y="16384"/>
                  </a:cubicBezTo>
                  <a:cubicBezTo>
                    <a:pt x="7811" y="13776"/>
                    <a:pt x="8073" y="11455"/>
                    <a:pt x="8169" y="9430"/>
                  </a:cubicBezTo>
                  <a:cubicBezTo>
                    <a:pt x="8264" y="7430"/>
                    <a:pt x="8276" y="5728"/>
                    <a:pt x="8276" y="4335"/>
                  </a:cubicBezTo>
                  <a:lnTo>
                    <a:pt x="8276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14"/>
            <p:cNvSpPr/>
            <p:nvPr/>
          </p:nvSpPr>
          <p:spPr>
            <a:xfrm>
              <a:off x="3441338" y="826725"/>
              <a:ext cx="180400" cy="4049050"/>
            </a:xfrm>
            <a:custGeom>
              <a:rect b="b" l="l" r="r" t="t"/>
              <a:pathLst>
                <a:path extrusionOk="0" fill="none" h="161962" w="7216">
                  <a:moveTo>
                    <a:pt x="6668" y="161961"/>
                  </a:moveTo>
                  <a:lnTo>
                    <a:pt x="6668" y="119968"/>
                  </a:lnTo>
                  <a:lnTo>
                    <a:pt x="6668" y="113848"/>
                  </a:lnTo>
                  <a:cubicBezTo>
                    <a:pt x="6668" y="111776"/>
                    <a:pt x="6668" y="109657"/>
                    <a:pt x="6692" y="107490"/>
                  </a:cubicBezTo>
                  <a:cubicBezTo>
                    <a:pt x="6728" y="105323"/>
                    <a:pt x="6787" y="103109"/>
                    <a:pt x="6871" y="100858"/>
                  </a:cubicBezTo>
                  <a:cubicBezTo>
                    <a:pt x="6966" y="98596"/>
                    <a:pt x="7049" y="96334"/>
                    <a:pt x="7133" y="94048"/>
                  </a:cubicBezTo>
                  <a:cubicBezTo>
                    <a:pt x="7204" y="91786"/>
                    <a:pt x="7216" y="89500"/>
                    <a:pt x="7144" y="87262"/>
                  </a:cubicBezTo>
                  <a:cubicBezTo>
                    <a:pt x="6978" y="85047"/>
                    <a:pt x="6668" y="82868"/>
                    <a:pt x="6228" y="80749"/>
                  </a:cubicBezTo>
                  <a:cubicBezTo>
                    <a:pt x="5775" y="78630"/>
                    <a:pt x="5228" y="76534"/>
                    <a:pt x="4632" y="74474"/>
                  </a:cubicBezTo>
                  <a:cubicBezTo>
                    <a:pt x="4037" y="72414"/>
                    <a:pt x="3430" y="70355"/>
                    <a:pt x="2822" y="68307"/>
                  </a:cubicBezTo>
                  <a:cubicBezTo>
                    <a:pt x="2251" y="66259"/>
                    <a:pt x="1727" y="64211"/>
                    <a:pt x="1251" y="62163"/>
                  </a:cubicBezTo>
                  <a:cubicBezTo>
                    <a:pt x="858" y="60223"/>
                    <a:pt x="536" y="58282"/>
                    <a:pt x="322" y="56329"/>
                  </a:cubicBezTo>
                  <a:cubicBezTo>
                    <a:pt x="96" y="54388"/>
                    <a:pt x="1" y="52436"/>
                    <a:pt x="13" y="50495"/>
                  </a:cubicBezTo>
                  <a:cubicBezTo>
                    <a:pt x="13" y="48542"/>
                    <a:pt x="132" y="46614"/>
                    <a:pt x="346" y="44685"/>
                  </a:cubicBezTo>
                  <a:cubicBezTo>
                    <a:pt x="584" y="42601"/>
                    <a:pt x="906" y="40542"/>
                    <a:pt x="1298" y="38506"/>
                  </a:cubicBezTo>
                  <a:cubicBezTo>
                    <a:pt x="1691" y="36470"/>
                    <a:pt x="2120" y="34469"/>
                    <a:pt x="2572" y="32517"/>
                  </a:cubicBezTo>
                  <a:cubicBezTo>
                    <a:pt x="3037" y="30564"/>
                    <a:pt x="3489" y="28671"/>
                    <a:pt x="3918" y="26837"/>
                  </a:cubicBezTo>
                  <a:cubicBezTo>
                    <a:pt x="4358" y="24992"/>
                    <a:pt x="4763" y="23230"/>
                    <a:pt x="5108" y="21539"/>
                  </a:cubicBezTo>
                  <a:cubicBezTo>
                    <a:pt x="5787" y="18170"/>
                    <a:pt x="6251" y="15122"/>
                    <a:pt x="6454" y="12467"/>
                  </a:cubicBezTo>
                  <a:cubicBezTo>
                    <a:pt x="6656" y="9812"/>
                    <a:pt x="6668" y="7561"/>
                    <a:pt x="6668" y="5728"/>
                  </a:cubicBezTo>
                  <a:lnTo>
                    <a:pt x="6668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14"/>
            <p:cNvSpPr/>
            <p:nvPr/>
          </p:nvSpPr>
          <p:spPr>
            <a:xfrm>
              <a:off x="3219888" y="827025"/>
              <a:ext cx="177125" cy="4048750"/>
            </a:xfrm>
            <a:custGeom>
              <a:rect b="b" l="l" r="r" t="t"/>
              <a:pathLst>
                <a:path extrusionOk="0" fill="none" h="161950" w="7085">
                  <a:moveTo>
                    <a:pt x="4299" y="161949"/>
                  </a:moveTo>
                  <a:lnTo>
                    <a:pt x="4299" y="125826"/>
                  </a:lnTo>
                  <a:cubicBezTo>
                    <a:pt x="4299" y="123909"/>
                    <a:pt x="4299" y="121956"/>
                    <a:pt x="4322" y="119932"/>
                  </a:cubicBezTo>
                  <a:cubicBezTo>
                    <a:pt x="4346" y="117908"/>
                    <a:pt x="4441" y="115789"/>
                    <a:pt x="4620" y="113574"/>
                  </a:cubicBezTo>
                  <a:cubicBezTo>
                    <a:pt x="4811" y="111360"/>
                    <a:pt x="5061" y="109062"/>
                    <a:pt x="5358" y="106716"/>
                  </a:cubicBezTo>
                  <a:cubicBezTo>
                    <a:pt x="5656" y="104371"/>
                    <a:pt x="5954" y="102001"/>
                    <a:pt x="6227" y="99632"/>
                  </a:cubicBezTo>
                  <a:cubicBezTo>
                    <a:pt x="6513" y="97263"/>
                    <a:pt x="6739" y="94893"/>
                    <a:pt x="6894" y="92572"/>
                  </a:cubicBezTo>
                  <a:cubicBezTo>
                    <a:pt x="7037" y="90250"/>
                    <a:pt x="7085" y="87964"/>
                    <a:pt x="7001" y="85737"/>
                  </a:cubicBezTo>
                  <a:cubicBezTo>
                    <a:pt x="6858" y="83547"/>
                    <a:pt x="6573" y="81415"/>
                    <a:pt x="6132" y="79356"/>
                  </a:cubicBezTo>
                  <a:cubicBezTo>
                    <a:pt x="5692" y="77296"/>
                    <a:pt x="5144" y="75284"/>
                    <a:pt x="4561" y="73307"/>
                  </a:cubicBezTo>
                  <a:cubicBezTo>
                    <a:pt x="3965" y="71343"/>
                    <a:pt x="3358" y="69378"/>
                    <a:pt x="2787" y="67426"/>
                  </a:cubicBezTo>
                  <a:cubicBezTo>
                    <a:pt x="2203" y="65473"/>
                    <a:pt x="1691" y="63509"/>
                    <a:pt x="1227" y="61544"/>
                  </a:cubicBezTo>
                  <a:cubicBezTo>
                    <a:pt x="834" y="59532"/>
                    <a:pt x="512" y="57508"/>
                    <a:pt x="262" y="55484"/>
                  </a:cubicBezTo>
                  <a:cubicBezTo>
                    <a:pt x="120" y="53698"/>
                    <a:pt x="24" y="51888"/>
                    <a:pt x="12" y="50090"/>
                  </a:cubicBezTo>
                  <a:cubicBezTo>
                    <a:pt x="0" y="48280"/>
                    <a:pt x="72" y="46471"/>
                    <a:pt x="215" y="44685"/>
                  </a:cubicBezTo>
                  <a:cubicBezTo>
                    <a:pt x="370" y="42887"/>
                    <a:pt x="560" y="41113"/>
                    <a:pt x="786" y="39363"/>
                  </a:cubicBezTo>
                  <a:cubicBezTo>
                    <a:pt x="1012" y="37612"/>
                    <a:pt x="1263" y="35898"/>
                    <a:pt x="1536" y="34207"/>
                  </a:cubicBezTo>
                  <a:cubicBezTo>
                    <a:pt x="2096" y="30814"/>
                    <a:pt x="2656" y="27576"/>
                    <a:pt x="3132" y="24539"/>
                  </a:cubicBezTo>
                  <a:cubicBezTo>
                    <a:pt x="3608" y="21503"/>
                    <a:pt x="3953" y="18682"/>
                    <a:pt x="4120" y="16134"/>
                  </a:cubicBezTo>
                  <a:cubicBezTo>
                    <a:pt x="4287" y="13574"/>
                    <a:pt x="4299" y="11300"/>
                    <a:pt x="4299" y="9335"/>
                  </a:cubicBezTo>
                  <a:cubicBezTo>
                    <a:pt x="4299" y="7359"/>
                    <a:pt x="4299" y="5668"/>
                    <a:pt x="4299" y="4287"/>
                  </a:cubicBezTo>
                  <a:lnTo>
                    <a:pt x="4299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14"/>
            <p:cNvSpPr/>
            <p:nvPr/>
          </p:nvSpPr>
          <p:spPr>
            <a:xfrm>
              <a:off x="2999613" y="827025"/>
              <a:ext cx="195600" cy="4048750"/>
            </a:xfrm>
            <a:custGeom>
              <a:rect b="b" l="l" r="r" t="t"/>
              <a:pathLst>
                <a:path extrusionOk="0" fill="none" h="161950" w="7824">
                  <a:moveTo>
                    <a:pt x="1882" y="161949"/>
                  </a:moveTo>
                  <a:lnTo>
                    <a:pt x="1882" y="141506"/>
                  </a:lnTo>
                  <a:lnTo>
                    <a:pt x="1882" y="131398"/>
                  </a:lnTo>
                  <a:cubicBezTo>
                    <a:pt x="1882" y="129588"/>
                    <a:pt x="1882" y="127719"/>
                    <a:pt x="1942" y="125766"/>
                  </a:cubicBezTo>
                  <a:cubicBezTo>
                    <a:pt x="2013" y="123814"/>
                    <a:pt x="2156" y="121754"/>
                    <a:pt x="2430" y="119551"/>
                  </a:cubicBezTo>
                  <a:cubicBezTo>
                    <a:pt x="2715" y="117348"/>
                    <a:pt x="3108" y="115027"/>
                    <a:pt x="3608" y="112622"/>
                  </a:cubicBezTo>
                  <a:cubicBezTo>
                    <a:pt x="4097" y="110205"/>
                    <a:pt x="4632" y="107728"/>
                    <a:pt x="5180" y="105228"/>
                  </a:cubicBezTo>
                  <a:cubicBezTo>
                    <a:pt x="5716" y="102728"/>
                    <a:pt x="6228" y="100227"/>
                    <a:pt x="6645" y="97763"/>
                  </a:cubicBezTo>
                  <a:cubicBezTo>
                    <a:pt x="7073" y="95298"/>
                    <a:pt x="7395" y="92881"/>
                    <a:pt x="7585" y="90536"/>
                  </a:cubicBezTo>
                  <a:cubicBezTo>
                    <a:pt x="7776" y="88190"/>
                    <a:pt x="7823" y="85916"/>
                    <a:pt x="7704" y="83725"/>
                  </a:cubicBezTo>
                  <a:cubicBezTo>
                    <a:pt x="7561" y="81558"/>
                    <a:pt x="7252" y="79475"/>
                    <a:pt x="6823" y="77475"/>
                  </a:cubicBezTo>
                  <a:cubicBezTo>
                    <a:pt x="6359" y="75486"/>
                    <a:pt x="5799" y="73545"/>
                    <a:pt x="5180" y="71664"/>
                  </a:cubicBezTo>
                  <a:cubicBezTo>
                    <a:pt x="4561" y="69783"/>
                    <a:pt x="3930" y="67926"/>
                    <a:pt x="3311" y="66080"/>
                  </a:cubicBezTo>
                  <a:cubicBezTo>
                    <a:pt x="2692" y="64235"/>
                    <a:pt x="2120" y="62389"/>
                    <a:pt x="1632" y="60508"/>
                  </a:cubicBezTo>
                  <a:cubicBezTo>
                    <a:pt x="1156" y="58639"/>
                    <a:pt x="763" y="56722"/>
                    <a:pt x="465" y="54793"/>
                  </a:cubicBezTo>
                  <a:cubicBezTo>
                    <a:pt x="227" y="52805"/>
                    <a:pt x="84" y="50805"/>
                    <a:pt x="13" y="48792"/>
                  </a:cubicBezTo>
                  <a:cubicBezTo>
                    <a:pt x="1" y="46578"/>
                    <a:pt x="60" y="44375"/>
                    <a:pt x="191" y="42184"/>
                  </a:cubicBezTo>
                  <a:cubicBezTo>
                    <a:pt x="310" y="39994"/>
                    <a:pt x="489" y="37839"/>
                    <a:pt x="679" y="35731"/>
                  </a:cubicBezTo>
                  <a:cubicBezTo>
                    <a:pt x="870" y="33636"/>
                    <a:pt x="1072" y="31576"/>
                    <a:pt x="1251" y="29588"/>
                  </a:cubicBezTo>
                  <a:cubicBezTo>
                    <a:pt x="1430" y="27599"/>
                    <a:pt x="1584" y="25682"/>
                    <a:pt x="1680" y="23849"/>
                  </a:cubicBezTo>
                  <a:cubicBezTo>
                    <a:pt x="1858" y="20170"/>
                    <a:pt x="1894" y="16848"/>
                    <a:pt x="1882" y="13931"/>
                  </a:cubicBezTo>
                  <a:lnTo>
                    <a:pt x="1882" y="6466"/>
                  </a:lnTo>
                  <a:lnTo>
                    <a:pt x="1882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14"/>
            <p:cNvSpPr/>
            <p:nvPr/>
          </p:nvSpPr>
          <p:spPr>
            <a:xfrm>
              <a:off x="2765963" y="827025"/>
              <a:ext cx="227125" cy="4048750"/>
            </a:xfrm>
            <a:custGeom>
              <a:rect b="b" l="l" r="r" t="t"/>
              <a:pathLst>
                <a:path extrusionOk="0" fill="none" h="161950" w="9085">
                  <a:moveTo>
                    <a:pt x="0" y="161949"/>
                  </a:moveTo>
                  <a:lnTo>
                    <a:pt x="0" y="141506"/>
                  </a:lnTo>
                  <a:cubicBezTo>
                    <a:pt x="0" y="138399"/>
                    <a:pt x="0" y="135005"/>
                    <a:pt x="48" y="131362"/>
                  </a:cubicBezTo>
                  <a:cubicBezTo>
                    <a:pt x="72" y="129540"/>
                    <a:pt x="179" y="127612"/>
                    <a:pt x="393" y="125552"/>
                  </a:cubicBezTo>
                  <a:cubicBezTo>
                    <a:pt x="620" y="123492"/>
                    <a:pt x="977" y="121289"/>
                    <a:pt x="1513" y="118920"/>
                  </a:cubicBezTo>
                  <a:cubicBezTo>
                    <a:pt x="2036" y="116563"/>
                    <a:pt x="2703" y="114062"/>
                    <a:pt x="3453" y="111491"/>
                  </a:cubicBezTo>
                  <a:cubicBezTo>
                    <a:pt x="4203" y="108907"/>
                    <a:pt x="4989" y="106276"/>
                    <a:pt x="5751" y="103633"/>
                  </a:cubicBezTo>
                  <a:cubicBezTo>
                    <a:pt x="6501" y="101001"/>
                    <a:pt x="7180" y="98382"/>
                    <a:pt x="7728" y="95846"/>
                  </a:cubicBezTo>
                  <a:cubicBezTo>
                    <a:pt x="8275" y="93298"/>
                    <a:pt x="8668" y="90833"/>
                    <a:pt x="8871" y="88488"/>
                  </a:cubicBezTo>
                  <a:cubicBezTo>
                    <a:pt x="9073" y="86130"/>
                    <a:pt x="9085" y="83892"/>
                    <a:pt x="8906" y="81761"/>
                  </a:cubicBezTo>
                  <a:cubicBezTo>
                    <a:pt x="8716" y="79641"/>
                    <a:pt x="8359" y="77617"/>
                    <a:pt x="7859" y="75689"/>
                  </a:cubicBezTo>
                  <a:cubicBezTo>
                    <a:pt x="7370" y="73760"/>
                    <a:pt x="6763" y="71902"/>
                    <a:pt x="6096" y="70105"/>
                  </a:cubicBezTo>
                  <a:cubicBezTo>
                    <a:pt x="5430" y="68295"/>
                    <a:pt x="4727" y="66533"/>
                    <a:pt x="4037" y="64771"/>
                  </a:cubicBezTo>
                  <a:cubicBezTo>
                    <a:pt x="3358" y="62997"/>
                    <a:pt x="2727" y="61223"/>
                    <a:pt x="2179" y="59425"/>
                  </a:cubicBezTo>
                  <a:cubicBezTo>
                    <a:pt x="1632" y="57615"/>
                    <a:pt x="1191" y="55769"/>
                    <a:pt x="834" y="53900"/>
                  </a:cubicBezTo>
                  <a:cubicBezTo>
                    <a:pt x="560" y="51971"/>
                    <a:pt x="346" y="50019"/>
                    <a:pt x="239" y="48030"/>
                  </a:cubicBezTo>
                  <a:cubicBezTo>
                    <a:pt x="143" y="46030"/>
                    <a:pt x="108" y="44018"/>
                    <a:pt x="119" y="42018"/>
                  </a:cubicBezTo>
                  <a:cubicBezTo>
                    <a:pt x="119" y="40018"/>
                    <a:pt x="143" y="38053"/>
                    <a:pt x="155" y="36136"/>
                  </a:cubicBezTo>
                  <a:cubicBezTo>
                    <a:pt x="179" y="34231"/>
                    <a:pt x="179" y="32362"/>
                    <a:pt x="155" y="30552"/>
                  </a:cubicBezTo>
                  <a:cubicBezTo>
                    <a:pt x="119" y="26933"/>
                    <a:pt x="60" y="23527"/>
                    <a:pt x="24" y="20420"/>
                  </a:cubicBezTo>
                  <a:cubicBezTo>
                    <a:pt x="0" y="17324"/>
                    <a:pt x="0" y="14491"/>
                    <a:pt x="0" y="11990"/>
                  </a:cubicBezTo>
                  <a:lnTo>
                    <a:pt x="0" y="5549"/>
                  </a:ln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14"/>
            <p:cNvSpPr/>
            <p:nvPr/>
          </p:nvSpPr>
          <p:spPr>
            <a:xfrm>
              <a:off x="2485263" y="826725"/>
              <a:ext cx="284000" cy="4049050"/>
            </a:xfrm>
            <a:custGeom>
              <a:rect b="b" l="l" r="r" t="t"/>
              <a:pathLst>
                <a:path extrusionOk="0" fill="none" h="161962" w="11360">
                  <a:moveTo>
                    <a:pt x="1" y="161961"/>
                  </a:moveTo>
                  <a:lnTo>
                    <a:pt x="1" y="149960"/>
                  </a:lnTo>
                  <a:lnTo>
                    <a:pt x="1" y="141518"/>
                  </a:lnTo>
                  <a:cubicBezTo>
                    <a:pt x="1" y="138411"/>
                    <a:pt x="1" y="135017"/>
                    <a:pt x="132" y="131326"/>
                  </a:cubicBezTo>
                  <a:cubicBezTo>
                    <a:pt x="203" y="129481"/>
                    <a:pt x="370" y="127505"/>
                    <a:pt x="679" y="125385"/>
                  </a:cubicBezTo>
                  <a:cubicBezTo>
                    <a:pt x="1001" y="123278"/>
                    <a:pt x="1489" y="120980"/>
                    <a:pt x="2156" y="118527"/>
                  </a:cubicBezTo>
                  <a:cubicBezTo>
                    <a:pt x="2823" y="116075"/>
                    <a:pt x="3656" y="113479"/>
                    <a:pt x="4585" y="110788"/>
                  </a:cubicBezTo>
                  <a:cubicBezTo>
                    <a:pt x="5513" y="108097"/>
                    <a:pt x="6490" y="105335"/>
                    <a:pt x="7418" y="102585"/>
                  </a:cubicBezTo>
                  <a:cubicBezTo>
                    <a:pt x="8359" y="99835"/>
                    <a:pt x="9192" y="97120"/>
                    <a:pt x="9847" y="94512"/>
                  </a:cubicBezTo>
                  <a:cubicBezTo>
                    <a:pt x="10502" y="91893"/>
                    <a:pt x="10955" y="89393"/>
                    <a:pt x="11157" y="87047"/>
                  </a:cubicBezTo>
                  <a:cubicBezTo>
                    <a:pt x="11359" y="84702"/>
                    <a:pt x="11312" y="82499"/>
                    <a:pt x="11038" y="80439"/>
                  </a:cubicBezTo>
                  <a:cubicBezTo>
                    <a:pt x="10776" y="78368"/>
                    <a:pt x="10312" y="76427"/>
                    <a:pt x="9716" y="74570"/>
                  </a:cubicBezTo>
                  <a:cubicBezTo>
                    <a:pt x="9109" y="72724"/>
                    <a:pt x="8419" y="70926"/>
                    <a:pt x="7704" y="69164"/>
                  </a:cubicBezTo>
                  <a:cubicBezTo>
                    <a:pt x="7002" y="67390"/>
                    <a:pt x="6299" y="65640"/>
                    <a:pt x="5644" y="63902"/>
                  </a:cubicBezTo>
                  <a:cubicBezTo>
                    <a:pt x="4990" y="62151"/>
                    <a:pt x="4382" y="60389"/>
                    <a:pt x="3847" y="58591"/>
                  </a:cubicBezTo>
                  <a:cubicBezTo>
                    <a:pt x="3323" y="56805"/>
                    <a:pt x="2882" y="54972"/>
                    <a:pt x="2513" y="53114"/>
                  </a:cubicBezTo>
                  <a:cubicBezTo>
                    <a:pt x="2227" y="51198"/>
                    <a:pt x="2025" y="49245"/>
                    <a:pt x="1858" y="47280"/>
                  </a:cubicBezTo>
                  <a:cubicBezTo>
                    <a:pt x="1763" y="45256"/>
                    <a:pt x="1703" y="43256"/>
                    <a:pt x="1632" y="41268"/>
                  </a:cubicBezTo>
                  <a:cubicBezTo>
                    <a:pt x="1561" y="39291"/>
                    <a:pt x="1489" y="37363"/>
                    <a:pt x="1394" y="35493"/>
                  </a:cubicBezTo>
                  <a:cubicBezTo>
                    <a:pt x="1287" y="33624"/>
                    <a:pt x="1168" y="31826"/>
                    <a:pt x="1049" y="30076"/>
                  </a:cubicBezTo>
                  <a:cubicBezTo>
                    <a:pt x="787" y="26587"/>
                    <a:pt x="537" y="23313"/>
                    <a:pt x="358" y="20289"/>
                  </a:cubicBezTo>
                  <a:cubicBezTo>
                    <a:pt x="168" y="17265"/>
                    <a:pt x="72" y="14479"/>
                    <a:pt x="37" y="11990"/>
                  </a:cubicBezTo>
                  <a:cubicBezTo>
                    <a:pt x="1" y="9502"/>
                    <a:pt x="1" y="7335"/>
                    <a:pt x="1" y="5561"/>
                  </a:cubicBez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14"/>
            <p:cNvSpPr/>
            <p:nvPr/>
          </p:nvSpPr>
          <p:spPr>
            <a:xfrm>
              <a:off x="2204288" y="827025"/>
              <a:ext cx="287250" cy="4048750"/>
            </a:xfrm>
            <a:custGeom>
              <a:rect b="b" l="l" r="r" t="t"/>
              <a:pathLst>
                <a:path extrusionOk="0" fill="none" h="161950" w="11490">
                  <a:moveTo>
                    <a:pt x="0" y="161949"/>
                  </a:moveTo>
                  <a:lnTo>
                    <a:pt x="0" y="149948"/>
                  </a:lnTo>
                  <a:lnTo>
                    <a:pt x="0" y="141506"/>
                  </a:lnTo>
                  <a:cubicBezTo>
                    <a:pt x="0" y="138399"/>
                    <a:pt x="12" y="135005"/>
                    <a:pt x="143" y="131326"/>
                  </a:cubicBezTo>
                  <a:cubicBezTo>
                    <a:pt x="203" y="129481"/>
                    <a:pt x="369" y="127516"/>
                    <a:pt x="655" y="125433"/>
                  </a:cubicBezTo>
                  <a:cubicBezTo>
                    <a:pt x="929" y="123337"/>
                    <a:pt x="1393" y="121087"/>
                    <a:pt x="2012" y="118658"/>
                  </a:cubicBezTo>
                  <a:cubicBezTo>
                    <a:pt x="2644" y="116241"/>
                    <a:pt x="3441" y="113658"/>
                    <a:pt x="4382" y="110967"/>
                  </a:cubicBezTo>
                  <a:cubicBezTo>
                    <a:pt x="5311" y="108276"/>
                    <a:pt x="6311" y="105502"/>
                    <a:pt x="7287" y="102716"/>
                  </a:cubicBezTo>
                  <a:cubicBezTo>
                    <a:pt x="8275" y="99942"/>
                    <a:pt x="9168" y="97191"/>
                    <a:pt x="9883" y="94536"/>
                  </a:cubicBezTo>
                  <a:cubicBezTo>
                    <a:pt x="10597" y="91881"/>
                    <a:pt x="11085" y="89357"/>
                    <a:pt x="11287" y="87011"/>
                  </a:cubicBezTo>
                  <a:cubicBezTo>
                    <a:pt x="11490" y="84654"/>
                    <a:pt x="11407" y="82475"/>
                    <a:pt x="11085" y="80451"/>
                  </a:cubicBezTo>
                  <a:cubicBezTo>
                    <a:pt x="10764" y="78427"/>
                    <a:pt x="10240" y="76510"/>
                    <a:pt x="9668" y="74641"/>
                  </a:cubicBezTo>
                  <a:cubicBezTo>
                    <a:pt x="9097" y="72783"/>
                    <a:pt x="8501" y="70962"/>
                    <a:pt x="7894" y="69164"/>
                  </a:cubicBezTo>
                  <a:cubicBezTo>
                    <a:pt x="7299" y="67366"/>
                    <a:pt x="6704" y="65580"/>
                    <a:pt x="6168" y="63782"/>
                  </a:cubicBezTo>
                  <a:cubicBezTo>
                    <a:pt x="5620" y="61985"/>
                    <a:pt x="5120" y="60175"/>
                    <a:pt x="4703" y="58329"/>
                  </a:cubicBezTo>
                  <a:cubicBezTo>
                    <a:pt x="4287" y="56484"/>
                    <a:pt x="3953" y="54591"/>
                    <a:pt x="3739" y="52650"/>
                  </a:cubicBezTo>
                  <a:cubicBezTo>
                    <a:pt x="3513" y="50697"/>
                    <a:pt x="3394" y="48685"/>
                    <a:pt x="3298" y="46685"/>
                  </a:cubicBezTo>
                  <a:cubicBezTo>
                    <a:pt x="3275" y="44625"/>
                    <a:pt x="3227" y="42601"/>
                    <a:pt x="3144" y="40637"/>
                  </a:cubicBezTo>
                  <a:cubicBezTo>
                    <a:pt x="3060" y="38672"/>
                    <a:pt x="2941" y="36767"/>
                    <a:pt x="2774" y="34934"/>
                  </a:cubicBezTo>
                  <a:cubicBezTo>
                    <a:pt x="2620" y="33088"/>
                    <a:pt x="2429" y="31314"/>
                    <a:pt x="2227" y="29600"/>
                  </a:cubicBezTo>
                  <a:cubicBezTo>
                    <a:pt x="1810" y="26171"/>
                    <a:pt x="1393" y="22968"/>
                    <a:pt x="1024" y="20003"/>
                  </a:cubicBezTo>
                  <a:cubicBezTo>
                    <a:pt x="667" y="17050"/>
                    <a:pt x="405" y="14336"/>
                    <a:pt x="250" y="11895"/>
                  </a:cubicBezTo>
                  <a:cubicBezTo>
                    <a:pt x="96" y="9466"/>
                    <a:pt x="36" y="7323"/>
                    <a:pt x="12" y="5549"/>
                  </a:cubicBezTo>
                  <a:cubicBezTo>
                    <a:pt x="12" y="2001"/>
                    <a:pt x="12" y="1"/>
                    <a:pt x="12" y="1"/>
                  </a:cubicBez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14"/>
            <p:cNvSpPr/>
            <p:nvPr/>
          </p:nvSpPr>
          <p:spPr>
            <a:xfrm>
              <a:off x="1923588" y="827025"/>
              <a:ext cx="216125" cy="4048750"/>
            </a:xfrm>
            <a:custGeom>
              <a:rect b="b" l="l" r="r" t="t"/>
              <a:pathLst>
                <a:path extrusionOk="0" fill="none" h="161950" w="8645">
                  <a:moveTo>
                    <a:pt x="1" y="161949"/>
                  </a:moveTo>
                  <a:lnTo>
                    <a:pt x="1" y="149948"/>
                  </a:lnTo>
                  <a:lnTo>
                    <a:pt x="1" y="141506"/>
                  </a:lnTo>
                  <a:cubicBezTo>
                    <a:pt x="1" y="138399"/>
                    <a:pt x="1" y="135005"/>
                    <a:pt x="60" y="131362"/>
                  </a:cubicBezTo>
                  <a:cubicBezTo>
                    <a:pt x="84" y="129552"/>
                    <a:pt x="179" y="127635"/>
                    <a:pt x="346" y="125635"/>
                  </a:cubicBezTo>
                  <a:cubicBezTo>
                    <a:pt x="501" y="123623"/>
                    <a:pt x="775" y="121492"/>
                    <a:pt x="1179" y="119242"/>
                  </a:cubicBezTo>
                  <a:cubicBezTo>
                    <a:pt x="1584" y="116979"/>
                    <a:pt x="2120" y="114586"/>
                    <a:pt x="2799" y="112062"/>
                  </a:cubicBezTo>
                  <a:cubicBezTo>
                    <a:pt x="3477" y="109526"/>
                    <a:pt x="4251" y="106907"/>
                    <a:pt x="5049" y="104252"/>
                  </a:cubicBezTo>
                  <a:cubicBezTo>
                    <a:pt x="5835" y="101597"/>
                    <a:pt x="6585" y="98941"/>
                    <a:pt x="7192" y="96358"/>
                  </a:cubicBezTo>
                  <a:cubicBezTo>
                    <a:pt x="7811" y="93762"/>
                    <a:pt x="8240" y="91274"/>
                    <a:pt x="8442" y="88928"/>
                  </a:cubicBezTo>
                  <a:cubicBezTo>
                    <a:pt x="8645" y="86571"/>
                    <a:pt x="8621" y="84356"/>
                    <a:pt x="8395" y="82261"/>
                  </a:cubicBezTo>
                  <a:cubicBezTo>
                    <a:pt x="8180" y="80165"/>
                    <a:pt x="7883" y="78129"/>
                    <a:pt x="7537" y="76141"/>
                  </a:cubicBezTo>
                  <a:cubicBezTo>
                    <a:pt x="7192" y="74165"/>
                    <a:pt x="6835" y="72212"/>
                    <a:pt x="6466" y="70283"/>
                  </a:cubicBezTo>
                  <a:cubicBezTo>
                    <a:pt x="6109" y="68342"/>
                    <a:pt x="5763" y="66426"/>
                    <a:pt x="5466" y="64485"/>
                  </a:cubicBezTo>
                  <a:cubicBezTo>
                    <a:pt x="5156" y="62556"/>
                    <a:pt x="4906" y="60603"/>
                    <a:pt x="4728" y="58603"/>
                  </a:cubicBezTo>
                  <a:cubicBezTo>
                    <a:pt x="4549" y="56615"/>
                    <a:pt x="4466" y="54579"/>
                    <a:pt x="4466" y="52495"/>
                  </a:cubicBezTo>
                  <a:cubicBezTo>
                    <a:pt x="4477" y="50400"/>
                    <a:pt x="4525" y="48280"/>
                    <a:pt x="4525" y="46209"/>
                  </a:cubicBezTo>
                  <a:cubicBezTo>
                    <a:pt x="4561" y="43935"/>
                    <a:pt x="4513" y="41744"/>
                    <a:pt x="4394" y="39648"/>
                  </a:cubicBezTo>
                  <a:cubicBezTo>
                    <a:pt x="4275" y="37541"/>
                    <a:pt x="4073" y="35517"/>
                    <a:pt x="3835" y="33576"/>
                  </a:cubicBezTo>
                  <a:cubicBezTo>
                    <a:pt x="3585" y="31624"/>
                    <a:pt x="3311" y="29754"/>
                    <a:pt x="3013" y="27957"/>
                  </a:cubicBezTo>
                  <a:cubicBezTo>
                    <a:pt x="2715" y="26159"/>
                    <a:pt x="2418" y="24432"/>
                    <a:pt x="2132" y="22765"/>
                  </a:cubicBezTo>
                  <a:cubicBezTo>
                    <a:pt x="1549" y="19455"/>
                    <a:pt x="1060" y="16396"/>
                    <a:pt x="715" y="13657"/>
                  </a:cubicBezTo>
                  <a:cubicBezTo>
                    <a:pt x="370" y="10907"/>
                    <a:pt x="167" y="8478"/>
                    <a:pt x="60" y="6454"/>
                  </a:cubicBezTo>
                  <a:cubicBezTo>
                    <a:pt x="1" y="2346"/>
                    <a:pt x="1" y="1"/>
                    <a:pt x="1" y="1"/>
                  </a:cubicBez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14"/>
            <p:cNvSpPr/>
            <p:nvPr/>
          </p:nvSpPr>
          <p:spPr>
            <a:xfrm>
              <a:off x="1642913" y="826725"/>
              <a:ext cx="129200" cy="4049050"/>
            </a:xfrm>
            <a:custGeom>
              <a:rect b="b" l="l" r="r" t="t"/>
              <a:pathLst>
                <a:path extrusionOk="0" fill="none" h="161962" w="5168">
                  <a:moveTo>
                    <a:pt x="0" y="161961"/>
                  </a:moveTo>
                  <a:lnTo>
                    <a:pt x="0" y="141518"/>
                  </a:lnTo>
                  <a:cubicBezTo>
                    <a:pt x="0" y="138411"/>
                    <a:pt x="0" y="135017"/>
                    <a:pt x="0" y="131410"/>
                  </a:cubicBezTo>
                  <a:cubicBezTo>
                    <a:pt x="12" y="129600"/>
                    <a:pt x="24" y="127731"/>
                    <a:pt x="72" y="125802"/>
                  </a:cubicBezTo>
                  <a:cubicBezTo>
                    <a:pt x="119" y="123861"/>
                    <a:pt x="214" y="121861"/>
                    <a:pt x="357" y="119777"/>
                  </a:cubicBezTo>
                  <a:cubicBezTo>
                    <a:pt x="512" y="117682"/>
                    <a:pt x="726" y="115503"/>
                    <a:pt x="1024" y="113241"/>
                  </a:cubicBezTo>
                  <a:cubicBezTo>
                    <a:pt x="1334" y="110979"/>
                    <a:pt x="1703" y="108633"/>
                    <a:pt x="2108" y="106228"/>
                  </a:cubicBezTo>
                  <a:cubicBezTo>
                    <a:pt x="2512" y="103823"/>
                    <a:pt x="2929" y="101382"/>
                    <a:pt x="3310" y="98953"/>
                  </a:cubicBezTo>
                  <a:cubicBezTo>
                    <a:pt x="3679" y="96525"/>
                    <a:pt x="3953" y="94131"/>
                    <a:pt x="4108" y="91810"/>
                  </a:cubicBezTo>
                  <a:cubicBezTo>
                    <a:pt x="4274" y="89488"/>
                    <a:pt x="4286" y="87250"/>
                    <a:pt x="4203" y="85059"/>
                  </a:cubicBezTo>
                  <a:cubicBezTo>
                    <a:pt x="4120" y="82880"/>
                    <a:pt x="4024" y="80713"/>
                    <a:pt x="3941" y="78570"/>
                  </a:cubicBezTo>
                  <a:cubicBezTo>
                    <a:pt x="3846" y="76415"/>
                    <a:pt x="3774" y="74284"/>
                    <a:pt x="3727" y="72153"/>
                  </a:cubicBezTo>
                  <a:cubicBezTo>
                    <a:pt x="3679" y="70021"/>
                    <a:pt x="3667" y="67890"/>
                    <a:pt x="3703" y="65735"/>
                  </a:cubicBezTo>
                  <a:cubicBezTo>
                    <a:pt x="3739" y="63592"/>
                    <a:pt x="3846" y="61401"/>
                    <a:pt x="4024" y="59187"/>
                  </a:cubicBezTo>
                  <a:cubicBezTo>
                    <a:pt x="4203" y="56972"/>
                    <a:pt x="4441" y="54734"/>
                    <a:pt x="4679" y="52507"/>
                  </a:cubicBezTo>
                  <a:cubicBezTo>
                    <a:pt x="4858" y="50555"/>
                    <a:pt x="5013" y="48638"/>
                    <a:pt x="5096" y="46780"/>
                  </a:cubicBezTo>
                  <a:cubicBezTo>
                    <a:pt x="5167" y="44935"/>
                    <a:pt x="5167" y="43137"/>
                    <a:pt x="5072" y="41411"/>
                  </a:cubicBezTo>
                  <a:cubicBezTo>
                    <a:pt x="4894" y="37958"/>
                    <a:pt x="4513" y="34707"/>
                    <a:pt x="4024" y="31671"/>
                  </a:cubicBezTo>
                  <a:cubicBezTo>
                    <a:pt x="3524" y="28623"/>
                    <a:pt x="2977" y="25766"/>
                    <a:pt x="2465" y="23087"/>
                  </a:cubicBezTo>
                  <a:cubicBezTo>
                    <a:pt x="1941" y="20408"/>
                    <a:pt x="1477" y="17896"/>
                    <a:pt x="1107" y="15574"/>
                  </a:cubicBezTo>
                  <a:cubicBezTo>
                    <a:pt x="738" y="13252"/>
                    <a:pt x="464" y="11133"/>
                    <a:pt x="298" y="9228"/>
                  </a:cubicBezTo>
                  <a:cubicBezTo>
                    <a:pt x="131" y="7335"/>
                    <a:pt x="48" y="5668"/>
                    <a:pt x="24" y="4299"/>
                  </a:cubicBezTo>
                  <a:cubicBezTo>
                    <a:pt x="0" y="1537"/>
                    <a:pt x="0" y="1"/>
                    <a:pt x="0" y="1"/>
                  </a:cubicBez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14"/>
            <p:cNvSpPr/>
            <p:nvPr/>
          </p:nvSpPr>
          <p:spPr>
            <a:xfrm>
              <a:off x="1362213" y="827025"/>
              <a:ext cx="113725" cy="4048750"/>
            </a:xfrm>
            <a:custGeom>
              <a:rect b="b" l="l" r="r" t="t"/>
              <a:pathLst>
                <a:path extrusionOk="0" fill="none" h="161950" w="4549">
                  <a:moveTo>
                    <a:pt x="1" y="161949"/>
                  </a:moveTo>
                  <a:lnTo>
                    <a:pt x="1" y="131398"/>
                  </a:lnTo>
                  <a:lnTo>
                    <a:pt x="1" y="125826"/>
                  </a:lnTo>
                  <a:cubicBezTo>
                    <a:pt x="1" y="123909"/>
                    <a:pt x="12" y="121956"/>
                    <a:pt x="24" y="119944"/>
                  </a:cubicBezTo>
                  <a:cubicBezTo>
                    <a:pt x="48" y="117932"/>
                    <a:pt x="84" y="115872"/>
                    <a:pt x="143" y="113777"/>
                  </a:cubicBezTo>
                  <a:cubicBezTo>
                    <a:pt x="203" y="111669"/>
                    <a:pt x="286" y="109514"/>
                    <a:pt x="382" y="107323"/>
                  </a:cubicBezTo>
                  <a:cubicBezTo>
                    <a:pt x="477" y="105121"/>
                    <a:pt x="584" y="102894"/>
                    <a:pt x="679" y="100644"/>
                  </a:cubicBezTo>
                  <a:cubicBezTo>
                    <a:pt x="786" y="98394"/>
                    <a:pt x="870" y="96132"/>
                    <a:pt x="905" y="93881"/>
                  </a:cubicBezTo>
                  <a:cubicBezTo>
                    <a:pt x="953" y="91643"/>
                    <a:pt x="953" y="89405"/>
                    <a:pt x="905" y="87190"/>
                  </a:cubicBezTo>
                  <a:cubicBezTo>
                    <a:pt x="870" y="84964"/>
                    <a:pt x="846" y="82737"/>
                    <a:pt x="894" y="80499"/>
                  </a:cubicBezTo>
                  <a:cubicBezTo>
                    <a:pt x="929" y="78248"/>
                    <a:pt x="1060" y="75974"/>
                    <a:pt x="1251" y="73665"/>
                  </a:cubicBezTo>
                  <a:cubicBezTo>
                    <a:pt x="1453" y="71367"/>
                    <a:pt x="1727" y="69033"/>
                    <a:pt x="2060" y="66676"/>
                  </a:cubicBezTo>
                  <a:cubicBezTo>
                    <a:pt x="2429" y="64318"/>
                    <a:pt x="2799" y="61961"/>
                    <a:pt x="3168" y="59627"/>
                  </a:cubicBezTo>
                  <a:cubicBezTo>
                    <a:pt x="3489" y="57448"/>
                    <a:pt x="3775" y="55293"/>
                    <a:pt x="4013" y="53198"/>
                  </a:cubicBezTo>
                  <a:cubicBezTo>
                    <a:pt x="4227" y="51090"/>
                    <a:pt x="4394" y="49042"/>
                    <a:pt x="4477" y="47066"/>
                  </a:cubicBezTo>
                  <a:cubicBezTo>
                    <a:pt x="4549" y="45078"/>
                    <a:pt x="4549" y="43161"/>
                    <a:pt x="4477" y="41303"/>
                  </a:cubicBezTo>
                  <a:cubicBezTo>
                    <a:pt x="4394" y="39446"/>
                    <a:pt x="4251" y="37660"/>
                    <a:pt x="4049" y="35934"/>
                  </a:cubicBezTo>
                  <a:cubicBezTo>
                    <a:pt x="3632" y="32493"/>
                    <a:pt x="3120" y="29242"/>
                    <a:pt x="2596" y="26218"/>
                  </a:cubicBezTo>
                  <a:cubicBezTo>
                    <a:pt x="2060" y="23194"/>
                    <a:pt x="1560" y="20360"/>
                    <a:pt x="1155" y="17741"/>
                  </a:cubicBezTo>
                  <a:cubicBezTo>
                    <a:pt x="751" y="15122"/>
                    <a:pt x="465" y="12705"/>
                    <a:pt x="274" y="10538"/>
                  </a:cubicBezTo>
                  <a:cubicBezTo>
                    <a:pt x="96" y="8383"/>
                    <a:pt x="24" y="6478"/>
                    <a:pt x="1" y="4906"/>
                  </a:cubicBez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14"/>
            <p:cNvSpPr/>
            <p:nvPr/>
          </p:nvSpPr>
          <p:spPr>
            <a:xfrm>
              <a:off x="1081513" y="827025"/>
              <a:ext cx="75950" cy="4048750"/>
            </a:xfrm>
            <a:custGeom>
              <a:rect b="b" l="l" r="r" t="t"/>
              <a:pathLst>
                <a:path extrusionOk="0" fill="none" h="161950" w="3038">
                  <a:moveTo>
                    <a:pt x="1" y="161949"/>
                  </a:moveTo>
                  <a:lnTo>
                    <a:pt x="1" y="125826"/>
                  </a:lnTo>
                  <a:lnTo>
                    <a:pt x="1" y="119956"/>
                  </a:lnTo>
                  <a:lnTo>
                    <a:pt x="1" y="113836"/>
                  </a:lnTo>
                  <a:cubicBezTo>
                    <a:pt x="1" y="111764"/>
                    <a:pt x="1" y="109657"/>
                    <a:pt x="1" y="107514"/>
                  </a:cubicBezTo>
                  <a:cubicBezTo>
                    <a:pt x="13" y="105371"/>
                    <a:pt x="13" y="103204"/>
                    <a:pt x="25" y="101013"/>
                  </a:cubicBezTo>
                  <a:cubicBezTo>
                    <a:pt x="25" y="98834"/>
                    <a:pt x="25" y="96620"/>
                    <a:pt x="25" y="94405"/>
                  </a:cubicBezTo>
                  <a:cubicBezTo>
                    <a:pt x="25" y="92179"/>
                    <a:pt x="25" y="89940"/>
                    <a:pt x="13" y="87702"/>
                  </a:cubicBezTo>
                  <a:cubicBezTo>
                    <a:pt x="13" y="85464"/>
                    <a:pt x="13" y="83213"/>
                    <a:pt x="60" y="80951"/>
                  </a:cubicBezTo>
                  <a:cubicBezTo>
                    <a:pt x="120" y="78677"/>
                    <a:pt x="239" y="76379"/>
                    <a:pt x="430" y="74069"/>
                  </a:cubicBezTo>
                  <a:cubicBezTo>
                    <a:pt x="608" y="72093"/>
                    <a:pt x="811" y="70116"/>
                    <a:pt x="1037" y="68128"/>
                  </a:cubicBezTo>
                  <a:cubicBezTo>
                    <a:pt x="1263" y="66152"/>
                    <a:pt x="1501" y="64175"/>
                    <a:pt x="1739" y="62211"/>
                  </a:cubicBezTo>
                  <a:cubicBezTo>
                    <a:pt x="1965" y="60246"/>
                    <a:pt x="2192" y="58306"/>
                    <a:pt x="2382" y="56389"/>
                  </a:cubicBezTo>
                  <a:cubicBezTo>
                    <a:pt x="2573" y="54472"/>
                    <a:pt x="2727" y="52591"/>
                    <a:pt x="2835" y="50757"/>
                  </a:cubicBezTo>
                  <a:cubicBezTo>
                    <a:pt x="2942" y="48911"/>
                    <a:pt x="3013" y="47114"/>
                    <a:pt x="3025" y="45363"/>
                  </a:cubicBezTo>
                  <a:cubicBezTo>
                    <a:pt x="3037" y="43613"/>
                    <a:pt x="3001" y="41899"/>
                    <a:pt x="2918" y="40244"/>
                  </a:cubicBezTo>
                  <a:cubicBezTo>
                    <a:pt x="2751" y="36946"/>
                    <a:pt x="2466" y="33802"/>
                    <a:pt x="2108" y="30838"/>
                  </a:cubicBezTo>
                  <a:cubicBezTo>
                    <a:pt x="1763" y="27873"/>
                    <a:pt x="1394" y="25075"/>
                    <a:pt x="1073" y="22444"/>
                  </a:cubicBezTo>
                  <a:cubicBezTo>
                    <a:pt x="739" y="19813"/>
                    <a:pt x="477" y="17348"/>
                    <a:pt x="311" y="15062"/>
                  </a:cubicBezTo>
                  <a:cubicBezTo>
                    <a:pt x="132" y="12776"/>
                    <a:pt x="37" y="10681"/>
                    <a:pt x="13" y="8823"/>
                  </a:cubicBezTo>
                  <a:cubicBezTo>
                    <a:pt x="1" y="6966"/>
                    <a:pt x="1" y="5359"/>
                    <a:pt x="1" y="4061"/>
                  </a:cubicBez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14"/>
            <p:cNvSpPr/>
            <p:nvPr/>
          </p:nvSpPr>
          <p:spPr>
            <a:xfrm>
              <a:off x="800838" y="827025"/>
              <a:ext cx="33050" cy="4048750"/>
            </a:xfrm>
            <a:custGeom>
              <a:rect b="b" l="l" r="r" t="t"/>
              <a:pathLst>
                <a:path extrusionOk="0" fill="none" h="161950" w="1322">
                  <a:moveTo>
                    <a:pt x="0" y="161949"/>
                  </a:moveTo>
                  <a:lnTo>
                    <a:pt x="0" y="87714"/>
                  </a:lnTo>
                  <a:cubicBezTo>
                    <a:pt x="0" y="85476"/>
                    <a:pt x="0" y="83225"/>
                    <a:pt x="12" y="80975"/>
                  </a:cubicBezTo>
                  <a:cubicBezTo>
                    <a:pt x="12" y="78725"/>
                    <a:pt x="36" y="76462"/>
                    <a:pt x="84" y="74212"/>
                  </a:cubicBezTo>
                  <a:cubicBezTo>
                    <a:pt x="131" y="71950"/>
                    <a:pt x="215" y="69688"/>
                    <a:pt x="322" y="67426"/>
                  </a:cubicBezTo>
                  <a:cubicBezTo>
                    <a:pt x="453" y="65163"/>
                    <a:pt x="584" y="62901"/>
                    <a:pt x="727" y="60663"/>
                  </a:cubicBezTo>
                  <a:cubicBezTo>
                    <a:pt x="858" y="58425"/>
                    <a:pt x="989" y="56210"/>
                    <a:pt x="1084" y="54031"/>
                  </a:cubicBezTo>
                  <a:cubicBezTo>
                    <a:pt x="1191" y="51852"/>
                    <a:pt x="1262" y="49721"/>
                    <a:pt x="1298" y="47626"/>
                  </a:cubicBezTo>
                  <a:cubicBezTo>
                    <a:pt x="1322" y="45542"/>
                    <a:pt x="1322" y="43506"/>
                    <a:pt x="1274" y="41530"/>
                  </a:cubicBezTo>
                  <a:cubicBezTo>
                    <a:pt x="1227" y="39553"/>
                    <a:pt x="1155" y="37624"/>
                    <a:pt x="1060" y="35755"/>
                  </a:cubicBezTo>
                  <a:cubicBezTo>
                    <a:pt x="965" y="33886"/>
                    <a:pt x="858" y="32064"/>
                    <a:pt x="739" y="30302"/>
                  </a:cubicBezTo>
                  <a:cubicBezTo>
                    <a:pt x="512" y="26790"/>
                    <a:pt x="298" y="23468"/>
                    <a:pt x="167" y="20396"/>
                  </a:cubicBezTo>
                  <a:cubicBezTo>
                    <a:pt x="36" y="17324"/>
                    <a:pt x="0" y="14491"/>
                    <a:pt x="0" y="11990"/>
                  </a:cubicBezTo>
                  <a:cubicBezTo>
                    <a:pt x="0" y="9490"/>
                    <a:pt x="0" y="7323"/>
                    <a:pt x="0" y="5549"/>
                  </a:cubicBez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14"/>
            <p:cNvSpPr/>
            <p:nvPr/>
          </p:nvSpPr>
          <p:spPr>
            <a:xfrm>
              <a:off x="520138" y="827025"/>
              <a:ext cx="4800" cy="4048750"/>
            </a:xfrm>
            <a:custGeom>
              <a:rect b="b" l="l" r="r" t="t"/>
              <a:pathLst>
                <a:path extrusionOk="0" fill="none" h="161950" w="192">
                  <a:moveTo>
                    <a:pt x="1" y="161949"/>
                  </a:moveTo>
                  <a:lnTo>
                    <a:pt x="1" y="74224"/>
                  </a:lnTo>
                  <a:cubicBezTo>
                    <a:pt x="1" y="71986"/>
                    <a:pt x="13" y="69747"/>
                    <a:pt x="13" y="67533"/>
                  </a:cubicBezTo>
                  <a:cubicBezTo>
                    <a:pt x="25" y="65306"/>
                    <a:pt x="36" y="63092"/>
                    <a:pt x="60" y="60901"/>
                  </a:cubicBezTo>
                  <a:cubicBezTo>
                    <a:pt x="84" y="58710"/>
                    <a:pt x="108" y="56531"/>
                    <a:pt x="132" y="54388"/>
                  </a:cubicBezTo>
                  <a:cubicBezTo>
                    <a:pt x="156" y="52245"/>
                    <a:pt x="167" y="50126"/>
                    <a:pt x="179" y="48054"/>
                  </a:cubicBezTo>
                  <a:cubicBezTo>
                    <a:pt x="191" y="45971"/>
                    <a:pt x="191" y="43935"/>
                    <a:pt x="167" y="41946"/>
                  </a:cubicBezTo>
                  <a:cubicBezTo>
                    <a:pt x="156" y="39946"/>
                    <a:pt x="144" y="37993"/>
                    <a:pt x="108" y="36100"/>
                  </a:cubicBezTo>
                  <a:cubicBezTo>
                    <a:pt x="84" y="34195"/>
                    <a:pt x="60" y="32338"/>
                    <a:pt x="48" y="30540"/>
                  </a:cubicBezTo>
                  <a:cubicBezTo>
                    <a:pt x="13" y="26933"/>
                    <a:pt x="1" y="23539"/>
                    <a:pt x="1" y="20432"/>
                  </a:cubicBezTo>
                  <a:lnTo>
                    <a:pt x="1" y="11990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14"/>
            <p:cNvSpPr/>
            <p:nvPr/>
          </p:nvSpPr>
          <p:spPr>
            <a:xfrm>
              <a:off x="239463" y="1043425"/>
              <a:ext cx="7141075" cy="55100"/>
            </a:xfrm>
            <a:custGeom>
              <a:rect b="b" l="l" r="r" t="t"/>
              <a:pathLst>
                <a:path extrusionOk="0" fill="none" h="2204" w="285643">
                  <a:moveTo>
                    <a:pt x="0" y="1239"/>
                  </a:moveTo>
                  <a:lnTo>
                    <a:pt x="6644" y="1239"/>
                  </a:lnTo>
                  <a:cubicBezTo>
                    <a:pt x="8799" y="1239"/>
                    <a:pt x="11430" y="1239"/>
                    <a:pt x="14514" y="1239"/>
                  </a:cubicBezTo>
                  <a:cubicBezTo>
                    <a:pt x="17621" y="1239"/>
                    <a:pt x="21241" y="1191"/>
                    <a:pt x="25360" y="1084"/>
                  </a:cubicBezTo>
                  <a:cubicBezTo>
                    <a:pt x="29480" y="977"/>
                    <a:pt x="34064" y="810"/>
                    <a:pt x="39017" y="620"/>
                  </a:cubicBezTo>
                  <a:cubicBezTo>
                    <a:pt x="41482" y="524"/>
                    <a:pt x="44029" y="429"/>
                    <a:pt x="46637" y="334"/>
                  </a:cubicBezTo>
                  <a:cubicBezTo>
                    <a:pt x="49244" y="251"/>
                    <a:pt x="51888" y="179"/>
                    <a:pt x="54578" y="120"/>
                  </a:cubicBezTo>
                  <a:cubicBezTo>
                    <a:pt x="57257" y="60"/>
                    <a:pt x="59960" y="24"/>
                    <a:pt x="62663" y="12"/>
                  </a:cubicBezTo>
                  <a:cubicBezTo>
                    <a:pt x="65377" y="1"/>
                    <a:pt x="68092" y="12"/>
                    <a:pt x="70807" y="60"/>
                  </a:cubicBezTo>
                  <a:cubicBezTo>
                    <a:pt x="73521" y="96"/>
                    <a:pt x="76236" y="167"/>
                    <a:pt x="78962" y="251"/>
                  </a:cubicBezTo>
                  <a:cubicBezTo>
                    <a:pt x="81701" y="334"/>
                    <a:pt x="84439" y="441"/>
                    <a:pt x="87202" y="560"/>
                  </a:cubicBezTo>
                  <a:cubicBezTo>
                    <a:pt x="89964" y="667"/>
                    <a:pt x="92786" y="786"/>
                    <a:pt x="95643" y="894"/>
                  </a:cubicBezTo>
                  <a:cubicBezTo>
                    <a:pt x="98512" y="1001"/>
                    <a:pt x="101453" y="1084"/>
                    <a:pt x="104454" y="1167"/>
                  </a:cubicBezTo>
                  <a:cubicBezTo>
                    <a:pt x="107514" y="1239"/>
                    <a:pt x="110633" y="1310"/>
                    <a:pt x="113752" y="1382"/>
                  </a:cubicBezTo>
                  <a:cubicBezTo>
                    <a:pt x="116836" y="1465"/>
                    <a:pt x="119872" y="1560"/>
                    <a:pt x="122837" y="1656"/>
                  </a:cubicBezTo>
                  <a:cubicBezTo>
                    <a:pt x="125361" y="1739"/>
                    <a:pt x="127873" y="1810"/>
                    <a:pt x="130362" y="1894"/>
                  </a:cubicBezTo>
                  <a:cubicBezTo>
                    <a:pt x="132850" y="1965"/>
                    <a:pt x="135350" y="2037"/>
                    <a:pt x="137875" y="2084"/>
                  </a:cubicBezTo>
                  <a:cubicBezTo>
                    <a:pt x="140387" y="2132"/>
                    <a:pt x="142959" y="2167"/>
                    <a:pt x="145566" y="2191"/>
                  </a:cubicBezTo>
                  <a:cubicBezTo>
                    <a:pt x="148173" y="2203"/>
                    <a:pt x="150852" y="2203"/>
                    <a:pt x="153591" y="2167"/>
                  </a:cubicBezTo>
                  <a:cubicBezTo>
                    <a:pt x="156329" y="2144"/>
                    <a:pt x="159139" y="2096"/>
                    <a:pt x="162020" y="2025"/>
                  </a:cubicBezTo>
                  <a:cubicBezTo>
                    <a:pt x="164902" y="1953"/>
                    <a:pt x="167831" y="1870"/>
                    <a:pt x="170807" y="1775"/>
                  </a:cubicBezTo>
                  <a:cubicBezTo>
                    <a:pt x="173784" y="1679"/>
                    <a:pt x="176772" y="1584"/>
                    <a:pt x="179749" y="1501"/>
                  </a:cubicBezTo>
                  <a:cubicBezTo>
                    <a:pt x="182725" y="1405"/>
                    <a:pt x="185678" y="1334"/>
                    <a:pt x="188559" y="1298"/>
                  </a:cubicBezTo>
                  <a:cubicBezTo>
                    <a:pt x="191441" y="1251"/>
                    <a:pt x="194239" y="1227"/>
                    <a:pt x="196953" y="1227"/>
                  </a:cubicBezTo>
                  <a:cubicBezTo>
                    <a:pt x="199656" y="1215"/>
                    <a:pt x="202287" y="1215"/>
                    <a:pt x="204847" y="1215"/>
                  </a:cubicBezTo>
                  <a:cubicBezTo>
                    <a:pt x="207419" y="1227"/>
                    <a:pt x="209931" y="1227"/>
                    <a:pt x="212408" y="1239"/>
                  </a:cubicBezTo>
                  <a:cubicBezTo>
                    <a:pt x="215039" y="1239"/>
                    <a:pt x="217623" y="1251"/>
                    <a:pt x="220159" y="1251"/>
                  </a:cubicBezTo>
                  <a:cubicBezTo>
                    <a:pt x="222695" y="1251"/>
                    <a:pt x="225183" y="1251"/>
                    <a:pt x="227624" y="1239"/>
                  </a:cubicBezTo>
                  <a:cubicBezTo>
                    <a:pt x="230053" y="1239"/>
                    <a:pt x="232434" y="1239"/>
                    <a:pt x="234756" y="1239"/>
                  </a:cubicBezTo>
                  <a:lnTo>
                    <a:pt x="241542" y="1239"/>
                  </a:lnTo>
                  <a:lnTo>
                    <a:pt x="247960" y="1239"/>
                  </a:lnTo>
                  <a:lnTo>
                    <a:pt x="253996" y="1239"/>
                  </a:lnTo>
                  <a:lnTo>
                    <a:pt x="285643" y="1239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14"/>
            <p:cNvSpPr/>
            <p:nvPr/>
          </p:nvSpPr>
          <p:spPr>
            <a:xfrm>
              <a:off x="239463" y="1278575"/>
              <a:ext cx="7141075" cy="89625"/>
            </a:xfrm>
            <a:custGeom>
              <a:rect b="b" l="l" r="r" t="t"/>
              <a:pathLst>
                <a:path extrusionOk="0" fill="none" h="3585" w="285643">
                  <a:moveTo>
                    <a:pt x="0" y="1977"/>
                  </a:moveTo>
                  <a:lnTo>
                    <a:pt x="6656" y="1977"/>
                  </a:lnTo>
                  <a:cubicBezTo>
                    <a:pt x="8811" y="1977"/>
                    <a:pt x="11490" y="1977"/>
                    <a:pt x="14692" y="1917"/>
                  </a:cubicBezTo>
                  <a:cubicBezTo>
                    <a:pt x="17895" y="1870"/>
                    <a:pt x="21670" y="1751"/>
                    <a:pt x="25956" y="1560"/>
                  </a:cubicBezTo>
                  <a:cubicBezTo>
                    <a:pt x="28099" y="1453"/>
                    <a:pt x="30361" y="1346"/>
                    <a:pt x="32730" y="1227"/>
                  </a:cubicBezTo>
                  <a:cubicBezTo>
                    <a:pt x="35088" y="1096"/>
                    <a:pt x="37564" y="965"/>
                    <a:pt x="40112" y="822"/>
                  </a:cubicBezTo>
                  <a:cubicBezTo>
                    <a:pt x="42660" y="691"/>
                    <a:pt x="45280" y="560"/>
                    <a:pt x="47947" y="429"/>
                  </a:cubicBezTo>
                  <a:cubicBezTo>
                    <a:pt x="50614" y="310"/>
                    <a:pt x="53316" y="215"/>
                    <a:pt x="56031" y="131"/>
                  </a:cubicBezTo>
                  <a:cubicBezTo>
                    <a:pt x="58746" y="60"/>
                    <a:pt x="61448" y="12"/>
                    <a:pt x="64151" y="12"/>
                  </a:cubicBezTo>
                  <a:cubicBezTo>
                    <a:pt x="66854" y="0"/>
                    <a:pt x="69533" y="24"/>
                    <a:pt x="72200" y="96"/>
                  </a:cubicBezTo>
                  <a:cubicBezTo>
                    <a:pt x="74867" y="155"/>
                    <a:pt x="77522" y="262"/>
                    <a:pt x="80165" y="381"/>
                  </a:cubicBezTo>
                  <a:cubicBezTo>
                    <a:pt x="82820" y="512"/>
                    <a:pt x="85475" y="655"/>
                    <a:pt x="88142" y="810"/>
                  </a:cubicBezTo>
                  <a:cubicBezTo>
                    <a:pt x="90809" y="965"/>
                    <a:pt x="93524" y="1132"/>
                    <a:pt x="96286" y="1286"/>
                  </a:cubicBezTo>
                  <a:cubicBezTo>
                    <a:pt x="99048" y="1453"/>
                    <a:pt x="101882" y="1632"/>
                    <a:pt x="104775" y="1822"/>
                  </a:cubicBezTo>
                  <a:cubicBezTo>
                    <a:pt x="107633" y="2013"/>
                    <a:pt x="110514" y="2191"/>
                    <a:pt x="113419" y="2346"/>
                  </a:cubicBezTo>
                  <a:cubicBezTo>
                    <a:pt x="116229" y="2513"/>
                    <a:pt x="119039" y="2656"/>
                    <a:pt x="121789" y="2787"/>
                  </a:cubicBezTo>
                  <a:cubicBezTo>
                    <a:pt x="124528" y="2917"/>
                    <a:pt x="127242" y="3048"/>
                    <a:pt x="129957" y="3156"/>
                  </a:cubicBezTo>
                  <a:cubicBezTo>
                    <a:pt x="132195" y="3251"/>
                    <a:pt x="134446" y="3334"/>
                    <a:pt x="136732" y="3406"/>
                  </a:cubicBezTo>
                  <a:cubicBezTo>
                    <a:pt x="139029" y="3477"/>
                    <a:pt x="141375" y="3525"/>
                    <a:pt x="143792" y="3549"/>
                  </a:cubicBezTo>
                  <a:cubicBezTo>
                    <a:pt x="146209" y="3584"/>
                    <a:pt x="148709" y="3584"/>
                    <a:pt x="151293" y="3560"/>
                  </a:cubicBezTo>
                  <a:cubicBezTo>
                    <a:pt x="153888" y="3537"/>
                    <a:pt x="156591" y="3489"/>
                    <a:pt x="159389" y="3406"/>
                  </a:cubicBezTo>
                  <a:cubicBezTo>
                    <a:pt x="162175" y="3322"/>
                    <a:pt x="165068" y="3203"/>
                    <a:pt x="168033" y="3084"/>
                  </a:cubicBezTo>
                  <a:cubicBezTo>
                    <a:pt x="170998" y="2953"/>
                    <a:pt x="174010" y="2810"/>
                    <a:pt x="177046" y="2667"/>
                  </a:cubicBezTo>
                  <a:cubicBezTo>
                    <a:pt x="180094" y="2525"/>
                    <a:pt x="183118" y="2382"/>
                    <a:pt x="186119" y="2275"/>
                  </a:cubicBezTo>
                  <a:cubicBezTo>
                    <a:pt x="189107" y="2155"/>
                    <a:pt x="192024" y="2072"/>
                    <a:pt x="194858" y="2025"/>
                  </a:cubicBezTo>
                  <a:cubicBezTo>
                    <a:pt x="197703" y="1977"/>
                    <a:pt x="200454" y="1941"/>
                    <a:pt x="203133" y="1882"/>
                  </a:cubicBezTo>
                  <a:cubicBezTo>
                    <a:pt x="205812" y="1822"/>
                    <a:pt x="208419" y="1763"/>
                    <a:pt x="210943" y="1703"/>
                  </a:cubicBezTo>
                  <a:cubicBezTo>
                    <a:pt x="213467" y="1655"/>
                    <a:pt x="215920" y="1608"/>
                    <a:pt x="218301" y="1584"/>
                  </a:cubicBezTo>
                  <a:cubicBezTo>
                    <a:pt x="220694" y="1548"/>
                    <a:pt x="223004" y="1536"/>
                    <a:pt x="225243" y="1536"/>
                  </a:cubicBezTo>
                  <a:cubicBezTo>
                    <a:pt x="227493" y="1548"/>
                    <a:pt x="229660" y="1560"/>
                    <a:pt x="231779" y="1596"/>
                  </a:cubicBezTo>
                  <a:cubicBezTo>
                    <a:pt x="233887" y="1632"/>
                    <a:pt x="235934" y="1679"/>
                    <a:pt x="237923" y="1727"/>
                  </a:cubicBezTo>
                  <a:cubicBezTo>
                    <a:pt x="240256" y="1774"/>
                    <a:pt x="242507" y="1834"/>
                    <a:pt x="244686" y="1870"/>
                  </a:cubicBezTo>
                  <a:cubicBezTo>
                    <a:pt x="246876" y="1905"/>
                    <a:pt x="248996" y="1941"/>
                    <a:pt x="251055" y="1953"/>
                  </a:cubicBezTo>
                  <a:cubicBezTo>
                    <a:pt x="253115" y="1965"/>
                    <a:pt x="255115" y="1965"/>
                    <a:pt x="257056" y="1965"/>
                  </a:cubicBezTo>
                  <a:cubicBezTo>
                    <a:pt x="258985" y="1977"/>
                    <a:pt x="260866" y="1977"/>
                    <a:pt x="262652" y="1977"/>
                  </a:cubicBezTo>
                  <a:lnTo>
                    <a:pt x="272284" y="1977"/>
                  </a:lnTo>
                  <a:lnTo>
                    <a:pt x="285643" y="1977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14"/>
            <p:cNvSpPr/>
            <p:nvPr/>
          </p:nvSpPr>
          <p:spPr>
            <a:xfrm>
              <a:off x="239463" y="1518475"/>
              <a:ext cx="7141075" cy="115525"/>
            </a:xfrm>
            <a:custGeom>
              <a:rect b="b" l="l" r="r" t="t"/>
              <a:pathLst>
                <a:path extrusionOk="0" fill="none" h="4621" w="285643">
                  <a:moveTo>
                    <a:pt x="0" y="2525"/>
                  </a:moveTo>
                  <a:cubicBezTo>
                    <a:pt x="0" y="2525"/>
                    <a:pt x="1881" y="2525"/>
                    <a:pt x="5358" y="2525"/>
                  </a:cubicBezTo>
                  <a:cubicBezTo>
                    <a:pt x="7096" y="2525"/>
                    <a:pt x="9263" y="2513"/>
                    <a:pt x="11871" y="2477"/>
                  </a:cubicBezTo>
                  <a:cubicBezTo>
                    <a:pt x="14478" y="2430"/>
                    <a:pt x="17550" y="2335"/>
                    <a:pt x="21062" y="2168"/>
                  </a:cubicBezTo>
                  <a:cubicBezTo>
                    <a:pt x="24575" y="2001"/>
                    <a:pt x="28516" y="1775"/>
                    <a:pt x="32826" y="1501"/>
                  </a:cubicBezTo>
                  <a:cubicBezTo>
                    <a:pt x="37136" y="1227"/>
                    <a:pt x="41755" y="930"/>
                    <a:pt x="46577" y="644"/>
                  </a:cubicBezTo>
                  <a:cubicBezTo>
                    <a:pt x="48982" y="501"/>
                    <a:pt x="51423" y="382"/>
                    <a:pt x="53864" y="275"/>
                  </a:cubicBezTo>
                  <a:cubicBezTo>
                    <a:pt x="56305" y="168"/>
                    <a:pt x="58746" y="96"/>
                    <a:pt x="61186" y="49"/>
                  </a:cubicBezTo>
                  <a:cubicBezTo>
                    <a:pt x="63615" y="1"/>
                    <a:pt x="66020" y="1"/>
                    <a:pt x="68390" y="25"/>
                  </a:cubicBezTo>
                  <a:cubicBezTo>
                    <a:pt x="70759" y="60"/>
                    <a:pt x="73105" y="132"/>
                    <a:pt x="75426" y="227"/>
                  </a:cubicBezTo>
                  <a:cubicBezTo>
                    <a:pt x="77748" y="322"/>
                    <a:pt x="80070" y="441"/>
                    <a:pt x="82380" y="596"/>
                  </a:cubicBezTo>
                  <a:cubicBezTo>
                    <a:pt x="84689" y="739"/>
                    <a:pt x="86999" y="894"/>
                    <a:pt x="89333" y="1072"/>
                  </a:cubicBezTo>
                  <a:cubicBezTo>
                    <a:pt x="91666" y="1239"/>
                    <a:pt x="94024" y="1418"/>
                    <a:pt x="96429" y="1596"/>
                  </a:cubicBezTo>
                  <a:cubicBezTo>
                    <a:pt x="98834" y="1811"/>
                    <a:pt x="101263" y="2037"/>
                    <a:pt x="103692" y="2251"/>
                  </a:cubicBezTo>
                  <a:cubicBezTo>
                    <a:pt x="106109" y="2477"/>
                    <a:pt x="108526" y="2692"/>
                    <a:pt x="110919" y="2906"/>
                  </a:cubicBezTo>
                  <a:cubicBezTo>
                    <a:pt x="113300" y="3120"/>
                    <a:pt x="115681" y="3287"/>
                    <a:pt x="118027" y="3442"/>
                  </a:cubicBezTo>
                  <a:cubicBezTo>
                    <a:pt x="120384" y="3585"/>
                    <a:pt x="122694" y="3728"/>
                    <a:pt x="124992" y="3858"/>
                  </a:cubicBezTo>
                  <a:cubicBezTo>
                    <a:pt x="126909" y="3966"/>
                    <a:pt x="128826" y="4073"/>
                    <a:pt x="130767" y="4168"/>
                  </a:cubicBezTo>
                  <a:cubicBezTo>
                    <a:pt x="132695" y="4263"/>
                    <a:pt x="134660" y="4347"/>
                    <a:pt x="136660" y="4418"/>
                  </a:cubicBezTo>
                  <a:cubicBezTo>
                    <a:pt x="138660" y="4490"/>
                    <a:pt x="140708" y="4537"/>
                    <a:pt x="142839" y="4573"/>
                  </a:cubicBezTo>
                  <a:cubicBezTo>
                    <a:pt x="144959" y="4609"/>
                    <a:pt x="147173" y="4620"/>
                    <a:pt x="149483" y="4597"/>
                  </a:cubicBezTo>
                  <a:cubicBezTo>
                    <a:pt x="151793" y="4585"/>
                    <a:pt x="154210" y="4537"/>
                    <a:pt x="156746" y="4454"/>
                  </a:cubicBezTo>
                  <a:cubicBezTo>
                    <a:pt x="159282" y="4370"/>
                    <a:pt x="161925" y="4263"/>
                    <a:pt x="164628" y="4132"/>
                  </a:cubicBezTo>
                  <a:cubicBezTo>
                    <a:pt x="166509" y="4037"/>
                    <a:pt x="168402" y="3942"/>
                    <a:pt x="170307" y="3835"/>
                  </a:cubicBezTo>
                  <a:cubicBezTo>
                    <a:pt x="172212" y="3739"/>
                    <a:pt x="174141" y="3632"/>
                    <a:pt x="176106" y="3525"/>
                  </a:cubicBezTo>
                  <a:cubicBezTo>
                    <a:pt x="178058" y="3430"/>
                    <a:pt x="180023" y="3335"/>
                    <a:pt x="181999" y="3227"/>
                  </a:cubicBezTo>
                  <a:cubicBezTo>
                    <a:pt x="183976" y="3132"/>
                    <a:pt x="185964" y="3037"/>
                    <a:pt x="187988" y="2906"/>
                  </a:cubicBezTo>
                  <a:cubicBezTo>
                    <a:pt x="190012" y="2775"/>
                    <a:pt x="192060" y="2608"/>
                    <a:pt x="194120" y="2418"/>
                  </a:cubicBezTo>
                  <a:cubicBezTo>
                    <a:pt x="196168" y="2239"/>
                    <a:pt x="198215" y="2037"/>
                    <a:pt x="200204" y="1846"/>
                  </a:cubicBezTo>
                  <a:cubicBezTo>
                    <a:pt x="204192" y="1477"/>
                    <a:pt x="207895" y="1168"/>
                    <a:pt x="211253" y="941"/>
                  </a:cubicBezTo>
                  <a:cubicBezTo>
                    <a:pt x="214610" y="715"/>
                    <a:pt x="217682" y="584"/>
                    <a:pt x="220540" y="525"/>
                  </a:cubicBezTo>
                  <a:cubicBezTo>
                    <a:pt x="223385" y="465"/>
                    <a:pt x="226064" y="465"/>
                    <a:pt x="228612" y="537"/>
                  </a:cubicBezTo>
                  <a:cubicBezTo>
                    <a:pt x="231172" y="608"/>
                    <a:pt x="233625" y="739"/>
                    <a:pt x="235970" y="906"/>
                  </a:cubicBezTo>
                  <a:cubicBezTo>
                    <a:pt x="238316" y="1072"/>
                    <a:pt x="240590" y="1263"/>
                    <a:pt x="242769" y="1453"/>
                  </a:cubicBezTo>
                  <a:cubicBezTo>
                    <a:pt x="244769" y="1620"/>
                    <a:pt x="246721" y="1787"/>
                    <a:pt x="248626" y="1930"/>
                  </a:cubicBezTo>
                  <a:cubicBezTo>
                    <a:pt x="250520" y="2073"/>
                    <a:pt x="252389" y="2204"/>
                    <a:pt x="254211" y="2275"/>
                  </a:cubicBezTo>
                  <a:cubicBezTo>
                    <a:pt x="257854" y="2442"/>
                    <a:pt x="261319" y="2501"/>
                    <a:pt x="264533" y="2513"/>
                  </a:cubicBezTo>
                  <a:cubicBezTo>
                    <a:pt x="267796" y="2525"/>
                    <a:pt x="270760" y="2525"/>
                    <a:pt x="273368" y="2525"/>
                  </a:cubicBezTo>
                  <a:lnTo>
                    <a:pt x="280023" y="2525"/>
                  </a:lnTo>
                  <a:lnTo>
                    <a:pt x="285643" y="2525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14"/>
            <p:cNvSpPr/>
            <p:nvPr/>
          </p:nvSpPr>
          <p:spPr>
            <a:xfrm>
              <a:off x="239463" y="1734275"/>
              <a:ext cx="7141075" cy="157500"/>
            </a:xfrm>
            <a:custGeom>
              <a:rect b="b" l="l" r="r" t="t"/>
              <a:pathLst>
                <a:path extrusionOk="0" fill="none" h="6300" w="285643">
                  <a:moveTo>
                    <a:pt x="0" y="4037"/>
                  </a:moveTo>
                  <a:cubicBezTo>
                    <a:pt x="0" y="4037"/>
                    <a:pt x="2358" y="4037"/>
                    <a:pt x="6703" y="4025"/>
                  </a:cubicBezTo>
                  <a:cubicBezTo>
                    <a:pt x="8882" y="4025"/>
                    <a:pt x="11609" y="3989"/>
                    <a:pt x="14907" y="3894"/>
                  </a:cubicBezTo>
                  <a:cubicBezTo>
                    <a:pt x="18193" y="3799"/>
                    <a:pt x="22074" y="3620"/>
                    <a:pt x="26480" y="3358"/>
                  </a:cubicBezTo>
                  <a:cubicBezTo>
                    <a:pt x="28670" y="3239"/>
                    <a:pt x="31004" y="3085"/>
                    <a:pt x="33433" y="2930"/>
                  </a:cubicBezTo>
                  <a:cubicBezTo>
                    <a:pt x="35874" y="2763"/>
                    <a:pt x="38410" y="2596"/>
                    <a:pt x="41029" y="2418"/>
                  </a:cubicBezTo>
                  <a:cubicBezTo>
                    <a:pt x="43648" y="2239"/>
                    <a:pt x="46339" y="2073"/>
                    <a:pt x="49066" y="1930"/>
                  </a:cubicBezTo>
                  <a:cubicBezTo>
                    <a:pt x="51792" y="1775"/>
                    <a:pt x="54555" y="1644"/>
                    <a:pt x="57317" y="1549"/>
                  </a:cubicBezTo>
                  <a:cubicBezTo>
                    <a:pt x="60067" y="1453"/>
                    <a:pt x="62794" y="1394"/>
                    <a:pt x="65473" y="1394"/>
                  </a:cubicBezTo>
                  <a:cubicBezTo>
                    <a:pt x="68163" y="1394"/>
                    <a:pt x="70795" y="1453"/>
                    <a:pt x="73402" y="1549"/>
                  </a:cubicBezTo>
                  <a:cubicBezTo>
                    <a:pt x="76010" y="1644"/>
                    <a:pt x="78605" y="1763"/>
                    <a:pt x="81213" y="1906"/>
                  </a:cubicBezTo>
                  <a:cubicBezTo>
                    <a:pt x="83808" y="2049"/>
                    <a:pt x="86416" y="2215"/>
                    <a:pt x="89047" y="2382"/>
                  </a:cubicBezTo>
                  <a:cubicBezTo>
                    <a:pt x="91678" y="2549"/>
                    <a:pt x="94333" y="2727"/>
                    <a:pt x="97012" y="2954"/>
                  </a:cubicBezTo>
                  <a:cubicBezTo>
                    <a:pt x="99691" y="3192"/>
                    <a:pt x="102358" y="3442"/>
                    <a:pt x="105037" y="3704"/>
                  </a:cubicBezTo>
                  <a:cubicBezTo>
                    <a:pt x="107645" y="3978"/>
                    <a:pt x="110252" y="4263"/>
                    <a:pt x="112848" y="4525"/>
                  </a:cubicBezTo>
                  <a:cubicBezTo>
                    <a:pt x="115407" y="4763"/>
                    <a:pt x="117967" y="4966"/>
                    <a:pt x="120503" y="5156"/>
                  </a:cubicBezTo>
                  <a:cubicBezTo>
                    <a:pt x="123730" y="5394"/>
                    <a:pt x="126945" y="5609"/>
                    <a:pt x="130195" y="5799"/>
                  </a:cubicBezTo>
                  <a:cubicBezTo>
                    <a:pt x="133481" y="5966"/>
                    <a:pt x="136851" y="6097"/>
                    <a:pt x="140363" y="6204"/>
                  </a:cubicBezTo>
                  <a:cubicBezTo>
                    <a:pt x="142708" y="6264"/>
                    <a:pt x="145161" y="6299"/>
                    <a:pt x="147757" y="6299"/>
                  </a:cubicBezTo>
                  <a:cubicBezTo>
                    <a:pt x="150364" y="6287"/>
                    <a:pt x="153126" y="6240"/>
                    <a:pt x="156067" y="6145"/>
                  </a:cubicBezTo>
                  <a:cubicBezTo>
                    <a:pt x="159008" y="6049"/>
                    <a:pt x="162116" y="5918"/>
                    <a:pt x="165390" y="5787"/>
                  </a:cubicBezTo>
                  <a:cubicBezTo>
                    <a:pt x="168676" y="5656"/>
                    <a:pt x="172153" y="5513"/>
                    <a:pt x="175808" y="5335"/>
                  </a:cubicBezTo>
                  <a:cubicBezTo>
                    <a:pt x="177641" y="5252"/>
                    <a:pt x="179523" y="5132"/>
                    <a:pt x="181463" y="4990"/>
                  </a:cubicBezTo>
                  <a:cubicBezTo>
                    <a:pt x="183392" y="4835"/>
                    <a:pt x="185416" y="4609"/>
                    <a:pt x="187512" y="4335"/>
                  </a:cubicBezTo>
                  <a:cubicBezTo>
                    <a:pt x="189607" y="4049"/>
                    <a:pt x="191727" y="3728"/>
                    <a:pt x="193858" y="3394"/>
                  </a:cubicBezTo>
                  <a:cubicBezTo>
                    <a:pt x="195977" y="3061"/>
                    <a:pt x="198084" y="2716"/>
                    <a:pt x="200144" y="2394"/>
                  </a:cubicBezTo>
                  <a:cubicBezTo>
                    <a:pt x="202192" y="2073"/>
                    <a:pt x="204157" y="1775"/>
                    <a:pt x="206038" y="1513"/>
                  </a:cubicBezTo>
                  <a:cubicBezTo>
                    <a:pt x="207907" y="1263"/>
                    <a:pt x="209681" y="1037"/>
                    <a:pt x="211348" y="858"/>
                  </a:cubicBezTo>
                  <a:cubicBezTo>
                    <a:pt x="214670" y="489"/>
                    <a:pt x="217587" y="263"/>
                    <a:pt x="220230" y="108"/>
                  </a:cubicBezTo>
                  <a:cubicBezTo>
                    <a:pt x="222754" y="25"/>
                    <a:pt x="225064" y="1"/>
                    <a:pt x="227183" y="37"/>
                  </a:cubicBezTo>
                  <a:cubicBezTo>
                    <a:pt x="229303" y="72"/>
                    <a:pt x="231279" y="168"/>
                    <a:pt x="233148" y="310"/>
                  </a:cubicBezTo>
                  <a:cubicBezTo>
                    <a:pt x="235018" y="453"/>
                    <a:pt x="236804" y="632"/>
                    <a:pt x="238542" y="846"/>
                  </a:cubicBezTo>
                  <a:cubicBezTo>
                    <a:pt x="240280" y="1061"/>
                    <a:pt x="241995" y="1311"/>
                    <a:pt x="243662" y="1573"/>
                  </a:cubicBezTo>
                  <a:cubicBezTo>
                    <a:pt x="245340" y="1823"/>
                    <a:pt x="246995" y="2096"/>
                    <a:pt x="248615" y="2370"/>
                  </a:cubicBezTo>
                  <a:cubicBezTo>
                    <a:pt x="250258" y="2632"/>
                    <a:pt x="251865" y="2870"/>
                    <a:pt x="253449" y="3085"/>
                  </a:cubicBezTo>
                  <a:cubicBezTo>
                    <a:pt x="255032" y="3287"/>
                    <a:pt x="256604" y="3466"/>
                    <a:pt x="258163" y="3608"/>
                  </a:cubicBezTo>
                  <a:cubicBezTo>
                    <a:pt x="260104" y="3775"/>
                    <a:pt x="261997" y="3882"/>
                    <a:pt x="263831" y="3954"/>
                  </a:cubicBezTo>
                  <a:cubicBezTo>
                    <a:pt x="265688" y="4001"/>
                    <a:pt x="267474" y="4013"/>
                    <a:pt x="269189" y="4025"/>
                  </a:cubicBezTo>
                  <a:cubicBezTo>
                    <a:pt x="272606" y="4037"/>
                    <a:pt x="275594" y="4037"/>
                    <a:pt x="278035" y="4037"/>
                  </a:cubicBezTo>
                  <a:lnTo>
                    <a:pt x="285643" y="4037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14"/>
            <p:cNvSpPr/>
            <p:nvPr/>
          </p:nvSpPr>
          <p:spPr>
            <a:xfrm>
              <a:off x="239463" y="1953950"/>
              <a:ext cx="7141075" cy="185175"/>
            </a:xfrm>
            <a:custGeom>
              <a:rect b="b" l="l" r="r" t="t"/>
              <a:pathLst>
                <a:path extrusionOk="0" fill="none" h="7407" w="285643">
                  <a:moveTo>
                    <a:pt x="0" y="5394"/>
                  </a:moveTo>
                  <a:cubicBezTo>
                    <a:pt x="0" y="5394"/>
                    <a:pt x="2358" y="5394"/>
                    <a:pt x="6680" y="5394"/>
                  </a:cubicBezTo>
                  <a:cubicBezTo>
                    <a:pt x="8835" y="5394"/>
                    <a:pt x="11537" y="5370"/>
                    <a:pt x="14764" y="5311"/>
                  </a:cubicBezTo>
                  <a:cubicBezTo>
                    <a:pt x="17991" y="5239"/>
                    <a:pt x="21789" y="5097"/>
                    <a:pt x="26111" y="4882"/>
                  </a:cubicBezTo>
                  <a:cubicBezTo>
                    <a:pt x="28266" y="4775"/>
                    <a:pt x="30552" y="4644"/>
                    <a:pt x="32945" y="4501"/>
                  </a:cubicBezTo>
                  <a:cubicBezTo>
                    <a:pt x="35338" y="4358"/>
                    <a:pt x="37826" y="4215"/>
                    <a:pt x="40410" y="4061"/>
                  </a:cubicBezTo>
                  <a:cubicBezTo>
                    <a:pt x="42994" y="3906"/>
                    <a:pt x="45649" y="3751"/>
                    <a:pt x="48340" y="3620"/>
                  </a:cubicBezTo>
                  <a:cubicBezTo>
                    <a:pt x="51042" y="3489"/>
                    <a:pt x="53769" y="3370"/>
                    <a:pt x="56507" y="3287"/>
                  </a:cubicBezTo>
                  <a:cubicBezTo>
                    <a:pt x="59246" y="3203"/>
                    <a:pt x="61984" y="3144"/>
                    <a:pt x="64758" y="3096"/>
                  </a:cubicBezTo>
                  <a:cubicBezTo>
                    <a:pt x="67521" y="3037"/>
                    <a:pt x="70307" y="2989"/>
                    <a:pt x="73105" y="2953"/>
                  </a:cubicBezTo>
                  <a:cubicBezTo>
                    <a:pt x="75903" y="2906"/>
                    <a:pt x="78712" y="2882"/>
                    <a:pt x="81498" y="2882"/>
                  </a:cubicBezTo>
                  <a:cubicBezTo>
                    <a:pt x="84296" y="2882"/>
                    <a:pt x="87071" y="2918"/>
                    <a:pt x="89833" y="2989"/>
                  </a:cubicBezTo>
                  <a:cubicBezTo>
                    <a:pt x="92595" y="3061"/>
                    <a:pt x="95345" y="3180"/>
                    <a:pt x="98060" y="3382"/>
                  </a:cubicBezTo>
                  <a:cubicBezTo>
                    <a:pt x="100775" y="3573"/>
                    <a:pt x="103442" y="3834"/>
                    <a:pt x="106061" y="4132"/>
                  </a:cubicBezTo>
                  <a:cubicBezTo>
                    <a:pt x="108669" y="4430"/>
                    <a:pt x="111240" y="4751"/>
                    <a:pt x="113752" y="5073"/>
                  </a:cubicBezTo>
                  <a:cubicBezTo>
                    <a:pt x="116277" y="5394"/>
                    <a:pt x="118753" y="5692"/>
                    <a:pt x="121206" y="5978"/>
                  </a:cubicBezTo>
                  <a:cubicBezTo>
                    <a:pt x="123647" y="6251"/>
                    <a:pt x="126099" y="6501"/>
                    <a:pt x="128600" y="6716"/>
                  </a:cubicBezTo>
                  <a:cubicBezTo>
                    <a:pt x="130647" y="6882"/>
                    <a:pt x="132755" y="7025"/>
                    <a:pt x="134886" y="7144"/>
                  </a:cubicBezTo>
                  <a:cubicBezTo>
                    <a:pt x="137065" y="7228"/>
                    <a:pt x="139291" y="7299"/>
                    <a:pt x="141565" y="7359"/>
                  </a:cubicBezTo>
                  <a:cubicBezTo>
                    <a:pt x="143911" y="7394"/>
                    <a:pt x="146328" y="7406"/>
                    <a:pt x="148864" y="7394"/>
                  </a:cubicBezTo>
                  <a:cubicBezTo>
                    <a:pt x="151400" y="7383"/>
                    <a:pt x="154067" y="7347"/>
                    <a:pt x="156877" y="7311"/>
                  </a:cubicBezTo>
                  <a:cubicBezTo>
                    <a:pt x="159699" y="7287"/>
                    <a:pt x="162711" y="7275"/>
                    <a:pt x="165961" y="7240"/>
                  </a:cubicBezTo>
                  <a:cubicBezTo>
                    <a:pt x="169200" y="7192"/>
                    <a:pt x="172712" y="7097"/>
                    <a:pt x="176522" y="6894"/>
                  </a:cubicBezTo>
                  <a:cubicBezTo>
                    <a:pt x="178427" y="6787"/>
                    <a:pt x="180427" y="6621"/>
                    <a:pt x="182523" y="6359"/>
                  </a:cubicBezTo>
                  <a:cubicBezTo>
                    <a:pt x="184618" y="6097"/>
                    <a:pt x="186809" y="5763"/>
                    <a:pt x="189095" y="5347"/>
                  </a:cubicBezTo>
                  <a:cubicBezTo>
                    <a:pt x="191381" y="4942"/>
                    <a:pt x="193703" y="4489"/>
                    <a:pt x="196001" y="4037"/>
                  </a:cubicBezTo>
                  <a:cubicBezTo>
                    <a:pt x="198311" y="3573"/>
                    <a:pt x="200573" y="3120"/>
                    <a:pt x="202764" y="2703"/>
                  </a:cubicBezTo>
                  <a:cubicBezTo>
                    <a:pt x="204942" y="2287"/>
                    <a:pt x="207014" y="1918"/>
                    <a:pt x="208979" y="1584"/>
                  </a:cubicBezTo>
                  <a:cubicBezTo>
                    <a:pt x="210943" y="1263"/>
                    <a:pt x="212777" y="977"/>
                    <a:pt x="214515" y="739"/>
                  </a:cubicBezTo>
                  <a:cubicBezTo>
                    <a:pt x="217742" y="394"/>
                    <a:pt x="220563" y="167"/>
                    <a:pt x="222992" y="84"/>
                  </a:cubicBezTo>
                  <a:cubicBezTo>
                    <a:pt x="225409" y="1"/>
                    <a:pt x="227517" y="13"/>
                    <a:pt x="229398" y="108"/>
                  </a:cubicBezTo>
                  <a:cubicBezTo>
                    <a:pt x="231267" y="191"/>
                    <a:pt x="232982" y="334"/>
                    <a:pt x="234577" y="501"/>
                  </a:cubicBezTo>
                  <a:cubicBezTo>
                    <a:pt x="236173" y="679"/>
                    <a:pt x="237685" y="894"/>
                    <a:pt x="239137" y="1120"/>
                  </a:cubicBezTo>
                  <a:cubicBezTo>
                    <a:pt x="240578" y="1358"/>
                    <a:pt x="241995" y="1608"/>
                    <a:pt x="243388" y="1882"/>
                  </a:cubicBezTo>
                  <a:cubicBezTo>
                    <a:pt x="244781" y="2144"/>
                    <a:pt x="246186" y="2418"/>
                    <a:pt x="247579" y="2703"/>
                  </a:cubicBezTo>
                  <a:cubicBezTo>
                    <a:pt x="248996" y="2989"/>
                    <a:pt x="250401" y="3275"/>
                    <a:pt x="251829" y="3537"/>
                  </a:cubicBezTo>
                  <a:cubicBezTo>
                    <a:pt x="254699" y="4073"/>
                    <a:pt x="257544" y="4549"/>
                    <a:pt x="260295" y="4906"/>
                  </a:cubicBezTo>
                  <a:cubicBezTo>
                    <a:pt x="263176" y="5168"/>
                    <a:pt x="265938" y="5311"/>
                    <a:pt x="268522" y="5358"/>
                  </a:cubicBezTo>
                  <a:cubicBezTo>
                    <a:pt x="271165" y="5382"/>
                    <a:pt x="273570" y="5394"/>
                    <a:pt x="275701" y="5394"/>
                  </a:cubicBezTo>
                  <a:lnTo>
                    <a:pt x="281107" y="5394"/>
                  </a:lnTo>
                  <a:lnTo>
                    <a:pt x="285643" y="5394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14"/>
            <p:cNvSpPr/>
            <p:nvPr/>
          </p:nvSpPr>
          <p:spPr>
            <a:xfrm>
              <a:off x="239463" y="2216775"/>
              <a:ext cx="7141075" cy="168500"/>
            </a:xfrm>
            <a:custGeom>
              <a:rect b="b" l="l" r="r" t="t"/>
              <a:pathLst>
                <a:path extrusionOk="0" fill="none" h="6740" w="285643">
                  <a:moveTo>
                    <a:pt x="0" y="5025"/>
                  </a:moveTo>
                  <a:lnTo>
                    <a:pt x="5620" y="5025"/>
                  </a:lnTo>
                  <a:cubicBezTo>
                    <a:pt x="7430" y="5025"/>
                    <a:pt x="9668" y="5025"/>
                    <a:pt x="12311" y="5025"/>
                  </a:cubicBezTo>
                  <a:cubicBezTo>
                    <a:pt x="14954" y="5013"/>
                    <a:pt x="18026" y="4978"/>
                    <a:pt x="21515" y="4894"/>
                  </a:cubicBezTo>
                  <a:cubicBezTo>
                    <a:pt x="25015" y="4811"/>
                    <a:pt x="28956" y="4656"/>
                    <a:pt x="33266" y="4478"/>
                  </a:cubicBezTo>
                  <a:cubicBezTo>
                    <a:pt x="37564" y="4287"/>
                    <a:pt x="42196" y="4073"/>
                    <a:pt x="47042" y="3870"/>
                  </a:cubicBezTo>
                  <a:cubicBezTo>
                    <a:pt x="49685" y="3763"/>
                    <a:pt x="52388" y="3656"/>
                    <a:pt x="55233" y="3489"/>
                  </a:cubicBezTo>
                  <a:cubicBezTo>
                    <a:pt x="58079" y="3335"/>
                    <a:pt x="61055" y="3097"/>
                    <a:pt x="64127" y="2811"/>
                  </a:cubicBezTo>
                  <a:cubicBezTo>
                    <a:pt x="67199" y="2537"/>
                    <a:pt x="70318" y="2239"/>
                    <a:pt x="73426" y="1965"/>
                  </a:cubicBezTo>
                  <a:cubicBezTo>
                    <a:pt x="76545" y="1692"/>
                    <a:pt x="79629" y="1453"/>
                    <a:pt x="82653" y="1275"/>
                  </a:cubicBezTo>
                  <a:cubicBezTo>
                    <a:pt x="85689" y="1108"/>
                    <a:pt x="88666" y="1013"/>
                    <a:pt x="91571" y="989"/>
                  </a:cubicBezTo>
                  <a:cubicBezTo>
                    <a:pt x="94476" y="965"/>
                    <a:pt x="97322" y="1037"/>
                    <a:pt x="100096" y="1215"/>
                  </a:cubicBezTo>
                  <a:cubicBezTo>
                    <a:pt x="102858" y="1394"/>
                    <a:pt x="105549" y="1656"/>
                    <a:pt x="108192" y="1977"/>
                  </a:cubicBezTo>
                  <a:cubicBezTo>
                    <a:pt x="110776" y="2311"/>
                    <a:pt x="113312" y="2704"/>
                    <a:pt x="115788" y="3108"/>
                  </a:cubicBezTo>
                  <a:cubicBezTo>
                    <a:pt x="118205" y="3525"/>
                    <a:pt x="120587" y="3954"/>
                    <a:pt x="122968" y="4394"/>
                  </a:cubicBezTo>
                  <a:cubicBezTo>
                    <a:pt x="125349" y="4811"/>
                    <a:pt x="127754" y="5204"/>
                    <a:pt x="130219" y="5549"/>
                  </a:cubicBezTo>
                  <a:cubicBezTo>
                    <a:pt x="132731" y="5847"/>
                    <a:pt x="135327" y="6073"/>
                    <a:pt x="138041" y="6228"/>
                  </a:cubicBezTo>
                  <a:cubicBezTo>
                    <a:pt x="140768" y="6383"/>
                    <a:pt x="143625" y="6454"/>
                    <a:pt x="146638" y="6466"/>
                  </a:cubicBezTo>
                  <a:cubicBezTo>
                    <a:pt x="149269" y="6478"/>
                    <a:pt x="152019" y="6478"/>
                    <a:pt x="154889" y="6514"/>
                  </a:cubicBezTo>
                  <a:cubicBezTo>
                    <a:pt x="157782" y="6561"/>
                    <a:pt x="160854" y="6633"/>
                    <a:pt x="164164" y="6680"/>
                  </a:cubicBezTo>
                  <a:cubicBezTo>
                    <a:pt x="167485" y="6740"/>
                    <a:pt x="171117" y="6740"/>
                    <a:pt x="175058" y="6633"/>
                  </a:cubicBezTo>
                  <a:cubicBezTo>
                    <a:pt x="177034" y="6585"/>
                    <a:pt x="179118" y="6478"/>
                    <a:pt x="181285" y="6287"/>
                  </a:cubicBezTo>
                  <a:cubicBezTo>
                    <a:pt x="183464" y="6085"/>
                    <a:pt x="185750" y="5787"/>
                    <a:pt x="188131" y="5406"/>
                  </a:cubicBezTo>
                  <a:cubicBezTo>
                    <a:pt x="190524" y="5013"/>
                    <a:pt x="192977" y="4573"/>
                    <a:pt x="195441" y="4097"/>
                  </a:cubicBezTo>
                  <a:cubicBezTo>
                    <a:pt x="197894" y="3632"/>
                    <a:pt x="200335" y="3144"/>
                    <a:pt x="202692" y="2704"/>
                  </a:cubicBezTo>
                  <a:cubicBezTo>
                    <a:pt x="205038" y="2263"/>
                    <a:pt x="207264" y="1870"/>
                    <a:pt x="209348" y="1537"/>
                  </a:cubicBezTo>
                  <a:cubicBezTo>
                    <a:pt x="211419" y="1215"/>
                    <a:pt x="213348" y="941"/>
                    <a:pt x="215098" y="727"/>
                  </a:cubicBezTo>
                  <a:cubicBezTo>
                    <a:pt x="218551" y="310"/>
                    <a:pt x="221445" y="108"/>
                    <a:pt x="223992" y="1"/>
                  </a:cubicBezTo>
                  <a:cubicBezTo>
                    <a:pt x="226302" y="25"/>
                    <a:pt x="228410" y="84"/>
                    <a:pt x="230279" y="215"/>
                  </a:cubicBezTo>
                  <a:cubicBezTo>
                    <a:pt x="232148" y="334"/>
                    <a:pt x="233851" y="513"/>
                    <a:pt x="235434" y="703"/>
                  </a:cubicBezTo>
                  <a:cubicBezTo>
                    <a:pt x="237030" y="894"/>
                    <a:pt x="238530" y="1108"/>
                    <a:pt x="239971" y="1346"/>
                  </a:cubicBezTo>
                  <a:cubicBezTo>
                    <a:pt x="241423" y="1573"/>
                    <a:pt x="242840" y="1823"/>
                    <a:pt x="244245" y="2073"/>
                  </a:cubicBezTo>
                  <a:cubicBezTo>
                    <a:pt x="245650" y="2335"/>
                    <a:pt x="247055" y="2596"/>
                    <a:pt x="248507" y="2870"/>
                  </a:cubicBezTo>
                  <a:cubicBezTo>
                    <a:pt x="249948" y="3132"/>
                    <a:pt x="251413" y="3382"/>
                    <a:pt x="252889" y="3620"/>
                  </a:cubicBezTo>
                  <a:cubicBezTo>
                    <a:pt x="254377" y="3859"/>
                    <a:pt x="255877" y="4085"/>
                    <a:pt x="257413" y="4263"/>
                  </a:cubicBezTo>
                  <a:cubicBezTo>
                    <a:pt x="260473" y="4621"/>
                    <a:pt x="263485" y="4871"/>
                    <a:pt x="266355" y="4990"/>
                  </a:cubicBezTo>
                  <a:cubicBezTo>
                    <a:pt x="269320" y="5013"/>
                    <a:pt x="272022" y="5025"/>
                    <a:pt x="274415" y="5025"/>
                  </a:cubicBezTo>
                  <a:lnTo>
                    <a:pt x="282714" y="5025"/>
                  </a:lnTo>
                  <a:lnTo>
                    <a:pt x="285643" y="5025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14"/>
            <p:cNvSpPr/>
            <p:nvPr/>
          </p:nvSpPr>
          <p:spPr>
            <a:xfrm>
              <a:off x="239463" y="2441800"/>
              <a:ext cx="7141075" cy="191725"/>
            </a:xfrm>
            <a:custGeom>
              <a:rect b="b" l="l" r="r" t="t"/>
              <a:pathLst>
                <a:path extrusionOk="0" fill="none" h="7669" w="285643">
                  <a:moveTo>
                    <a:pt x="0" y="6168"/>
                  </a:moveTo>
                  <a:lnTo>
                    <a:pt x="6644" y="6168"/>
                  </a:lnTo>
                  <a:lnTo>
                    <a:pt x="14490" y="6168"/>
                  </a:lnTo>
                  <a:cubicBezTo>
                    <a:pt x="17550" y="6168"/>
                    <a:pt x="21074" y="6168"/>
                    <a:pt x="25027" y="6121"/>
                  </a:cubicBezTo>
                  <a:cubicBezTo>
                    <a:pt x="28992" y="6073"/>
                    <a:pt x="33421" y="5990"/>
                    <a:pt x="38231" y="5859"/>
                  </a:cubicBezTo>
                  <a:cubicBezTo>
                    <a:pt x="40624" y="5799"/>
                    <a:pt x="43125" y="5728"/>
                    <a:pt x="45780" y="5597"/>
                  </a:cubicBezTo>
                  <a:cubicBezTo>
                    <a:pt x="48435" y="5478"/>
                    <a:pt x="51304" y="5240"/>
                    <a:pt x="54388" y="4883"/>
                  </a:cubicBezTo>
                  <a:cubicBezTo>
                    <a:pt x="57484" y="4513"/>
                    <a:pt x="60746" y="4061"/>
                    <a:pt x="64127" y="3537"/>
                  </a:cubicBezTo>
                  <a:cubicBezTo>
                    <a:pt x="67497" y="3025"/>
                    <a:pt x="70926" y="2489"/>
                    <a:pt x="74331" y="2001"/>
                  </a:cubicBezTo>
                  <a:cubicBezTo>
                    <a:pt x="77748" y="1501"/>
                    <a:pt x="81106" y="1073"/>
                    <a:pt x="84368" y="739"/>
                  </a:cubicBezTo>
                  <a:cubicBezTo>
                    <a:pt x="87630" y="406"/>
                    <a:pt x="90797" y="191"/>
                    <a:pt x="93845" y="96"/>
                  </a:cubicBezTo>
                  <a:cubicBezTo>
                    <a:pt x="96893" y="1"/>
                    <a:pt x="99834" y="37"/>
                    <a:pt x="102668" y="203"/>
                  </a:cubicBezTo>
                  <a:cubicBezTo>
                    <a:pt x="105490" y="370"/>
                    <a:pt x="108216" y="644"/>
                    <a:pt x="110812" y="1013"/>
                  </a:cubicBezTo>
                  <a:cubicBezTo>
                    <a:pt x="113407" y="1382"/>
                    <a:pt x="115884" y="1835"/>
                    <a:pt x="118265" y="2347"/>
                  </a:cubicBezTo>
                  <a:cubicBezTo>
                    <a:pt x="120634" y="2870"/>
                    <a:pt x="122968" y="3418"/>
                    <a:pt x="125302" y="3978"/>
                  </a:cubicBezTo>
                  <a:cubicBezTo>
                    <a:pt x="127635" y="4525"/>
                    <a:pt x="130016" y="5049"/>
                    <a:pt x="132457" y="5537"/>
                  </a:cubicBezTo>
                  <a:cubicBezTo>
                    <a:pt x="134958" y="5966"/>
                    <a:pt x="137565" y="6323"/>
                    <a:pt x="140280" y="6597"/>
                  </a:cubicBezTo>
                  <a:cubicBezTo>
                    <a:pt x="143101" y="6776"/>
                    <a:pt x="146042" y="6895"/>
                    <a:pt x="149078" y="6942"/>
                  </a:cubicBezTo>
                  <a:cubicBezTo>
                    <a:pt x="151817" y="6966"/>
                    <a:pt x="154615" y="7014"/>
                    <a:pt x="157520" y="7109"/>
                  </a:cubicBezTo>
                  <a:cubicBezTo>
                    <a:pt x="160449" y="7216"/>
                    <a:pt x="163533" y="7347"/>
                    <a:pt x="166819" y="7466"/>
                  </a:cubicBezTo>
                  <a:cubicBezTo>
                    <a:pt x="170105" y="7585"/>
                    <a:pt x="173629" y="7669"/>
                    <a:pt x="177379" y="7669"/>
                  </a:cubicBezTo>
                  <a:cubicBezTo>
                    <a:pt x="179249" y="7669"/>
                    <a:pt x="181178" y="7645"/>
                    <a:pt x="183142" y="7573"/>
                  </a:cubicBezTo>
                  <a:cubicBezTo>
                    <a:pt x="185107" y="7502"/>
                    <a:pt x="187119" y="7371"/>
                    <a:pt x="189167" y="7192"/>
                  </a:cubicBezTo>
                  <a:cubicBezTo>
                    <a:pt x="191215" y="7002"/>
                    <a:pt x="193262" y="6776"/>
                    <a:pt x="195298" y="6538"/>
                  </a:cubicBezTo>
                  <a:cubicBezTo>
                    <a:pt x="197334" y="6299"/>
                    <a:pt x="199347" y="6049"/>
                    <a:pt x="201311" y="5799"/>
                  </a:cubicBezTo>
                  <a:cubicBezTo>
                    <a:pt x="205109" y="5359"/>
                    <a:pt x="208621" y="4966"/>
                    <a:pt x="211884" y="4621"/>
                  </a:cubicBezTo>
                  <a:cubicBezTo>
                    <a:pt x="214896" y="4418"/>
                    <a:pt x="217706" y="4228"/>
                    <a:pt x="220206" y="4121"/>
                  </a:cubicBezTo>
                  <a:cubicBezTo>
                    <a:pt x="222718" y="4025"/>
                    <a:pt x="224969" y="3978"/>
                    <a:pt x="227017" y="3978"/>
                  </a:cubicBezTo>
                  <a:cubicBezTo>
                    <a:pt x="229065" y="3978"/>
                    <a:pt x="230958" y="4025"/>
                    <a:pt x="232720" y="4097"/>
                  </a:cubicBezTo>
                  <a:cubicBezTo>
                    <a:pt x="234482" y="4156"/>
                    <a:pt x="236149" y="4252"/>
                    <a:pt x="237756" y="4359"/>
                  </a:cubicBezTo>
                  <a:cubicBezTo>
                    <a:pt x="239352" y="4478"/>
                    <a:pt x="240911" y="4609"/>
                    <a:pt x="242459" y="4752"/>
                  </a:cubicBezTo>
                  <a:cubicBezTo>
                    <a:pt x="244007" y="4906"/>
                    <a:pt x="245555" y="5061"/>
                    <a:pt x="247126" y="5204"/>
                  </a:cubicBezTo>
                  <a:cubicBezTo>
                    <a:pt x="248698" y="5359"/>
                    <a:pt x="250281" y="5490"/>
                    <a:pt x="251889" y="5621"/>
                  </a:cubicBezTo>
                  <a:cubicBezTo>
                    <a:pt x="253496" y="5752"/>
                    <a:pt x="255115" y="5859"/>
                    <a:pt x="256711" y="5954"/>
                  </a:cubicBezTo>
                  <a:cubicBezTo>
                    <a:pt x="260056" y="6049"/>
                    <a:pt x="263259" y="6145"/>
                    <a:pt x="266260" y="6168"/>
                  </a:cubicBezTo>
                  <a:cubicBezTo>
                    <a:pt x="269296" y="6168"/>
                    <a:pt x="272022" y="6168"/>
                    <a:pt x="274415" y="6168"/>
                  </a:cubicBezTo>
                  <a:lnTo>
                    <a:pt x="285643" y="6168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14"/>
            <p:cNvSpPr/>
            <p:nvPr/>
          </p:nvSpPr>
          <p:spPr>
            <a:xfrm>
              <a:off x="239463" y="2644525"/>
              <a:ext cx="7141075" cy="257500"/>
            </a:xfrm>
            <a:custGeom>
              <a:rect b="b" l="l" r="r" t="t"/>
              <a:pathLst>
                <a:path extrusionOk="0" fill="none" h="10300" w="285643">
                  <a:moveTo>
                    <a:pt x="0" y="8204"/>
                  </a:moveTo>
                  <a:lnTo>
                    <a:pt x="14478" y="8204"/>
                  </a:lnTo>
                  <a:lnTo>
                    <a:pt x="24896" y="8204"/>
                  </a:lnTo>
                  <a:cubicBezTo>
                    <a:pt x="28754" y="8204"/>
                    <a:pt x="33016" y="8204"/>
                    <a:pt x="37648" y="8156"/>
                  </a:cubicBezTo>
                  <a:cubicBezTo>
                    <a:pt x="39969" y="8132"/>
                    <a:pt x="42458" y="8061"/>
                    <a:pt x="45161" y="7882"/>
                  </a:cubicBezTo>
                  <a:cubicBezTo>
                    <a:pt x="47887" y="7680"/>
                    <a:pt x="50876" y="7346"/>
                    <a:pt x="54114" y="6846"/>
                  </a:cubicBezTo>
                  <a:cubicBezTo>
                    <a:pt x="57364" y="6346"/>
                    <a:pt x="60829" y="5727"/>
                    <a:pt x="64437" y="5013"/>
                  </a:cubicBezTo>
                  <a:cubicBezTo>
                    <a:pt x="68044" y="4310"/>
                    <a:pt x="71735" y="3584"/>
                    <a:pt x="75414" y="2893"/>
                  </a:cubicBezTo>
                  <a:cubicBezTo>
                    <a:pt x="79093" y="2191"/>
                    <a:pt x="82713" y="1584"/>
                    <a:pt x="86201" y="1107"/>
                  </a:cubicBezTo>
                  <a:cubicBezTo>
                    <a:pt x="89702" y="631"/>
                    <a:pt x="93048" y="310"/>
                    <a:pt x="96226" y="155"/>
                  </a:cubicBezTo>
                  <a:cubicBezTo>
                    <a:pt x="99417" y="0"/>
                    <a:pt x="102430" y="12"/>
                    <a:pt x="105263" y="179"/>
                  </a:cubicBezTo>
                  <a:cubicBezTo>
                    <a:pt x="108085" y="369"/>
                    <a:pt x="110728" y="703"/>
                    <a:pt x="113241" y="1155"/>
                  </a:cubicBezTo>
                  <a:cubicBezTo>
                    <a:pt x="115741" y="1607"/>
                    <a:pt x="118146" y="2155"/>
                    <a:pt x="120480" y="2762"/>
                  </a:cubicBezTo>
                  <a:cubicBezTo>
                    <a:pt x="122813" y="3381"/>
                    <a:pt x="125111" y="4024"/>
                    <a:pt x="127433" y="4679"/>
                  </a:cubicBezTo>
                  <a:cubicBezTo>
                    <a:pt x="129754" y="5322"/>
                    <a:pt x="132112" y="5953"/>
                    <a:pt x="134577" y="6513"/>
                  </a:cubicBezTo>
                  <a:cubicBezTo>
                    <a:pt x="137053" y="7072"/>
                    <a:pt x="139660" y="7525"/>
                    <a:pt x="142387" y="7894"/>
                  </a:cubicBezTo>
                  <a:cubicBezTo>
                    <a:pt x="145245" y="8156"/>
                    <a:pt x="148233" y="8311"/>
                    <a:pt x="151329" y="8394"/>
                  </a:cubicBezTo>
                  <a:cubicBezTo>
                    <a:pt x="154496" y="8442"/>
                    <a:pt x="157734" y="8537"/>
                    <a:pt x="161044" y="8715"/>
                  </a:cubicBezTo>
                  <a:cubicBezTo>
                    <a:pt x="164366" y="8894"/>
                    <a:pt x="167795" y="9108"/>
                    <a:pt x="171355" y="9347"/>
                  </a:cubicBezTo>
                  <a:cubicBezTo>
                    <a:pt x="174927" y="9573"/>
                    <a:pt x="178606" y="9799"/>
                    <a:pt x="182309" y="9978"/>
                  </a:cubicBezTo>
                  <a:cubicBezTo>
                    <a:pt x="186000" y="10168"/>
                    <a:pt x="189667" y="10275"/>
                    <a:pt x="193251" y="10287"/>
                  </a:cubicBezTo>
                  <a:cubicBezTo>
                    <a:pt x="196834" y="10299"/>
                    <a:pt x="200323" y="10204"/>
                    <a:pt x="203668" y="10073"/>
                  </a:cubicBezTo>
                  <a:cubicBezTo>
                    <a:pt x="207026" y="9954"/>
                    <a:pt x="210217" y="9799"/>
                    <a:pt x="213205" y="9644"/>
                  </a:cubicBezTo>
                  <a:cubicBezTo>
                    <a:pt x="216206" y="9489"/>
                    <a:pt x="219004" y="9347"/>
                    <a:pt x="221623" y="9216"/>
                  </a:cubicBezTo>
                  <a:cubicBezTo>
                    <a:pt x="224242" y="9085"/>
                    <a:pt x="226695" y="8966"/>
                    <a:pt x="229005" y="8882"/>
                  </a:cubicBezTo>
                  <a:cubicBezTo>
                    <a:pt x="231327" y="8799"/>
                    <a:pt x="233541" y="8739"/>
                    <a:pt x="235696" y="8704"/>
                  </a:cubicBezTo>
                  <a:cubicBezTo>
                    <a:pt x="237839" y="8668"/>
                    <a:pt x="239947" y="8656"/>
                    <a:pt x="242066" y="8644"/>
                  </a:cubicBezTo>
                  <a:cubicBezTo>
                    <a:pt x="244174" y="8632"/>
                    <a:pt x="246281" y="8596"/>
                    <a:pt x="248376" y="8573"/>
                  </a:cubicBezTo>
                  <a:cubicBezTo>
                    <a:pt x="250484" y="8549"/>
                    <a:pt x="252591" y="8513"/>
                    <a:pt x="254675" y="8454"/>
                  </a:cubicBezTo>
                  <a:cubicBezTo>
                    <a:pt x="256747" y="8382"/>
                    <a:pt x="258783" y="8311"/>
                    <a:pt x="260723" y="8275"/>
                  </a:cubicBezTo>
                  <a:cubicBezTo>
                    <a:pt x="264605" y="8204"/>
                    <a:pt x="268093" y="8204"/>
                    <a:pt x="271153" y="8204"/>
                  </a:cubicBezTo>
                  <a:lnTo>
                    <a:pt x="285643" y="8204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14"/>
            <p:cNvSpPr/>
            <p:nvPr/>
          </p:nvSpPr>
          <p:spPr>
            <a:xfrm>
              <a:off x="239463" y="2863300"/>
              <a:ext cx="7141075" cy="313150"/>
            </a:xfrm>
            <a:custGeom>
              <a:rect b="b" l="l" r="r" t="t"/>
              <a:pathLst>
                <a:path extrusionOk="0" fill="none" h="12526" w="285643">
                  <a:moveTo>
                    <a:pt x="0" y="9597"/>
                  </a:moveTo>
                  <a:lnTo>
                    <a:pt x="14478" y="9597"/>
                  </a:lnTo>
                  <a:lnTo>
                    <a:pt x="24896" y="9597"/>
                  </a:lnTo>
                  <a:cubicBezTo>
                    <a:pt x="28754" y="9597"/>
                    <a:pt x="32992" y="9597"/>
                    <a:pt x="37636" y="9549"/>
                  </a:cubicBezTo>
                  <a:cubicBezTo>
                    <a:pt x="39958" y="9525"/>
                    <a:pt x="42470" y="9418"/>
                    <a:pt x="45220" y="9204"/>
                  </a:cubicBezTo>
                  <a:cubicBezTo>
                    <a:pt x="47959" y="8977"/>
                    <a:pt x="50971" y="8608"/>
                    <a:pt x="54257" y="8061"/>
                  </a:cubicBezTo>
                  <a:cubicBezTo>
                    <a:pt x="57555" y="7513"/>
                    <a:pt x="61091" y="6822"/>
                    <a:pt x="64830" y="6013"/>
                  </a:cubicBezTo>
                  <a:cubicBezTo>
                    <a:pt x="68556" y="5215"/>
                    <a:pt x="72402" y="4358"/>
                    <a:pt x="76284" y="3536"/>
                  </a:cubicBezTo>
                  <a:cubicBezTo>
                    <a:pt x="80153" y="2703"/>
                    <a:pt x="83975" y="1953"/>
                    <a:pt x="87642" y="1346"/>
                  </a:cubicBezTo>
                  <a:cubicBezTo>
                    <a:pt x="91309" y="750"/>
                    <a:pt x="94774" y="345"/>
                    <a:pt x="97989" y="179"/>
                  </a:cubicBezTo>
                  <a:cubicBezTo>
                    <a:pt x="101191" y="0"/>
                    <a:pt x="104132" y="72"/>
                    <a:pt x="106847" y="334"/>
                  </a:cubicBezTo>
                  <a:cubicBezTo>
                    <a:pt x="109573" y="596"/>
                    <a:pt x="112109" y="1012"/>
                    <a:pt x="114526" y="1548"/>
                  </a:cubicBezTo>
                  <a:cubicBezTo>
                    <a:pt x="116955" y="2084"/>
                    <a:pt x="119277" y="2715"/>
                    <a:pt x="121563" y="3393"/>
                  </a:cubicBezTo>
                  <a:cubicBezTo>
                    <a:pt x="123849" y="4072"/>
                    <a:pt x="126123" y="4787"/>
                    <a:pt x="128421" y="5489"/>
                  </a:cubicBezTo>
                  <a:cubicBezTo>
                    <a:pt x="130719" y="6191"/>
                    <a:pt x="133076" y="6870"/>
                    <a:pt x="135541" y="7477"/>
                  </a:cubicBezTo>
                  <a:cubicBezTo>
                    <a:pt x="138006" y="8096"/>
                    <a:pt x="140637" y="8597"/>
                    <a:pt x="143459" y="8954"/>
                  </a:cubicBezTo>
                  <a:cubicBezTo>
                    <a:pt x="146292" y="9299"/>
                    <a:pt x="149340" y="9478"/>
                    <a:pt x="152495" y="9561"/>
                  </a:cubicBezTo>
                  <a:cubicBezTo>
                    <a:pt x="155722" y="9597"/>
                    <a:pt x="158949" y="9680"/>
                    <a:pt x="162151" y="9859"/>
                  </a:cubicBezTo>
                  <a:cubicBezTo>
                    <a:pt x="165342" y="10037"/>
                    <a:pt x="168521" y="10287"/>
                    <a:pt x="171688" y="10549"/>
                  </a:cubicBezTo>
                  <a:cubicBezTo>
                    <a:pt x="174867" y="10823"/>
                    <a:pt x="178070" y="11097"/>
                    <a:pt x="181297" y="11359"/>
                  </a:cubicBezTo>
                  <a:cubicBezTo>
                    <a:pt x="184523" y="11621"/>
                    <a:pt x="187750" y="11859"/>
                    <a:pt x="190953" y="12037"/>
                  </a:cubicBezTo>
                  <a:cubicBezTo>
                    <a:pt x="194155" y="12228"/>
                    <a:pt x="197311" y="12359"/>
                    <a:pt x="200394" y="12430"/>
                  </a:cubicBezTo>
                  <a:cubicBezTo>
                    <a:pt x="203490" y="12502"/>
                    <a:pt x="206502" y="12526"/>
                    <a:pt x="209419" y="12478"/>
                  </a:cubicBezTo>
                  <a:cubicBezTo>
                    <a:pt x="212324" y="12442"/>
                    <a:pt x="215146" y="12359"/>
                    <a:pt x="217873" y="12240"/>
                  </a:cubicBezTo>
                  <a:cubicBezTo>
                    <a:pt x="220599" y="12121"/>
                    <a:pt x="223242" y="11966"/>
                    <a:pt x="225826" y="11811"/>
                  </a:cubicBezTo>
                  <a:cubicBezTo>
                    <a:pt x="228398" y="11656"/>
                    <a:pt x="230922" y="11502"/>
                    <a:pt x="233410" y="11323"/>
                  </a:cubicBezTo>
                  <a:cubicBezTo>
                    <a:pt x="235899" y="11156"/>
                    <a:pt x="238363" y="10966"/>
                    <a:pt x="240792" y="10763"/>
                  </a:cubicBezTo>
                  <a:cubicBezTo>
                    <a:pt x="243221" y="10573"/>
                    <a:pt x="245614" y="10371"/>
                    <a:pt x="247936" y="10204"/>
                  </a:cubicBezTo>
                  <a:cubicBezTo>
                    <a:pt x="250258" y="10037"/>
                    <a:pt x="252484" y="9906"/>
                    <a:pt x="254627" y="9799"/>
                  </a:cubicBezTo>
                  <a:cubicBezTo>
                    <a:pt x="256758" y="9704"/>
                    <a:pt x="258806" y="9632"/>
                    <a:pt x="260747" y="9597"/>
                  </a:cubicBezTo>
                  <a:cubicBezTo>
                    <a:pt x="264617" y="9597"/>
                    <a:pt x="268105" y="9597"/>
                    <a:pt x="271153" y="9597"/>
                  </a:cubicBezTo>
                  <a:lnTo>
                    <a:pt x="285643" y="9597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14"/>
            <p:cNvSpPr/>
            <p:nvPr/>
          </p:nvSpPr>
          <p:spPr>
            <a:xfrm>
              <a:off x="239463" y="3123750"/>
              <a:ext cx="7141075" cy="293500"/>
            </a:xfrm>
            <a:custGeom>
              <a:rect b="b" l="l" r="r" t="t"/>
              <a:pathLst>
                <a:path extrusionOk="0" fill="none" h="11740" w="285643">
                  <a:moveTo>
                    <a:pt x="0" y="9323"/>
                  </a:moveTo>
                  <a:lnTo>
                    <a:pt x="14478" y="9323"/>
                  </a:lnTo>
                  <a:lnTo>
                    <a:pt x="24896" y="9323"/>
                  </a:lnTo>
                  <a:cubicBezTo>
                    <a:pt x="28754" y="9323"/>
                    <a:pt x="32992" y="9323"/>
                    <a:pt x="37636" y="9275"/>
                  </a:cubicBezTo>
                  <a:cubicBezTo>
                    <a:pt x="39969" y="9251"/>
                    <a:pt x="42458" y="9156"/>
                    <a:pt x="45172" y="8966"/>
                  </a:cubicBezTo>
                  <a:cubicBezTo>
                    <a:pt x="47875" y="8775"/>
                    <a:pt x="50816" y="8454"/>
                    <a:pt x="54043" y="7954"/>
                  </a:cubicBezTo>
                  <a:cubicBezTo>
                    <a:pt x="57257" y="7465"/>
                    <a:pt x="60734" y="6811"/>
                    <a:pt x="64425" y="6037"/>
                  </a:cubicBezTo>
                  <a:cubicBezTo>
                    <a:pt x="68116" y="5275"/>
                    <a:pt x="71950" y="4429"/>
                    <a:pt x="75831" y="3596"/>
                  </a:cubicBezTo>
                  <a:cubicBezTo>
                    <a:pt x="79713" y="2750"/>
                    <a:pt x="83546" y="1988"/>
                    <a:pt x="87237" y="1381"/>
                  </a:cubicBezTo>
                  <a:cubicBezTo>
                    <a:pt x="90928" y="762"/>
                    <a:pt x="94405" y="345"/>
                    <a:pt x="97608" y="179"/>
                  </a:cubicBezTo>
                  <a:cubicBezTo>
                    <a:pt x="100810" y="0"/>
                    <a:pt x="103739" y="83"/>
                    <a:pt x="106442" y="357"/>
                  </a:cubicBezTo>
                  <a:cubicBezTo>
                    <a:pt x="109133" y="631"/>
                    <a:pt x="111657" y="1084"/>
                    <a:pt x="114050" y="1631"/>
                  </a:cubicBezTo>
                  <a:cubicBezTo>
                    <a:pt x="116455" y="2191"/>
                    <a:pt x="118765" y="2834"/>
                    <a:pt x="121051" y="3524"/>
                  </a:cubicBezTo>
                  <a:cubicBezTo>
                    <a:pt x="123325" y="4215"/>
                    <a:pt x="125611" y="4929"/>
                    <a:pt x="127933" y="5620"/>
                  </a:cubicBezTo>
                  <a:cubicBezTo>
                    <a:pt x="130243" y="6322"/>
                    <a:pt x="132636" y="6977"/>
                    <a:pt x="135160" y="7561"/>
                  </a:cubicBezTo>
                  <a:cubicBezTo>
                    <a:pt x="137672" y="8132"/>
                    <a:pt x="140363" y="8596"/>
                    <a:pt x="143280" y="8882"/>
                  </a:cubicBezTo>
                  <a:cubicBezTo>
                    <a:pt x="146197" y="9180"/>
                    <a:pt x="149340" y="9287"/>
                    <a:pt x="152555" y="9323"/>
                  </a:cubicBezTo>
                  <a:cubicBezTo>
                    <a:pt x="155793" y="9323"/>
                    <a:pt x="159020" y="9335"/>
                    <a:pt x="162223" y="9418"/>
                  </a:cubicBezTo>
                  <a:cubicBezTo>
                    <a:pt x="165414" y="9501"/>
                    <a:pt x="168581" y="9668"/>
                    <a:pt x="171724" y="9870"/>
                  </a:cubicBezTo>
                  <a:cubicBezTo>
                    <a:pt x="174855" y="10073"/>
                    <a:pt x="177975" y="10299"/>
                    <a:pt x="181059" y="10537"/>
                  </a:cubicBezTo>
                  <a:cubicBezTo>
                    <a:pt x="184142" y="10763"/>
                    <a:pt x="187214" y="10978"/>
                    <a:pt x="190250" y="11156"/>
                  </a:cubicBezTo>
                  <a:cubicBezTo>
                    <a:pt x="193298" y="11347"/>
                    <a:pt x="196322" y="11490"/>
                    <a:pt x="199311" y="11585"/>
                  </a:cubicBezTo>
                  <a:cubicBezTo>
                    <a:pt x="202299" y="11692"/>
                    <a:pt x="205252" y="11740"/>
                    <a:pt x="208157" y="11728"/>
                  </a:cubicBezTo>
                  <a:cubicBezTo>
                    <a:pt x="211062" y="11728"/>
                    <a:pt x="213932" y="11668"/>
                    <a:pt x="216765" y="11573"/>
                  </a:cubicBezTo>
                  <a:cubicBezTo>
                    <a:pt x="219599" y="11478"/>
                    <a:pt x="222385" y="11335"/>
                    <a:pt x="225124" y="11168"/>
                  </a:cubicBezTo>
                  <a:cubicBezTo>
                    <a:pt x="227874" y="10990"/>
                    <a:pt x="230553" y="10799"/>
                    <a:pt x="233184" y="10597"/>
                  </a:cubicBezTo>
                  <a:cubicBezTo>
                    <a:pt x="235803" y="10394"/>
                    <a:pt x="238351" y="10204"/>
                    <a:pt x="240840" y="10037"/>
                  </a:cubicBezTo>
                  <a:cubicBezTo>
                    <a:pt x="243316" y="9859"/>
                    <a:pt x="245709" y="9716"/>
                    <a:pt x="248019" y="9608"/>
                  </a:cubicBezTo>
                  <a:cubicBezTo>
                    <a:pt x="252627" y="9406"/>
                    <a:pt x="256889" y="9335"/>
                    <a:pt x="260747" y="9323"/>
                  </a:cubicBezTo>
                  <a:lnTo>
                    <a:pt x="271165" y="9323"/>
                  </a:lnTo>
                  <a:lnTo>
                    <a:pt x="285643" y="9323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14"/>
            <p:cNvSpPr/>
            <p:nvPr/>
          </p:nvSpPr>
          <p:spPr>
            <a:xfrm>
              <a:off x="239463" y="3431225"/>
              <a:ext cx="7141075" cy="211350"/>
            </a:xfrm>
            <a:custGeom>
              <a:rect b="b" l="l" r="r" t="t"/>
              <a:pathLst>
                <a:path extrusionOk="0" fill="none" h="8454" w="285643">
                  <a:moveTo>
                    <a:pt x="0" y="7168"/>
                  </a:moveTo>
                  <a:lnTo>
                    <a:pt x="14478" y="7168"/>
                  </a:lnTo>
                  <a:lnTo>
                    <a:pt x="24896" y="7168"/>
                  </a:lnTo>
                  <a:cubicBezTo>
                    <a:pt x="28754" y="7168"/>
                    <a:pt x="32992" y="7168"/>
                    <a:pt x="37600" y="7144"/>
                  </a:cubicBezTo>
                  <a:cubicBezTo>
                    <a:pt x="39898" y="7132"/>
                    <a:pt x="42339" y="7084"/>
                    <a:pt x="44922" y="6977"/>
                  </a:cubicBezTo>
                  <a:cubicBezTo>
                    <a:pt x="47518" y="6870"/>
                    <a:pt x="50292" y="6680"/>
                    <a:pt x="53293" y="6370"/>
                  </a:cubicBezTo>
                  <a:cubicBezTo>
                    <a:pt x="56293" y="6061"/>
                    <a:pt x="59508" y="5608"/>
                    <a:pt x="62937" y="5037"/>
                  </a:cubicBezTo>
                  <a:cubicBezTo>
                    <a:pt x="66378" y="4465"/>
                    <a:pt x="69973" y="3810"/>
                    <a:pt x="73640" y="3132"/>
                  </a:cubicBezTo>
                  <a:cubicBezTo>
                    <a:pt x="77319" y="2453"/>
                    <a:pt x="80998" y="1810"/>
                    <a:pt x="84582" y="1274"/>
                  </a:cubicBezTo>
                  <a:cubicBezTo>
                    <a:pt x="88166" y="738"/>
                    <a:pt x="91595" y="369"/>
                    <a:pt x="94810" y="179"/>
                  </a:cubicBezTo>
                  <a:cubicBezTo>
                    <a:pt x="98036" y="0"/>
                    <a:pt x="101037" y="12"/>
                    <a:pt x="103835" y="215"/>
                  </a:cubicBezTo>
                  <a:cubicBezTo>
                    <a:pt x="106633" y="417"/>
                    <a:pt x="109264" y="774"/>
                    <a:pt x="111788" y="1239"/>
                  </a:cubicBezTo>
                  <a:cubicBezTo>
                    <a:pt x="114300" y="1703"/>
                    <a:pt x="116753" y="2251"/>
                    <a:pt x="119158" y="2834"/>
                  </a:cubicBezTo>
                  <a:cubicBezTo>
                    <a:pt x="121575" y="3429"/>
                    <a:pt x="123992" y="4036"/>
                    <a:pt x="126468" y="4620"/>
                  </a:cubicBezTo>
                  <a:cubicBezTo>
                    <a:pt x="128945" y="5203"/>
                    <a:pt x="131505" y="5727"/>
                    <a:pt x="134219" y="6168"/>
                  </a:cubicBezTo>
                  <a:cubicBezTo>
                    <a:pt x="136922" y="6596"/>
                    <a:pt x="139827" y="6894"/>
                    <a:pt x="142887" y="7084"/>
                  </a:cubicBezTo>
                  <a:cubicBezTo>
                    <a:pt x="146066" y="7156"/>
                    <a:pt x="149316" y="7168"/>
                    <a:pt x="152555" y="7168"/>
                  </a:cubicBezTo>
                  <a:lnTo>
                    <a:pt x="161032" y="7168"/>
                  </a:lnTo>
                  <a:cubicBezTo>
                    <a:pt x="163854" y="7180"/>
                    <a:pt x="166664" y="7192"/>
                    <a:pt x="169438" y="7251"/>
                  </a:cubicBezTo>
                  <a:cubicBezTo>
                    <a:pt x="172224" y="7299"/>
                    <a:pt x="174986" y="7394"/>
                    <a:pt x="177713" y="7501"/>
                  </a:cubicBezTo>
                  <a:cubicBezTo>
                    <a:pt x="180451" y="7620"/>
                    <a:pt x="183166" y="7739"/>
                    <a:pt x="185857" y="7870"/>
                  </a:cubicBezTo>
                  <a:cubicBezTo>
                    <a:pt x="188548" y="7989"/>
                    <a:pt x="191226" y="8097"/>
                    <a:pt x="193870" y="8192"/>
                  </a:cubicBezTo>
                  <a:cubicBezTo>
                    <a:pt x="196513" y="8287"/>
                    <a:pt x="199144" y="8358"/>
                    <a:pt x="201740" y="8394"/>
                  </a:cubicBezTo>
                  <a:cubicBezTo>
                    <a:pt x="204347" y="8442"/>
                    <a:pt x="206919" y="8454"/>
                    <a:pt x="209467" y="8442"/>
                  </a:cubicBezTo>
                  <a:cubicBezTo>
                    <a:pt x="212003" y="8430"/>
                    <a:pt x="214527" y="8382"/>
                    <a:pt x="217003" y="8323"/>
                  </a:cubicBezTo>
                  <a:cubicBezTo>
                    <a:pt x="219480" y="8251"/>
                    <a:pt x="221933" y="8168"/>
                    <a:pt x="224326" y="8073"/>
                  </a:cubicBezTo>
                  <a:cubicBezTo>
                    <a:pt x="226731" y="7977"/>
                    <a:pt x="229088" y="7870"/>
                    <a:pt x="231398" y="7763"/>
                  </a:cubicBezTo>
                  <a:cubicBezTo>
                    <a:pt x="236018" y="7561"/>
                    <a:pt x="240423" y="7382"/>
                    <a:pt x="244578" y="7287"/>
                  </a:cubicBezTo>
                  <a:cubicBezTo>
                    <a:pt x="248734" y="7180"/>
                    <a:pt x="252627" y="7168"/>
                    <a:pt x="256246" y="7168"/>
                  </a:cubicBezTo>
                  <a:lnTo>
                    <a:pt x="266260" y="7168"/>
                  </a:lnTo>
                  <a:lnTo>
                    <a:pt x="285643" y="7168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14"/>
            <p:cNvSpPr/>
            <p:nvPr/>
          </p:nvSpPr>
          <p:spPr>
            <a:xfrm>
              <a:off x="239463" y="3762500"/>
              <a:ext cx="7141075" cy="110175"/>
            </a:xfrm>
            <a:custGeom>
              <a:rect b="b" l="l" r="r" t="t"/>
              <a:pathLst>
                <a:path extrusionOk="0" fill="none" h="4407" w="285643">
                  <a:moveTo>
                    <a:pt x="0" y="4061"/>
                  </a:moveTo>
                  <a:lnTo>
                    <a:pt x="24884" y="4061"/>
                  </a:lnTo>
                  <a:cubicBezTo>
                    <a:pt x="28754" y="4061"/>
                    <a:pt x="32992" y="4061"/>
                    <a:pt x="37552" y="4061"/>
                  </a:cubicBezTo>
                  <a:cubicBezTo>
                    <a:pt x="39838" y="4061"/>
                    <a:pt x="42220" y="4049"/>
                    <a:pt x="44708" y="4013"/>
                  </a:cubicBezTo>
                  <a:cubicBezTo>
                    <a:pt x="47197" y="3989"/>
                    <a:pt x="49816" y="3918"/>
                    <a:pt x="52566" y="3787"/>
                  </a:cubicBezTo>
                  <a:cubicBezTo>
                    <a:pt x="55329" y="3656"/>
                    <a:pt x="58234" y="3466"/>
                    <a:pt x="61305" y="3180"/>
                  </a:cubicBezTo>
                  <a:cubicBezTo>
                    <a:pt x="64377" y="2906"/>
                    <a:pt x="67592" y="2561"/>
                    <a:pt x="70902" y="2168"/>
                  </a:cubicBezTo>
                  <a:cubicBezTo>
                    <a:pt x="74224" y="1763"/>
                    <a:pt x="77593" y="1358"/>
                    <a:pt x="80963" y="1001"/>
                  </a:cubicBezTo>
                  <a:cubicBezTo>
                    <a:pt x="84320" y="632"/>
                    <a:pt x="87630" y="358"/>
                    <a:pt x="90821" y="191"/>
                  </a:cubicBezTo>
                  <a:cubicBezTo>
                    <a:pt x="94012" y="37"/>
                    <a:pt x="97072" y="1"/>
                    <a:pt x="100001" y="96"/>
                  </a:cubicBezTo>
                  <a:cubicBezTo>
                    <a:pt x="102942" y="191"/>
                    <a:pt x="105751" y="406"/>
                    <a:pt x="108490" y="715"/>
                  </a:cubicBezTo>
                  <a:cubicBezTo>
                    <a:pt x="111216" y="1013"/>
                    <a:pt x="113895" y="1382"/>
                    <a:pt x="116562" y="1787"/>
                  </a:cubicBezTo>
                  <a:cubicBezTo>
                    <a:pt x="119229" y="2192"/>
                    <a:pt x="121920" y="2585"/>
                    <a:pt x="124682" y="2954"/>
                  </a:cubicBezTo>
                  <a:cubicBezTo>
                    <a:pt x="127433" y="3323"/>
                    <a:pt x="130302" y="3620"/>
                    <a:pt x="133338" y="3811"/>
                  </a:cubicBezTo>
                  <a:cubicBezTo>
                    <a:pt x="136374" y="4001"/>
                    <a:pt x="139565" y="4061"/>
                    <a:pt x="142816" y="4061"/>
                  </a:cubicBezTo>
                  <a:cubicBezTo>
                    <a:pt x="146066" y="4061"/>
                    <a:pt x="149305" y="4061"/>
                    <a:pt x="152543" y="4061"/>
                  </a:cubicBezTo>
                  <a:lnTo>
                    <a:pt x="161032" y="4061"/>
                  </a:lnTo>
                  <a:lnTo>
                    <a:pt x="169462" y="4061"/>
                  </a:lnTo>
                  <a:cubicBezTo>
                    <a:pt x="172248" y="4061"/>
                    <a:pt x="175034" y="4073"/>
                    <a:pt x="177784" y="4085"/>
                  </a:cubicBezTo>
                  <a:cubicBezTo>
                    <a:pt x="180547" y="4109"/>
                    <a:pt x="183285" y="4132"/>
                    <a:pt x="186000" y="4168"/>
                  </a:cubicBezTo>
                  <a:cubicBezTo>
                    <a:pt x="188702" y="4216"/>
                    <a:pt x="191393" y="4251"/>
                    <a:pt x="194048" y="4299"/>
                  </a:cubicBezTo>
                  <a:cubicBezTo>
                    <a:pt x="196715" y="4335"/>
                    <a:pt x="199347" y="4370"/>
                    <a:pt x="201954" y="4382"/>
                  </a:cubicBezTo>
                  <a:cubicBezTo>
                    <a:pt x="204561" y="4406"/>
                    <a:pt x="207133" y="4406"/>
                    <a:pt x="209681" y="4406"/>
                  </a:cubicBezTo>
                  <a:cubicBezTo>
                    <a:pt x="212229" y="4394"/>
                    <a:pt x="214741" y="4370"/>
                    <a:pt x="217206" y="4347"/>
                  </a:cubicBezTo>
                  <a:cubicBezTo>
                    <a:pt x="219682" y="4311"/>
                    <a:pt x="222111" y="4275"/>
                    <a:pt x="224504" y="4240"/>
                  </a:cubicBezTo>
                  <a:cubicBezTo>
                    <a:pt x="226886" y="4204"/>
                    <a:pt x="229231" y="4168"/>
                    <a:pt x="231517" y="4132"/>
                  </a:cubicBezTo>
                  <a:cubicBezTo>
                    <a:pt x="236101" y="4085"/>
                    <a:pt x="240471" y="4073"/>
                    <a:pt x="244602" y="4073"/>
                  </a:cubicBezTo>
                  <a:lnTo>
                    <a:pt x="256246" y="4073"/>
                  </a:lnTo>
                  <a:lnTo>
                    <a:pt x="285643" y="4073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14"/>
            <p:cNvSpPr/>
            <p:nvPr/>
          </p:nvSpPr>
          <p:spPr>
            <a:xfrm>
              <a:off x="239463" y="4083675"/>
              <a:ext cx="7141075" cy="34250"/>
            </a:xfrm>
            <a:custGeom>
              <a:rect b="b" l="l" r="r" t="t"/>
              <a:pathLst>
                <a:path extrusionOk="0" fill="none" h="1370" w="285643">
                  <a:moveTo>
                    <a:pt x="0" y="1358"/>
                  </a:moveTo>
                  <a:lnTo>
                    <a:pt x="37552" y="1358"/>
                  </a:lnTo>
                  <a:cubicBezTo>
                    <a:pt x="39827" y="1358"/>
                    <a:pt x="42196" y="1358"/>
                    <a:pt x="44637" y="1358"/>
                  </a:cubicBezTo>
                  <a:cubicBezTo>
                    <a:pt x="47066" y="1358"/>
                    <a:pt x="49602" y="1346"/>
                    <a:pt x="52209" y="1322"/>
                  </a:cubicBezTo>
                  <a:cubicBezTo>
                    <a:pt x="54828" y="1299"/>
                    <a:pt x="57543" y="1251"/>
                    <a:pt x="60353" y="1179"/>
                  </a:cubicBezTo>
                  <a:cubicBezTo>
                    <a:pt x="63163" y="1108"/>
                    <a:pt x="66068" y="1001"/>
                    <a:pt x="69056" y="870"/>
                  </a:cubicBezTo>
                  <a:cubicBezTo>
                    <a:pt x="72045" y="739"/>
                    <a:pt x="75105" y="596"/>
                    <a:pt x="78212" y="453"/>
                  </a:cubicBezTo>
                  <a:cubicBezTo>
                    <a:pt x="81308" y="310"/>
                    <a:pt x="84427" y="179"/>
                    <a:pt x="87511" y="108"/>
                  </a:cubicBezTo>
                  <a:cubicBezTo>
                    <a:pt x="90607" y="25"/>
                    <a:pt x="93667" y="1"/>
                    <a:pt x="96679" y="36"/>
                  </a:cubicBezTo>
                  <a:cubicBezTo>
                    <a:pt x="99703" y="72"/>
                    <a:pt x="102680" y="167"/>
                    <a:pt x="105621" y="310"/>
                  </a:cubicBezTo>
                  <a:cubicBezTo>
                    <a:pt x="108573" y="441"/>
                    <a:pt x="111514" y="620"/>
                    <a:pt x="114479" y="787"/>
                  </a:cubicBezTo>
                  <a:cubicBezTo>
                    <a:pt x="117443" y="953"/>
                    <a:pt x="120468" y="1108"/>
                    <a:pt x="123563" y="1215"/>
                  </a:cubicBezTo>
                  <a:cubicBezTo>
                    <a:pt x="126659" y="1310"/>
                    <a:pt x="129850" y="1346"/>
                    <a:pt x="133088" y="1358"/>
                  </a:cubicBezTo>
                  <a:cubicBezTo>
                    <a:pt x="136327" y="1358"/>
                    <a:pt x="139577" y="1358"/>
                    <a:pt x="142816" y="1370"/>
                  </a:cubicBezTo>
                  <a:lnTo>
                    <a:pt x="178189" y="1370"/>
                  </a:lnTo>
                  <a:lnTo>
                    <a:pt x="186809" y="1370"/>
                  </a:lnTo>
                  <a:lnTo>
                    <a:pt x="195263" y="1370"/>
                  </a:lnTo>
                  <a:cubicBezTo>
                    <a:pt x="198049" y="1370"/>
                    <a:pt x="200811" y="1370"/>
                    <a:pt x="203526" y="1370"/>
                  </a:cubicBezTo>
                  <a:cubicBezTo>
                    <a:pt x="206252" y="1370"/>
                    <a:pt x="208931" y="1370"/>
                    <a:pt x="211586" y="1370"/>
                  </a:cubicBezTo>
                  <a:cubicBezTo>
                    <a:pt x="214229" y="1370"/>
                    <a:pt x="216825" y="1370"/>
                    <a:pt x="219385" y="1370"/>
                  </a:cubicBezTo>
                  <a:lnTo>
                    <a:pt x="226921" y="1370"/>
                  </a:lnTo>
                  <a:lnTo>
                    <a:pt x="234137" y="1370"/>
                  </a:lnTo>
                  <a:lnTo>
                    <a:pt x="285643" y="1370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14"/>
            <p:cNvSpPr/>
            <p:nvPr/>
          </p:nvSpPr>
          <p:spPr>
            <a:xfrm>
              <a:off x="239463" y="4367350"/>
              <a:ext cx="7141075" cy="3900"/>
            </a:xfrm>
            <a:custGeom>
              <a:rect b="b" l="l" r="r" t="t"/>
              <a:pathLst>
                <a:path extrusionOk="0" fill="none" h="156" w="285643">
                  <a:moveTo>
                    <a:pt x="0" y="155"/>
                  </a:moveTo>
                  <a:lnTo>
                    <a:pt x="44625" y="155"/>
                  </a:lnTo>
                  <a:lnTo>
                    <a:pt x="52150" y="155"/>
                  </a:lnTo>
                  <a:cubicBezTo>
                    <a:pt x="54721" y="155"/>
                    <a:pt x="57364" y="155"/>
                    <a:pt x="60079" y="155"/>
                  </a:cubicBezTo>
                  <a:cubicBezTo>
                    <a:pt x="62794" y="155"/>
                    <a:pt x="65568" y="143"/>
                    <a:pt x="68413" y="119"/>
                  </a:cubicBezTo>
                  <a:cubicBezTo>
                    <a:pt x="71259" y="108"/>
                    <a:pt x="74152" y="96"/>
                    <a:pt x="77105" y="72"/>
                  </a:cubicBezTo>
                  <a:cubicBezTo>
                    <a:pt x="80058" y="48"/>
                    <a:pt x="83046" y="24"/>
                    <a:pt x="86070" y="12"/>
                  </a:cubicBezTo>
                  <a:cubicBezTo>
                    <a:pt x="89083" y="0"/>
                    <a:pt x="92119" y="0"/>
                    <a:pt x="95179" y="12"/>
                  </a:cubicBezTo>
                  <a:cubicBezTo>
                    <a:pt x="98239" y="24"/>
                    <a:pt x="101322" y="48"/>
                    <a:pt x="104418" y="72"/>
                  </a:cubicBezTo>
                  <a:cubicBezTo>
                    <a:pt x="107514" y="96"/>
                    <a:pt x="110645" y="131"/>
                    <a:pt x="113812" y="143"/>
                  </a:cubicBezTo>
                  <a:cubicBezTo>
                    <a:pt x="116967" y="155"/>
                    <a:pt x="120182" y="155"/>
                    <a:pt x="123397" y="155"/>
                  </a:cubicBezTo>
                  <a:lnTo>
                    <a:pt x="133088" y="155"/>
                  </a:lnTo>
                  <a:lnTo>
                    <a:pt x="285643" y="155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14"/>
            <p:cNvSpPr/>
            <p:nvPr/>
          </p:nvSpPr>
          <p:spPr>
            <a:xfrm>
              <a:off x="239463" y="4624825"/>
              <a:ext cx="7141075" cy="25"/>
            </a:xfrm>
            <a:custGeom>
              <a:rect b="b" l="l" r="r" t="t"/>
              <a:pathLst>
                <a:path extrusionOk="0" fill="none" h="1" w="285643">
                  <a:moveTo>
                    <a:pt x="0" y="0"/>
                  </a:moveTo>
                  <a:lnTo>
                    <a:pt x="285643" y="0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14"/>
            <p:cNvSpPr/>
            <p:nvPr/>
          </p:nvSpPr>
          <p:spPr>
            <a:xfrm>
              <a:off x="6976750" y="839225"/>
              <a:ext cx="325" cy="4049050"/>
            </a:xfrm>
            <a:custGeom>
              <a:rect b="b" l="l" r="r" t="t"/>
              <a:pathLst>
                <a:path extrusionOk="0" fill="none" h="161962" w="13">
                  <a:moveTo>
                    <a:pt x="1" y="161961"/>
                  </a:moveTo>
                  <a:lnTo>
                    <a:pt x="1" y="69974"/>
                  </a:lnTo>
                  <a:lnTo>
                    <a:pt x="1" y="64521"/>
                  </a:lnTo>
                  <a:cubicBezTo>
                    <a:pt x="1" y="62711"/>
                    <a:pt x="1" y="60913"/>
                    <a:pt x="13" y="59139"/>
                  </a:cubicBezTo>
                  <a:lnTo>
                    <a:pt x="13" y="53853"/>
                  </a:lnTo>
                  <a:cubicBezTo>
                    <a:pt x="13" y="52102"/>
                    <a:pt x="13" y="50376"/>
                    <a:pt x="1" y="48673"/>
                  </a:cubicBezTo>
                  <a:lnTo>
                    <a:pt x="1" y="43637"/>
                  </a:lnTo>
                  <a:lnTo>
                    <a:pt x="1" y="38756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86" name="Google Shape;686;p14"/>
          <p:cNvSpPr txBox="1"/>
          <p:nvPr>
            <p:ph type="title"/>
          </p:nvPr>
        </p:nvSpPr>
        <p:spPr>
          <a:xfrm>
            <a:off x="4597350" y="3186275"/>
            <a:ext cx="3833700" cy="624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87" name="Google Shape;687;p14"/>
          <p:cNvSpPr txBox="1"/>
          <p:nvPr>
            <p:ph idx="1" type="subTitle"/>
          </p:nvPr>
        </p:nvSpPr>
        <p:spPr>
          <a:xfrm>
            <a:off x="3157975" y="1436100"/>
            <a:ext cx="5272800" cy="162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2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88" name="Google Shape;688;p14"/>
          <p:cNvSpPr/>
          <p:nvPr/>
        </p:nvSpPr>
        <p:spPr>
          <a:xfrm>
            <a:off x="3885425" y="4556363"/>
            <a:ext cx="1163550" cy="1163875"/>
          </a:xfrm>
          <a:custGeom>
            <a:rect b="b" l="l" r="r" t="t"/>
            <a:pathLst>
              <a:path extrusionOk="0" h="46555" w="46542">
                <a:moveTo>
                  <a:pt x="30397" y="26766"/>
                </a:moveTo>
                <a:lnTo>
                  <a:pt x="44446" y="32969"/>
                </a:lnTo>
                <a:lnTo>
                  <a:pt x="44696" y="32398"/>
                </a:lnTo>
                <a:lnTo>
                  <a:pt x="30647" y="26195"/>
                </a:lnTo>
                <a:close/>
                <a:moveTo>
                  <a:pt x="37434" y="41768"/>
                </a:moveTo>
                <a:lnTo>
                  <a:pt x="37934" y="41375"/>
                </a:lnTo>
                <a:lnTo>
                  <a:pt x="28421" y="29314"/>
                </a:lnTo>
                <a:lnTo>
                  <a:pt x="27932" y="29695"/>
                </a:lnTo>
                <a:close/>
                <a:moveTo>
                  <a:pt x="31016" y="25004"/>
                </a:moveTo>
                <a:lnTo>
                  <a:pt x="46125" y="27742"/>
                </a:lnTo>
                <a:lnTo>
                  <a:pt x="46244" y="27123"/>
                </a:lnTo>
                <a:lnTo>
                  <a:pt x="31123" y="24385"/>
                </a:lnTo>
                <a:close/>
                <a:moveTo>
                  <a:pt x="29933" y="27588"/>
                </a:moveTo>
                <a:lnTo>
                  <a:pt x="43161" y="35398"/>
                </a:lnTo>
                <a:lnTo>
                  <a:pt x="43470" y="34862"/>
                </a:lnTo>
                <a:lnTo>
                  <a:pt x="30254" y="27052"/>
                </a:lnTo>
                <a:close/>
                <a:moveTo>
                  <a:pt x="39517" y="39970"/>
                </a:moveTo>
                <a:lnTo>
                  <a:pt x="39958" y="39518"/>
                </a:lnTo>
                <a:lnTo>
                  <a:pt x="29099" y="28659"/>
                </a:lnTo>
                <a:lnTo>
                  <a:pt x="28659" y="29100"/>
                </a:lnTo>
                <a:close/>
                <a:moveTo>
                  <a:pt x="29385" y="28338"/>
                </a:moveTo>
                <a:lnTo>
                  <a:pt x="41589" y="37660"/>
                </a:lnTo>
                <a:lnTo>
                  <a:pt x="41970" y="37172"/>
                </a:lnTo>
                <a:lnTo>
                  <a:pt x="29766" y="27838"/>
                </a:lnTo>
                <a:close/>
                <a:moveTo>
                  <a:pt x="30766" y="25897"/>
                </a:moveTo>
                <a:lnTo>
                  <a:pt x="45447" y="30409"/>
                </a:lnTo>
                <a:lnTo>
                  <a:pt x="45625" y="29814"/>
                </a:lnTo>
                <a:lnTo>
                  <a:pt x="30945" y="25302"/>
                </a:lnTo>
                <a:close/>
                <a:moveTo>
                  <a:pt x="31171" y="24075"/>
                </a:moveTo>
                <a:lnTo>
                  <a:pt x="46494" y="25016"/>
                </a:lnTo>
                <a:lnTo>
                  <a:pt x="46530" y="24385"/>
                </a:lnTo>
                <a:lnTo>
                  <a:pt x="31207" y="23456"/>
                </a:lnTo>
                <a:close/>
                <a:moveTo>
                  <a:pt x="30957" y="21289"/>
                </a:moveTo>
                <a:lnTo>
                  <a:pt x="45649" y="16836"/>
                </a:lnTo>
                <a:lnTo>
                  <a:pt x="45470" y="16241"/>
                </a:lnTo>
                <a:lnTo>
                  <a:pt x="30766" y="20694"/>
                </a:lnTo>
                <a:close/>
                <a:moveTo>
                  <a:pt x="30266" y="19539"/>
                </a:moveTo>
                <a:lnTo>
                  <a:pt x="43518" y="11776"/>
                </a:lnTo>
                <a:lnTo>
                  <a:pt x="43208" y="11240"/>
                </a:lnTo>
                <a:lnTo>
                  <a:pt x="29957" y="19003"/>
                </a:lnTo>
                <a:close/>
                <a:moveTo>
                  <a:pt x="30659" y="20396"/>
                </a:moveTo>
                <a:lnTo>
                  <a:pt x="44732" y="14241"/>
                </a:lnTo>
                <a:lnTo>
                  <a:pt x="44482" y="13669"/>
                </a:lnTo>
                <a:lnTo>
                  <a:pt x="30409" y="19825"/>
                </a:lnTo>
                <a:close/>
                <a:moveTo>
                  <a:pt x="31135" y="22206"/>
                </a:moveTo>
                <a:lnTo>
                  <a:pt x="46256" y="19527"/>
                </a:lnTo>
                <a:lnTo>
                  <a:pt x="46149" y="18908"/>
                </a:lnTo>
                <a:lnTo>
                  <a:pt x="31028" y="21587"/>
                </a:lnTo>
                <a:close/>
                <a:moveTo>
                  <a:pt x="31207" y="23135"/>
                </a:moveTo>
                <a:lnTo>
                  <a:pt x="46542" y="22265"/>
                </a:lnTo>
                <a:lnTo>
                  <a:pt x="46506" y="21634"/>
                </a:lnTo>
                <a:lnTo>
                  <a:pt x="31171" y="22516"/>
                </a:lnTo>
                <a:close/>
                <a:moveTo>
                  <a:pt x="23563" y="31207"/>
                </a:moveTo>
                <a:lnTo>
                  <a:pt x="24730" y="46518"/>
                </a:lnTo>
                <a:lnTo>
                  <a:pt x="25349" y="46471"/>
                </a:lnTo>
                <a:lnTo>
                  <a:pt x="24194" y="31159"/>
                </a:lnTo>
                <a:close/>
                <a:moveTo>
                  <a:pt x="19098" y="30016"/>
                </a:moveTo>
                <a:lnTo>
                  <a:pt x="11526" y="43375"/>
                </a:lnTo>
                <a:lnTo>
                  <a:pt x="12073" y="43685"/>
                </a:lnTo>
                <a:lnTo>
                  <a:pt x="19646" y="30326"/>
                </a:lnTo>
                <a:close/>
                <a:moveTo>
                  <a:pt x="27147" y="30195"/>
                </a:moveTo>
                <a:lnTo>
                  <a:pt x="35160" y="43304"/>
                </a:lnTo>
                <a:lnTo>
                  <a:pt x="35695" y="42982"/>
                </a:lnTo>
                <a:lnTo>
                  <a:pt x="27682" y="29874"/>
                </a:lnTo>
                <a:lnTo>
                  <a:pt x="27147" y="30195"/>
                </a:lnTo>
                <a:close/>
                <a:moveTo>
                  <a:pt x="21705" y="31052"/>
                </a:moveTo>
                <a:lnTo>
                  <a:pt x="19241" y="46209"/>
                </a:lnTo>
                <a:lnTo>
                  <a:pt x="19860" y="46304"/>
                </a:lnTo>
                <a:lnTo>
                  <a:pt x="22325" y="31148"/>
                </a:lnTo>
                <a:close/>
                <a:moveTo>
                  <a:pt x="20801" y="30814"/>
                </a:moveTo>
                <a:lnTo>
                  <a:pt x="16562" y="45578"/>
                </a:lnTo>
                <a:lnTo>
                  <a:pt x="17169" y="45745"/>
                </a:lnTo>
                <a:lnTo>
                  <a:pt x="21396" y="30981"/>
                </a:lnTo>
                <a:close/>
                <a:moveTo>
                  <a:pt x="17645" y="28850"/>
                </a:moveTo>
                <a:lnTo>
                  <a:pt x="7144" y="40065"/>
                </a:lnTo>
                <a:lnTo>
                  <a:pt x="7597" y="40494"/>
                </a:lnTo>
                <a:lnTo>
                  <a:pt x="18098" y="29278"/>
                </a:lnTo>
                <a:close/>
                <a:moveTo>
                  <a:pt x="18336" y="29481"/>
                </a:moveTo>
                <a:lnTo>
                  <a:pt x="9240" y="41851"/>
                </a:lnTo>
                <a:lnTo>
                  <a:pt x="9740" y="42220"/>
                </a:lnTo>
                <a:lnTo>
                  <a:pt x="18836" y="29850"/>
                </a:lnTo>
                <a:close/>
                <a:moveTo>
                  <a:pt x="19931" y="30469"/>
                </a:moveTo>
                <a:lnTo>
                  <a:pt x="13978" y="44625"/>
                </a:lnTo>
                <a:lnTo>
                  <a:pt x="14562" y="44875"/>
                </a:lnTo>
                <a:lnTo>
                  <a:pt x="20503" y="30707"/>
                </a:lnTo>
                <a:close/>
                <a:moveTo>
                  <a:pt x="26301" y="30612"/>
                </a:moveTo>
                <a:lnTo>
                  <a:pt x="32719" y="44566"/>
                </a:lnTo>
                <a:lnTo>
                  <a:pt x="33278" y="44304"/>
                </a:lnTo>
                <a:lnTo>
                  <a:pt x="26873" y="30350"/>
                </a:lnTo>
                <a:close/>
                <a:moveTo>
                  <a:pt x="25420" y="30909"/>
                </a:moveTo>
                <a:lnTo>
                  <a:pt x="30135" y="45530"/>
                </a:lnTo>
                <a:lnTo>
                  <a:pt x="30730" y="45340"/>
                </a:lnTo>
                <a:lnTo>
                  <a:pt x="26016" y="30719"/>
                </a:lnTo>
                <a:close/>
                <a:moveTo>
                  <a:pt x="29778" y="18741"/>
                </a:moveTo>
                <a:lnTo>
                  <a:pt x="42018" y="9466"/>
                </a:lnTo>
                <a:lnTo>
                  <a:pt x="41648" y="8966"/>
                </a:lnTo>
                <a:lnTo>
                  <a:pt x="29409" y="18253"/>
                </a:lnTo>
                <a:close/>
                <a:moveTo>
                  <a:pt x="24503" y="31112"/>
                </a:moveTo>
                <a:lnTo>
                  <a:pt x="27468" y="46185"/>
                </a:lnTo>
                <a:lnTo>
                  <a:pt x="28075" y="46066"/>
                </a:lnTo>
                <a:lnTo>
                  <a:pt x="25111" y="30993"/>
                </a:lnTo>
                <a:close/>
                <a:moveTo>
                  <a:pt x="22634" y="31183"/>
                </a:moveTo>
                <a:lnTo>
                  <a:pt x="21979" y="46530"/>
                </a:lnTo>
                <a:lnTo>
                  <a:pt x="22598" y="46554"/>
                </a:lnTo>
                <a:lnTo>
                  <a:pt x="23253" y="31207"/>
                </a:lnTo>
                <a:close/>
                <a:moveTo>
                  <a:pt x="15467" y="21968"/>
                </a:moveTo>
                <a:lnTo>
                  <a:pt x="227" y="20015"/>
                </a:lnTo>
                <a:lnTo>
                  <a:pt x="155" y="20634"/>
                </a:lnTo>
                <a:lnTo>
                  <a:pt x="15383" y="22587"/>
                </a:lnTo>
                <a:close/>
                <a:moveTo>
                  <a:pt x="16407" y="19337"/>
                </a:moveTo>
                <a:lnTo>
                  <a:pt x="2798" y="12205"/>
                </a:lnTo>
                <a:lnTo>
                  <a:pt x="2513" y="12764"/>
                </a:lnTo>
                <a:lnTo>
                  <a:pt x="16121" y="19884"/>
                </a:lnTo>
                <a:lnTo>
                  <a:pt x="16407" y="19325"/>
                </a:lnTo>
                <a:close/>
                <a:moveTo>
                  <a:pt x="15990" y="20170"/>
                </a:moveTo>
                <a:lnTo>
                  <a:pt x="1632" y="14705"/>
                </a:lnTo>
                <a:lnTo>
                  <a:pt x="1417" y="15277"/>
                </a:lnTo>
                <a:lnTo>
                  <a:pt x="15764" y="20753"/>
                </a:lnTo>
                <a:lnTo>
                  <a:pt x="15990" y="20170"/>
                </a:lnTo>
                <a:close/>
                <a:moveTo>
                  <a:pt x="15669" y="21051"/>
                </a:moveTo>
                <a:lnTo>
                  <a:pt x="774" y="17312"/>
                </a:lnTo>
                <a:lnTo>
                  <a:pt x="620" y="17920"/>
                </a:lnTo>
                <a:lnTo>
                  <a:pt x="15526" y="21658"/>
                </a:lnTo>
                <a:lnTo>
                  <a:pt x="15669" y="21051"/>
                </a:lnTo>
                <a:close/>
                <a:moveTo>
                  <a:pt x="17526" y="17836"/>
                </a:moveTo>
                <a:lnTo>
                  <a:pt x="5965" y="7716"/>
                </a:lnTo>
                <a:lnTo>
                  <a:pt x="5561" y="8180"/>
                </a:lnTo>
                <a:lnTo>
                  <a:pt x="17110" y="18301"/>
                </a:lnTo>
                <a:close/>
                <a:moveTo>
                  <a:pt x="16919" y="18551"/>
                </a:moveTo>
                <a:lnTo>
                  <a:pt x="4251" y="9871"/>
                </a:lnTo>
                <a:lnTo>
                  <a:pt x="3894" y="10383"/>
                </a:lnTo>
                <a:lnTo>
                  <a:pt x="16574" y="19063"/>
                </a:lnTo>
                <a:close/>
                <a:moveTo>
                  <a:pt x="7930" y="5787"/>
                </a:moveTo>
                <a:lnTo>
                  <a:pt x="7466" y="6204"/>
                </a:lnTo>
                <a:lnTo>
                  <a:pt x="17741" y="17610"/>
                </a:lnTo>
                <a:lnTo>
                  <a:pt x="18205" y="17193"/>
                </a:lnTo>
                <a:close/>
                <a:moveTo>
                  <a:pt x="15359" y="22897"/>
                </a:moveTo>
                <a:lnTo>
                  <a:pt x="0" y="22754"/>
                </a:lnTo>
                <a:lnTo>
                  <a:pt x="0" y="23373"/>
                </a:lnTo>
                <a:lnTo>
                  <a:pt x="15359" y="23516"/>
                </a:lnTo>
                <a:lnTo>
                  <a:pt x="15359" y="22897"/>
                </a:lnTo>
                <a:close/>
                <a:moveTo>
                  <a:pt x="16491" y="27373"/>
                </a:moveTo>
                <a:lnTo>
                  <a:pt x="3668" y="35827"/>
                </a:lnTo>
                <a:lnTo>
                  <a:pt x="4013" y="36339"/>
                </a:lnTo>
                <a:lnTo>
                  <a:pt x="16836" y="27897"/>
                </a:lnTo>
                <a:close/>
                <a:moveTo>
                  <a:pt x="16062" y="26552"/>
                </a:moveTo>
                <a:lnTo>
                  <a:pt x="2322" y="33422"/>
                </a:lnTo>
                <a:lnTo>
                  <a:pt x="2596" y="33981"/>
                </a:lnTo>
                <a:lnTo>
                  <a:pt x="16336" y="27099"/>
                </a:lnTo>
                <a:close/>
                <a:moveTo>
                  <a:pt x="17026" y="28147"/>
                </a:moveTo>
                <a:lnTo>
                  <a:pt x="5275" y="38053"/>
                </a:lnTo>
                <a:lnTo>
                  <a:pt x="5680" y="38529"/>
                </a:lnTo>
                <a:lnTo>
                  <a:pt x="17431" y="28623"/>
                </a:lnTo>
                <a:close/>
                <a:moveTo>
                  <a:pt x="15371" y="23837"/>
                </a:moveTo>
                <a:lnTo>
                  <a:pt x="108" y="25504"/>
                </a:lnTo>
                <a:lnTo>
                  <a:pt x="167" y="26123"/>
                </a:lnTo>
                <a:lnTo>
                  <a:pt x="15443" y="24456"/>
                </a:lnTo>
                <a:close/>
                <a:moveTo>
                  <a:pt x="15729" y="25671"/>
                </a:moveTo>
                <a:lnTo>
                  <a:pt x="1274" y="30874"/>
                </a:lnTo>
                <a:lnTo>
                  <a:pt x="1477" y="31469"/>
                </a:lnTo>
                <a:lnTo>
                  <a:pt x="15931" y="26266"/>
                </a:lnTo>
                <a:close/>
                <a:moveTo>
                  <a:pt x="15490" y="24766"/>
                </a:moveTo>
                <a:lnTo>
                  <a:pt x="524" y="28231"/>
                </a:lnTo>
                <a:lnTo>
                  <a:pt x="667" y="28838"/>
                </a:lnTo>
                <a:lnTo>
                  <a:pt x="15633" y="25373"/>
                </a:lnTo>
                <a:close/>
                <a:moveTo>
                  <a:pt x="21539" y="15550"/>
                </a:moveTo>
                <a:lnTo>
                  <a:pt x="17586" y="715"/>
                </a:lnTo>
                <a:lnTo>
                  <a:pt x="16979" y="870"/>
                </a:lnTo>
                <a:lnTo>
                  <a:pt x="20943" y="15717"/>
                </a:lnTo>
                <a:lnTo>
                  <a:pt x="21539" y="15550"/>
                </a:lnTo>
                <a:close/>
                <a:moveTo>
                  <a:pt x="26147" y="15896"/>
                </a:moveTo>
                <a:lnTo>
                  <a:pt x="31135" y="1370"/>
                </a:lnTo>
                <a:lnTo>
                  <a:pt x="30552" y="1168"/>
                </a:lnTo>
                <a:lnTo>
                  <a:pt x="25563" y="15693"/>
                </a:lnTo>
                <a:close/>
                <a:moveTo>
                  <a:pt x="27004" y="16289"/>
                </a:moveTo>
                <a:lnTo>
                  <a:pt x="33671" y="2454"/>
                </a:lnTo>
                <a:lnTo>
                  <a:pt x="33112" y="2180"/>
                </a:lnTo>
                <a:lnTo>
                  <a:pt x="26432" y="16015"/>
                </a:lnTo>
                <a:close/>
                <a:moveTo>
                  <a:pt x="24337" y="15431"/>
                </a:moveTo>
                <a:lnTo>
                  <a:pt x="25777" y="132"/>
                </a:lnTo>
                <a:lnTo>
                  <a:pt x="25158" y="84"/>
                </a:lnTo>
                <a:lnTo>
                  <a:pt x="23718" y="15372"/>
                </a:lnTo>
                <a:close/>
                <a:moveTo>
                  <a:pt x="18967" y="16634"/>
                </a:moveTo>
                <a:lnTo>
                  <a:pt x="10097" y="4097"/>
                </a:lnTo>
                <a:lnTo>
                  <a:pt x="9585" y="4454"/>
                </a:lnTo>
                <a:lnTo>
                  <a:pt x="18455" y="17003"/>
                </a:lnTo>
                <a:lnTo>
                  <a:pt x="18967" y="16634"/>
                </a:lnTo>
                <a:close/>
                <a:moveTo>
                  <a:pt x="27801" y="16777"/>
                </a:moveTo>
                <a:lnTo>
                  <a:pt x="36053" y="3823"/>
                </a:lnTo>
                <a:lnTo>
                  <a:pt x="35529" y="3477"/>
                </a:lnTo>
                <a:lnTo>
                  <a:pt x="27278" y="16431"/>
                </a:lnTo>
                <a:close/>
                <a:moveTo>
                  <a:pt x="28540" y="17348"/>
                </a:moveTo>
                <a:lnTo>
                  <a:pt x="38267" y="5466"/>
                </a:lnTo>
                <a:lnTo>
                  <a:pt x="37779" y="5073"/>
                </a:lnTo>
                <a:lnTo>
                  <a:pt x="28052" y="16955"/>
                </a:lnTo>
                <a:close/>
                <a:moveTo>
                  <a:pt x="25254" y="15610"/>
                </a:moveTo>
                <a:lnTo>
                  <a:pt x="28492" y="596"/>
                </a:lnTo>
                <a:lnTo>
                  <a:pt x="27885" y="465"/>
                </a:lnTo>
                <a:lnTo>
                  <a:pt x="24646" y="15479"/>
                </a:lnTo>
                <a:close/>
                <a:moveTo>
                  <a:pt x="19777" y="16169"/>
                </a:moveTo>
                <a:lnTo>
                  <a:pt x="12454" y="2668"/>
                </a:lnTo>
                <a:lnTo>
                  <a:pt x="11907" y="2965"/>
                </a:lnTo>
                <a:lnTo>
                  <a:pt x="19229" y="16467"/>
                </a:lnTo>
                <a:close/>
                <a:moveTo>
                  <a:pt x="20646" y="15812"/>
                </a:moveTo>
                <a:lnTo>
                  <a:pt x="14955" y="1537"/>
                </a:lnTo>
                <a:lnTo>
                  <a:pt x="14383" y="1775"/>
                </a:lnTo>
                <a:lnTo>
                  <a:pt x="20062" y="16039"/>
                </a:lnTo>
                <a:lnTo>
                  <a:pt x="20646" y="15812"/>
                </a:lnTo>
                <a:close/>
                <a:moveTo>
                  <a:pt x="22467" y="15396"/>
                </a:moveTo>
                <a:lnTo>
                  <a:pt x="20289" y="191"/>
                </a:lnTo>
                <a:lnTo>
                  <a:pt x="19670" y="287"/>
                </a:lnTo>
                <a:lnTo>
                  <a:pt x="21848" y="15491"/>
                </a:lnTo>
                <a:close/>
                <a:moveTo>
                  <a:pt x="23396" y="15360"/>
                </a:moveTo>
                <a:lnTo>
                  <a:pt x="23027" y="1"/>
                </a:lnTo>
                <a:lnTo>
                  <a:pt x="22408" y="13"/>
                </a:lnTo>
                <a:lnTo>
                  <a:pt x="22777" y="15372"/>
                </a:lnTo>
                <a:lnTo>
                  <a:pt x="23396" y="15360"/>
                </a:lnTo>
                <a:close/>
                <a:moveTo>
                  <a:pt x="29195" y="18015"/>
                </a:moveTo>
                <a:lnTo>
                  <a:pt x="40255" y="7359"/>
                </a:lnTo>
                <a:lnTo>
                  <a:pt x="39827" y="6906"/>
                </a:lnTo>
                <a:lnTo>
                  <a:pt x="28766" y="17563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" name="Google Shape;689;p14"/>
          <p:cNvSpPr/>
          <p:nvPr/>
        </p:nvSpPr>
        <p:spPr>
          <a:xfrm>
            <a:off x="7809231" y="146175"/>
            <a:ext cx="1526707" cy="81369"/>
          </a:xfrm>
          <a:custGeom>
            <a:rect b="b" l="l" r="r" t="t"/>
            <a:pathLst>
              <a:path extrusionOk="0" h="3620" w="67914">
                <a:moveTo>
                  <a:pt x="63663" y="3620"/>
                </a:moveTo>
                <a:cubicBezTo>
                  <a:pt x="62389" y="3620"/>
                  <a:pt x="61747" y="2810"/>
                  <a:pt x="61187" y="2084"/>
                </a:cubicBezTo>
                <a:cubicBezTo>
                  <a:pt x="60615" y="1358"/>
                  <a:pt x="60223" y="905"/>
                  <a:pt x="59425" y="905"/>
                </a:cubicBezTo>
                <a:cubicBezTo>
                  <a:pt x="58627" y="905"/>
                  <a:pt x="58234" y="1358"/>
                  <a:pt x="57663" y="2084"/>
                </a:cubicBezTo>
                <a:cubicBezTo>
                  <a:pt x="57091" y="2810"/>
                  <a:pt x="56460" y="3620"/>
                  <a:pt x="55174" y="3620"/>
                </a:cubicBezTo>
                <a:cubicBezTo>
                  <a:pt x="53900" y="3620"/>
                  <a:pt x="53257" y="2810"/>
                  <a:pt x="52698" y="2084"/>
                </a:cubicBezTo>
                <a:cubicBezTo>
                  <a:pt x="52126" y="1358"/>
                  <a:pt x="51733" y="905"/>
                  <a:pt x="50936" y="905"/>
                </a:cubicBezTo>
                <a:cubicBezTo>
                  <a:pt x="50138" y="905"/>
                  <a:pt x="49745" y="1358"/>
                  <a:pt x="49174" y="2084"/>
                </a:cubicBezTo>
                <a:cubicBezTo>
                  <a:pt x="48602" y="2810"/>
                  <a:pt x="47971" y="3620"/>
                  <a:pt x="46685" y="3620"/>
                </a:cubicBezTo>
                <a:cubicBezTo>
                  <a:pt x="45411" y="3620"/>
                  <a:pt x="44768" y="2810"/>
                  <a:pt x="44209" y="2084"/>
                </a:cubicBezTo>
                <a:cubicBezTo>
                  <a:pt x="43637" y="1358"/>
                  <a:pt x="43244" y="905"/>
                  <a:pt x="42446" y="905"/>
                </a:cubicBezTo>
                <a:cubicBezTo>
                  <a:pt x="41649" y="905"/>
                  <a:pt x="41256" y="1358"/>
                  <a:pt x="40684" y="2084"/>
                </a:cubicBezTo>
                <a:cubicBezTo>
                  <a:pt x="40113" y="2810"/>
                  <a:pt x="39482" y="3620"/>
                  <a:pt x="38196" y="3620"/>
                </a:cubicBezTo>
                <a:cubicBezTo>
                  <a:pt x="36922" y="3620"/>
                  <a:pt x="36279" y="2810"/>
                  <a:pt x="35719" y="2084"/>
                </a:cubicBezTo>
                <a:cubicBezTo>
                  <a:pt x="35148" y="1358"/>
                  <a:pt x="34755" y="905"/>
                  <a:pt x="33957" y="905"/>
                </a:cubicBezTo>
                <a:cubicBezTo>
                  <a:pt x="33160" y="905"/>
                  <a:pt x="32767" y="1358"/>
                  <a:pt x="32195" y="2084"/>
                </a:cubicBezTo>
                <a:cubicBezTo>
                  <a:pt x="31624" y="2810"/>
                  <a:pt x="30993" y="3620"/>
                  <a:pt x="29707" y="3620"/>
                </a:cubicBezTo>
                <a:cubicBezTo>
                  <a:pt x="28433" y="3620"/>
                  <a:pt x="27790" y="2810"/>
                  <a:pt x="27230" y="2084"/>
                </a:cubicBezTo>
                <a:cubicBezTo>
                  <a:pt x="26659" y="1358"/>
                  <a:pt x="26266" y="905"/>
                  <a:pt x="25468" y="905"/>
                </a:cubicBezTo>
                <a:cubicBezTo>
                  <a:pt x="24670" y="905"/>
                  <a:pt x="24278" y="1358"/>
                  <a:pt x="23706" y="2084"/>
                </a:cubicBezTo>
                <a:cubicBezTo>
                  <a:pt x="23135" y="2810"/>
                  <a:pt x="22504" y="3620"/>
                  <a:pt x="21218" y="3620"/>
                </a:cubicBezTo>
                <a:cubicBezTo>
                  <a:pt x="19944" y="3620"/>
                  <a:pt x="19301" y="2810"/>
                  <a:pt x="18741" y="2084"/>
                </a:cubicBezTo>
                <a:cubicBezTo>
                  <a:pt x="18170" y="1358"/>
                  <a:pt x="17777" y="905"/>
                  <a:pt x="16979" y="905"/>
                </a:cubicBezTo>
                <a:cubicBezTo>
                  <a:pt x="16181" y="905"/>
                  <a:pt x="15788" y="1358"/>
                  <a:pt x="15217" y="2084"/>
                </a:cubicBezTo>
                <a:cubicBezTo>
                  <a:pt x="14645" y="2810"/>
                  <a:pt x="14014" y="3620"/>
                  <a:pt x="12728" y="3620"/>
                </a:cubicBezTo>
                <a:cubicBezTo>
                  <a:pt x="11455" y="3620"/>
                  <a:pt x="10812" y="2810"/>
                  <a:pt x="10252" y="2084"/>
                </a:cubicBezTo>
                <a:cubicBezTo>
                  <a:pt x="9680" y="1358"/>
                  <a:pt x="9288" y="905"/>
                  <a:pt x="8490" y="905"/>
                </a:cubicBezTo>
                <a:cubicBezTo>
                  <a:pt x="7692" y="905"/>
                  <a:pt x="7299" y="1358"/>
                  <a:pt x="6728" y="2084"/>
                </a:cubicBezTo>
                <a:cubicBezTo>
                  <a:pt x="6156" y="2810"/>
                  <a:pt x="5525" y="3620"/>
                  <a:pt x="4239" y="3620"/>
                </a:cubicBezTo>
                <a:cubicBezTo>
                  <a:pt x="2965" y="3620"/>
                  <a:pt x="2322" y="2810"/>
                  <a:pt x="1763" y="2084"/>
                </a:cubicBezTo>
                <a:cubicBezTo>
                  <a:pt x="1191" y="1358"/>
                  <a:pt x="798" y="905"/>
                  <a:pt x="1" y="905"/>
                </a:cubicBezTo>
                <a:lnTo>
                  <a:pt x="1" y="0"/>
                </a:lnTo>
                <a:cubicBezTo>
                  <a:pt x="1287" y="0"/>
                  <a:pt x="1918" y="810"/>
                  <a:pt x="2477" y="1536"/>
                </a:cubicBezTo>
                <a:cubicBezTo>
                  <a:pt x="3049" y="2262"/>
                  <a:pt x="3442" y="2715"/>
                  <a:pt x="4239" y="2715"/>
                </a:cubicBezTo>
                <a:cubicBezTo>
                  <a:pt x="5049" y="2715"/>
                  <a:pt x="5442" y="2262"/>
                  <a:pt x="6013" y="1536"/>
                </a:cubicBezTo>
                <a:cubicBezTo>
                  <a:pt x="6573" y="810"/>
                  <a:pt x="7204" y="0"/>
                  <a:pt x="8490" y="0"/>
                </a:cubicBezTo>
                <a:cubicBezTo>
                  <a:pt x="9776" y="0"/>
                  <a:pt x="10407" y="810"/>
                  <a:pt x="10966" y="1536"/>
                </a:cubicBezTo>
                <a:cubicBezTo>
                  <a:pt x="11538" y="2262"/>
                  <a:pt x="11931" y="2715"/>
                  <a:pt x="12728" y="2715"/>
                </a:cubicBezTo>
                <a:cubicBezTo>
                  <a:pt x="13538" y="2715"/>
                  <a:pt x="13931" y="2262"/>
                  <a:pt x="14503" y="1536"/>
                </a:cubicBezTo>
                <a:cubicBezTo>
                  <a:pt x="15062" y="810"/>
                  <a:pt x="15693" y="0"/>
                  <a:pt x="16979" y="0"/>
                </a:cubicBezTo>
                <a:cubicBezTo>
                  <a:pt x="18265" y="0"/>
                  <a:pt x="18896" y="810"/>
                  <a:pt x="19456" y="1536"/>
                </a:cubicBezTo>
                <a:cubicBezTo>
                  <a:pt x="20027" y="2262"/>
                  <a:pt x="20420" y="2715"/>
                  <a:pt x="21218" y="2715"/>
                </a:cubicBezTo>
                <a:cubicBezTo>
                  <a:pt x="22027" y="2715"/>
                  <a:pt x="22420" y="2262"/>
                  <a:pt x="22992" y="1536"/>
                </a:cubicBezTo>
                <a:cubicBezTo>
                  <a:pt x="23551" y="810"/>
                  <a:pt x="24182" y="0"/>
                  <a:pt x="25468" y="0"/>
                </a:cubicBezTo>
                <a:cubicBezTo>
                  <a:pt x="26754" y="0"/>
                  <a:pt x="27385" y="810"/>
                  <a:pt x="27945" y="1536"/>
                </a:cubicBezTo>
                <a:cubicBezTo>
                  <a:pt x="28516" y="2262"/>
                  <a:pt x="28909" y="2715"/>
                  <a:pt x="29707" y="2715"/>
                </a:cubicBezTo>
                <a:cubicBezTo>
                  <a:pt x="30516" y="2715"/>
                  <a:pt x="30909" y="2262"/>
                  <a:pt x="31481" y="1536"/>
                </a:cubicBezTo>
                <a:cubicBezTo>
                  <a:pt x="32040" y="810"/>
                  <a:pt x="32671" y="0"/>
                  <a:pt x="33957" y="0"/>
                </a:cubicBezTo>
                <a:cubicBezTo>
                  <a:pt x="35243" y="0"/>
                  <a:pt x="35874" y="810"/>
                  <a:pt x="36434" y="1536"/>
                </a:cubicBezTo>
                <a:cubicBezTo>
                  <a:pt x="37005" y="2262"/>
                  <a:pt x="37398" y="2715"/>
                  <a:pt x="38196" y="2715"/>
                </a:cubicBezTo>
                <a:cubicBezTo>
                  <a:pt x="39006" y="2715"/>
                  <a:pt x="39398" y="2262"/>
                  <a:pt x="39970" y="1536"/>
                </a:cubicBezTo>
                <a:cubicBezTo>
                  <a:pt x="40530" y="810"/>
                  <a:pt x="41161" y="0"/>
                  <a:pt x="42446" y="0"/>
                </a:cubicBezTo>
                <a:cubicBezTo>
                  <a:pt x="43732" y="0"/>
                  <a:pt x="44363" y="810"/>
                  <a:pt x="44923" y="1536"/>
                </a:cubicBezTo>
                <a:cubicBezTo>
                  <a:pt x="45494" y="2262"/>
                  <a:pt x="45887" y="2715"/>
                  <a:pt x="46685" y="2715"/>
                </a:cubicBezTo>
                <a:cubicBezTo>
                  <a:pt x="47495" y="2715"/>
                  <a:pt x="47888" y="2262"/>
                  <a:pt x="48459" y="1536"/>
                </a:cubicBezTo>
                <a:cubicBezTo>
                  <a:pt x="49019" y="810"/>
                  <a:pt x="49650" y="0"/>
                  <a:pt x="50936" y="0"/>
                </a:cubicBezTo>
                <a:cubicBezTo>
                  <a:pt x="52222" y="0"/>
                  <a:pt x="52853" y="810"/>
                  <a:pt x="53412" y="1536"/>
                </a:cubicBezTo>
                <a:cubicBezTo>
                  <a:pt x="53984" y="2262"/>
                  <a:pt x="54377" y="2715"/>
                  <a:pt x="55174" y="2715"/>
                </a:cubicBezTo>
                <a:cubicBezTo>
                  <a:pt x="55984" y="2715"/>
                  <a:pt x="56377" y="2262"/>
                  <a:pt x="56948" y="1536"/>
                </a:cubicBezTo>
                <a:cubicBezTo>
                  <a:pt x="57508" y="810"/>
                  <a:pt x="58139" y="0"/>
                  <a:pt x="59425" y="0"/>
                </a:cubicBezTo>
                <a:cubicBezTo>
                  <a:pt x="60711" y="0"/>
                  <a:pt x="61342" y="810"/>
                  <a:pt x="61901" y="1536"/>
                </a:cubicBezTo>
                <a:cubicBezTo>
                  <a:pt x="62473" y="2262"/>
                  <a:pt x="62866" y="2715"/>
                  <a:pt x="63663" y="2715"/>
                </a:cubicBezTo>
                <a:cubicBezTo>
                  <a:pt x="64473" y="2715"/>
                  <a:pt x="64866" y="2262"/>
                  <a:pt x="65437" y="1536"/>
                </a:cubicBezTo>
                <a:cubicBezTo>
                  <a:pt x="65997" y="810"/>
                  <a:pt x="66628" y="0"/>
                  <a:pt x="67914" y="0"/>
                </a:cubicBezTo>
                <a:lnTo>
                  <a:pt x="67914" y="905"/>
                </a:lnTo>
                <a:cubicBezTo>
                  <a:pt x="67116" y="905"/>
                  <a:pt x="66723" y="1358"/>
                  <a:pt x="66152" y="2084"/>
                </a:cubicBezTo>
                <a:cubicBezTo>
                  <a:pt x="65580" y="2810"/>
                  <a:pt x="64949" y="3620"/>
                  <a:pt x="63663" y="362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0" name="Google Shape;690;p14"/>
          <p:cNvSpPr/>
          <p:nvPr/>
        </p:nvSpPr>
        <p:spPr>
          <a:xfrm>
            <a:off x="7601256" y="322650"/>
            <a:ext cx="1526707" cy="81369"/>
          </a:xfrm>
          <a:custGeom>
            <a:rect b="b" l="l" r="r" t="t"/>
            <a:pathLst>
              <a:path extrusionOk="0" h="3620" w="67914">
                <a:moveTo>
                  <a:pt x="63663" y="3620"/>
                </a:moveTo>
                <a:cubicBezTo>
                  <a:pt x="62389" y="3620"/>
                  <a:pt x="61747" y="2810"/>
                  <a:pt x="61187" y="2084"/>
                </a:cubicBezTo>
                <a:cubicBezTo>
                  <a:pt x="60615" y="1358"/>
                  <a:pt x="60223" y="905"/>
                  <a:pt x="59425" y="905"/>
                </a:cubicBezTo>
                <a:cubicBezTo>
                  <a:pt x="58627" y="905"/>
                  <a:pt x="58234" y="1358"/>
                  <a:pt x="57663" y="2084"/>
                </a:cubicBezTo>
                <a:cubicBezTo>
                  <a:pt x="57091" y="2810"/>
                  <a:pt x="56460" y="3620"/>
                  <a:pt x="55174" y="3620"/>
                </a:cubicBezTo>
                <a:cubicBezTo>
                  <a:pt x="53900" y="3620"/>
                  <a:pt x="53257" y="2810"/>
                  <a:pt x="52698" y="2084"/>
                </a:cubicBezTo>
                <a:cubicBezTo>
                  <a:pt x="52126" y="1358"/>
                  <a:pt x="51733" y="905"/>
                  <a:pt x="50936" y="905"/>
                </a:cubicBezTo>
                <a:cubicBezTo>
                  <a:pt x="50138" y="905"/>
                  <a:pt x="49745" y="1358"/>
                  <a:pt x="49174" y="2084"/>
                </a:cubicBezTo>
                <a:cubicBezTo>
                  <a:pt x="48602" y="2810"/>
                  <a:pt x="47971" y="3620"/>
                  <a:pt x="46685" y="3620"/>
                </a:cubicBezTo>
                <a:cubicBezTo>
                  <a:pt x="45411" y="3620"/>
                  <a:pt x="44768" y="2810"/>
                  <a:pt x="44209" y="2084"/>
                </a:cubicBezTo>
                <a:cubicBezTo>
                  <a:pt x="43637" y="1358"/>
                  <a:pt x="43244" y="905"/>
                  <a:pt x="42446" y="905"/>
                </a:cubicBezTo>
                <a:cubicBezTo>
                  <a:pt x="41649" y="905"/>
                  <a:pt x="41256" y="1358"/>
                  <a:pt x="40684" y="2084"/>
                </a:cubicBezTo>
                <a:cubicBezTo>
                  <a:pt x="40113" y="2810"/>
                  <a:pt x="39482" y="3620"/>
                  <a:pt x="38196" y="3620"/>
                </a:cubicBezTo>
                <a:cubicBezTo>
                  <a:pt x="36922" y="3620"/>
                  <a:pt x="36279" y="2810"/>
                  <a:pt x="35719" y="2084"/>
                </a:cubicBezTo>
                <a:cubicBezTo>
                  <a:pt x="35148" y="1358"/>
                  <a:pt x="34755" y="905"/>
                  <a:pt x="33957" y="905"/>
                </a:cubicBezTo>
                <a:cubicBezTo>
                  <a:pt x="33160" y="905"/>
                  <a:pt x="32767" y="1358"/>
                  <a:pt x="32195" y="2084"/>
                </a:cubicBezTo>
                <a:cubicBezTo>
                  <a:pt x="31624" y="2810"/>
                  <a:pt x="30993" y="3620"/>
                  <a:pt x="29707" y="3620"/>
                </a:cubicBezTo>
                <a:cubicBezTo>
                  <a:pt x="28433" y="3620"/>
                  <a:pt x="27790" y="2810"/>
                  <a:pt x="27230" y="2084"/>
                </a:cubicBezTo>
                <a:cubicBezTo>
                  <a:pt x="26659" y="1358"/>
                  <a:pt x="26266" y="905"/>
                  <a:pt x="25468" y="905"/>
                </a:cubicBezTo>
                <a:cubicBezTo>
                  <a:pt x="24670" y="905"/>
                  <a:pt x="24278" y="1358"/>
                  <a:pt x="23706" y="2084"/>
                </a:cubicBezTo>
                <a:cubicBezTo>
                  <a:pt x="23135" y="2810"/>
                  <a:pt x="22504" y="3620"/>
                  <a:pt x="21218" y="3620"/>
                </a:cubicBezTo>
                <a:cubicBezTo>
                  <a:pt x="19944" y="3620"/>
                  <a:pt x="19301" y="2810"/>
                  <a:pt x="18741" y="2084"/>
                </a:cubicBezTo>
                <a:cubicBezTo>
                  <a:pt x="18170" y="1358"/>
                  <a:pt x="17777" y="905"/>
                  <a:pt x="16979" y="905"/>
                </a:cubicBezTo>
                <a:cubicBezTo>
                  <a:pt x="16181" y="905"/>
                  <a:pt x="15788" y="1358"/>
                  <a:pt x="15217" y="2084"/>
                </a:cubicBezTo>
                <a:cubicBezTo>
                  <a:pt x="14645" y="2810"/>
                  <a:pt x="14014" y="3620"/>
                  <a:pt x="12728" y="3620"/>
                </a:cubicBezTo>
                <a:cubicBezTo>
                  <a:pt x="11455" y="3620"/>
                  <a:pt x="10812" y="2810"/>
                  <a:pt x="10252" y="2084"/>
                </a:cubicBezTo>
                <a:cubicBezTo>
                  <a:pt x="9680" y="1358"/>
                  <a:pt x="9288" y="905"/>
                  <a:pt x="8490" y="905"/>
                </a:cubicBezTo>
                <a:cubicBezTo>
                  <a:pt x="7692" y="905"/>
                  <a:pt x="7299" y="1358"/>
                  <a:pt x="6728" y="2084"/>
                </a:cubicBezTo>
                <a:cubicBezTo>
                  <a:pt x="6156" y="2810"/>
                  <a:pt x="5525" y="3620"/>
                  <a:pt x="4239" y="3620"/>
                </a:cubicBezTo>
                <a:cubicBezTo>
                  <a:pt x="2965" y="3620"/>
                  <a:pt x="2322" y="2810"/>
                  <a:pt x="1763" y="2084"/>
                </a:cubicBezTo>
                <a:cubicBezTo>
                  <a:pt x="1191" y="1358"/>
                  <a:pt x="798" y="905"/>
                  <a:pt x="1" y="905"/>
                </a:cubicBezTo>
                <a:lnTo>
                  <a:pt x="1" y="0"/>
                </a:lnTo>
                <a:cubicBezTo>
                  <a:pt x="1287" y="0"/>
                  <a:pt x="1918" y="810"/>
                  <a:pt x="2477" y="1536"/>
                </a:cubicBezTo>
                <a:cubicBezTo>
                  <a:pt x="3049" y="2262"/>
                  <a:pt x="3442" y="2715"/>
                  <a:pt x="4239" y="2715"/>
                </a:cubicBezTo>
                <a:cubicBezTo>
                  <a:pt x="5049" y="2715"/>
                  <a:pt x="5442" y="2262"/>
                  <a:pt x="6013" y="1536"/>
                </a:cubicBezTo>
                <a:cubicBezTo>
                  <a:pt x="6573" y="810"/>
                  <a:pt x="7204" y="0"/>
                  <a:pt x="8490" y="0"/>
                </a:cubicBezTo>
                <a:cubicBezTo>
                  <a:pt x="9776" y="0"/>
                  <a:pt x="10407" y="810"/>
                  <a:pt x="10966" y="1536"/>
                </a:cubicBezTo>
                <a:cubicBezTo>
                  <a:pt x="11538" y="2262"/>
                  <a:pt x="11931" y="2715"/>
                  <a:pt x="12728" y="2715"/>
                </a:cubicBezTo>
                <a:cubicBezTo>
                  <a:pt x="13538" y="2715"/>
                  <a:pt x="13931" y="2262"/>
                  <a:pt x="14503" y="1536"/>
                </a:cubicBezTo>
                <a:cubicBezTo>
                  <a:pt x="15062" y="810"/>
                  <a:pt x="15693" y="0"/>
                  <a:pt x="16979" y="0"/>
                </a:cubicBezTo>
                <a:cubicBezTo>
                  <a:pt x="18265" y="0"/>
                  <a:pt x="18896" y="810"/>
                  <a:pt x="19456" y="1536"/>
                </a:cubicBezTo>
                <a:cubicBezTo>
                  <a:pt x="20027" y="2262"/>
                  <a:pt x="20420" y="2715"/>
                  <a:pt x="21218" y="2715"/>
                </a:cubicBezTo>
                <a:cubicBezTo>
                  <a:pt x="22027" y="2715"/>
                  <a:pt x="22420" y="2262"/>
                  <a:pt x="22992" y="1536"/>
                </a:cubicBezTo>
                <a:cubicBezTo>
                  <a:pt x="23551" y="810"/>
                  <a:pt x="24182" y="0"/>
                  <a:pt x="25468" y="0"/>
                </a:cubicBezTo>
                <a:cubicBezTo>
                  <a:pt x="26754" y="0"/>
                  <a:pt x="27385" y="810"/>
                  <a:pt x="27945" y="1536"/>
                </a:cubicBezTo>
                <a:cubicBezTo>
                  <a:pt x="28516" y="2262"/>
                  <a:pt x="28909" y="2715"/>
                  <a:pt x="29707" y="2715"/>
                </a:cubicBezTo>
                <a:cubicBezTo>
                  <a:pt x="30516" y="2715"/>
                  <a:pt x="30909" y="2262"/>
                  <a:pt x="31481" y="1536"/>
                </a:cubicBezTo>
                <a:cubicBezTo>
                  <a:pt x="32040" y="810"/>
                  <a:pt x="32671" y="0"/>
                  <a:pt x="33957" y="0"/>
                </a:cubicBezTo>
                <a:cubicBezTo>
                  <a:pt x="35243" y="0"/>
                  <a:pt x="35874" y="810"/>
                  <a:pt x="36434" y="1536"/>
                </a:cubicBezTo>
                <a:cubicBezTo>
                  <a:pt x="37005" y="2262"/>
                  <a:pt x="37398" y="2715"/>
                  <a:pt x="38196" y="2715"/>
                </a:cubicBezTo>
                <a:cubicBezTo>
                  <a:pt x="39006" y="2715"/>
                  <a:pt x="39398" y="2262"/>
                  <a:pt x="39970" y="1536"/>
                </a:cubicBezTo>
                <a:cubicBezTo>
                  <a:pt x="40530" y="810"/>
                  <a:pt x="41161" y="0"/>
                  <a:pt x="42446" y="0"/>
                </a:cubicBezTo>
                <a:cubicBezTo>
                  <a:pt x="43732" y="0"/>
                  <a:pt x="44363" y="810"/>
                  <a:pt x="44923" y="1536"/>
                </a:cubicBezTo>
                <a:cubicBezTo>
                  <a:pt x="45494" y="2262"/>
                  <a:pt x="45887" y="2715"/>
                  <a:pt x="46685" y="2715"/>
                </a:cubicBezTo>
                <a:cubicBezTo>
                  <a:pt x="47495" y="2715"/>
                  <a:pt x="47888" y="2262"/>
                  <a:pt x="48459" y="1536"/>
                </a:cubicBezTo>
                <a:cubicBezTo>
                  <a:pt x="49019" y="810"/>
                  <a:pt x="49650" y="0"/>
                  <a:pt x="50936" y="0"/>
                </a:cubicBezTo>
                <a:cubicBezTo>
                  <a:pt x="52222" y="0"/>
                  <a:pt x="52853" y="810"/>
                  <a:pt x="53412" y="1536"/>
                </a:cubicBezTo>
                <a:cubicBezTo>
                  <a:pt x="53984" y="2262"/>
                  <a:pt x="54377" y="2715"/>
                  <a:pt x="55174" y="2715"/>
                </a:cubicBezTo>
                <a:cubicBezTo>
                  <a:pt x="55984" y="2715"/>
                  <a:pt x="56377" y="2262"/>
                  <a:pt x="56948" y="1536"/>
                </a:cubicBezTo>
                <a:cubicBezTo>
                  <a:pt x="57508" y="810"/>
                  <a:pt x="58139" y="0"/>
                  <a:pt x="59425" y="0"/>
                </a:cubicBezTo>
                <a:cubicBezTo>
                  <a:pt x="60711" y="0"/>
                  <a:pt x="61342" y="810"/>
                  <a:pt x="61901" y="1536"/>
                </a:cubicBezTo>
                <a:cubicBezTo>
                  <a:pt x="62473" y="2262"/>
                  <a:pt x="62866" y="2715"/>
                  <a:pt x="63663" y="2715"/>
                </a:cubicBezTo>
                <a:cubicBezTo>
                  <a:pt x="64473" y="2715"/>
                  <a:pt x="64866" y="2262"/>
                  <a:pt x="65437" y="1536"/>
                </a:cubicBezTo>
                <a:cubicBezTo>
                  <a:pt x="65997" y="810"/>
                  <a:pt x="66628" y="0"/>
                  <a:pt x="67914" y="0"/>
                </a:cubicBezTo>
                <a:lnTo>
                  <a:pt x="67914" y="905"/>
                </a:lnTo>
                <a:cubicBezTo>
                  <a:pt x="67116" y="905"/>
                  <a:pt x="66723" y="1358"/>
                  <a:pt x="66152" y="2084"/>
                </a:cubicBezTo>
                <a:cubicBezTo>
                  <a:pt x="65580" y="2810"/>
                  <a:pt x="64949" y="3620"/>
                  <a:pt x="63663" y="362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91" name="Google Shape;691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3494750">
            <a:off x="-2370625" y="-1905550"/>
            <a:ext cx="6296650" cy="629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2" name="Google Shape;692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9000002">
            <a:off x="7939203" y="3459352"/>
            <a:ext cx="2154244" cy="2154244"/>
          </a:xfrm>
          <a:prstGeom prst="rect">
            <a:avLst/>
          </a:prstGeom>
          <a:noFill/>
          <a:ln>
            <a:noFill/>
          </a:ln>
        </p:spPr>
      </p:pic>
      <p:sp>
        <p:nvSpPr>
          <p:cNvPr id="693" name="Google Shape;693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10"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5" name="Google Shape;695;p15"/>
          <p:cNvGrpSpPr/>
          <p:nvPr/>
        </p:nvGrpSpPr>
        <p:grpSpPr>
          <a:xfrm>
            <a:off x="1" y="10"/>
            <a:ext cx="9126294" cy="5143547"/>
            <a:chOff x="239463" y="826725"/>
            <a:chExt cx="7141075" cy="4061550"/>
          </a:xfrm>
        </p:grpSpPr>
        <p:sp>
          <p:nvSpPr>
            <p:cNvPr id="696" name="Google Shape;696;p15"/>
            <p:cNvSpPr/>
            <p:nvPr/>
          </p:nvSpPr>
          <p:spPr>
            <a:xfrm>
              <a:off x="6695913" y="826725"/>
              <a:ext cx="325" cy="4049050"/>
            </a:xfrm>
            <a:custGeom>
              <a:rect b="b" l="l" r="r" t="t"/>
              <a:pathLst>
                <a:path extrusionOk="0" fill="none" h="161962" w="13">
                  <a:moveTo>
                    <a:pt x="1" y="161961"/>
                  </a:moveTo>
                  <a:lnTo>
                    <a:pt x="1" y="69974"/>
                  </a:lnTo>
                  <a:lnTo>
                    <a:pt x="1" y="64521"/>
                  </a:lnTo>
                  <a:cubicBezTo>
                    <a:pt x="1" y="62711"/>
                    <a:pt x="1" y="60913"/>
                    <a:pt x="13" y="59139"/>
                  </a:cubicBezTo>
                  <a:lnTo>
                    <a:pt x="13" y="53853"/>
                  </a:lnTo>
                  <a:cubicBezTo>
                    <a:pt x="13" y="52102"/>
                    <a:pt x="13" y="50376"/>
                    <a:pt x="1" y="48673"/>
                  </a:cubicBezTo>
                  <a:lnTo>
                    <a:pt x="1" y="43637"/>
                  </a:lnTo>
                  <a:lnTo>
                    <a:pt x="1" y="38756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15"/>
            <p:cNvSpPr/>
            <p:nvPr/>
          </p:nvSpPr>
          <p:spPr>
            <a:xfrm>
              <a:off x="7257588" y="839225"/>
              <a:ext cx="25" cy="4049050"/>
            </a:xfrm>
            <a:custGeom>
              <a:rect b="b" l="l" r="r" t="t"/>
              <a:pathLst>
                <a:path extrusionOk="0" fill="none" h="161962" w="1">
                  <a:moveTo>
                    <a:pt x="1" y="161961"/>
                  </a:moveTo>
                  <a:lnTo>
                    <a:pt x="1" y="69974"/>
                  </a:lnTo>
                  <a:lnTo>
                    <a:pt x="1" y="64521"/>
                  </a:lnTo>
                  <a:cubicBezTo>
                    <a:pt x="1" y="62711"/>
                    <a:pt x="1" y="60925"/>
                    <a:pt x="1" y="59139"/>
                  </a:cubicBezTo>
                  <a:lnTo>
                    <a:pt x="1" y="53853"/>
                  </a:lnTo>
                  <a:cubicBezTo>
                    <a:pt x="1" y="52103"/>
                    <a:pt x="1" y="50376"/>
                    <a:pt x="1" y="48674"/>
                  </a:cubicBezTo>
                  <a:lnTo>
                    <a:pt x="1" y="43637"/>
                  </a:lnTo>
                  <a:lnTo>
                    <a:pt x="1" y="38756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15"/>
            <p:cNvSpPr/>
            <p:nvPr/>
          </p:nvSpPr>
          <p:spPr>
            <a:xfrm>
              <a:off x="6415238" y="827025"/>
              <a:ext cx="12525" cy="4048750"/>
            </a:xfrm>
            <a:custGeom>
              <a:rect b="b" l="l" r="r" t="t"/>
              <a:pathLst>
                <a:path extrusionOk="0" fill="none" h="161950" w="501">
                  <a:moveTo>
                    <a:pt x="0" y="161949"/>
                  </a:moveTo>
                  <a:lnTo>
                    <a:pt x="0" y="101025"/>
                  </a:lnTo>
                  <a:lnTo>
                    <a:pt x="0" y="94405"/>
                  </a:lnTo>
                  <a:lnTo>
                    <a:pt x="0" y="87714"/>
                  </a:lnTo>
                  <a:lnTo>
                    <a:pt x="0" y="80975"/>
                  </a:lnTo>
                  <a:cubicBezTo>
                    <a:pt x="0" y="78725"/>
                    <a:pt x="12" y="76474"/>
                    <a:pt x="71" y="74200"/>
                  </a:cubicBezTo>
                  <a:cubicBezTo>
                    <a:pt x="119" y="71926"/>
                    <a:pt x="202" y="69640"/>
                    <a:pt x="274" y="67378"/>
                  </a:cubicBezTo>
                  <a:cubicBezTo>
                    <a:pt x="357" y="65116"/>
                    <a:pt x="429" y="62877"/>
                    <a:pt x="464" y="60687"/>
                  </a:cubicBezTo>
                  <a:cubicBezTo>
                    <a:pt x="488" y="59044"/>
                    <a:pt x="500" y="57413"/>
                    <a:pt x="488" y="55817"/>
                  </a:cubicBezTo>
                  <a:cubicBezTo>
                    <a:pt x="488" y="54210"/>
                    <a:pt x="464" y="52638"/>
                    <a:pt x="429" y="51078"/>
                  </a:cubicBezTo>
                  <a:cubicBezTo>
                    <a:pt x="393" y="49531"/>
                    <a:pt x="345" y="47983"/>
                    <a:pt x="298" y="46471"/>
                  </a:cubicBezTo>
                  <a:cubicBezTo>
                    <a:pt x="250" y="44947"/>
                    <a:pt x="202" y="43447"/>
                    <a:pt x="155" y="41958"/>
                  </a:cubicBezTo>
                  <a:cubicBezTo>
                    <a:pt x="119" y="40458"/>
                    <a:pt x="83" y="38994"/>
                    <a:pt x="60" y="37553"/>
                  </a:cubicBezTo>
                  <a:cubicBezTo>
                    <a:pt x="24" y="36100"/>
                    <a:pt x="12" y="34684"/>
                    <a:pt x="12" y="33291"/>
                  </a:cubicBezTo>
                  <a:cubicBezTo>
                    <a:pt x="0" y="30504"/>
                    <a:pt x="0" y="27837"/>
                    <a:pt x="0" y="25301"/>
                  </a:cubicBez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15"/>
            <p:cNvSpPr/>
            <p:nvPr/>
          </p:nvSpPr>
          <p:spPr>
            <a:xfrm>
              <a:off x="6131863" y="827025"/>
              <a:ext cx="64325" cy="4048750"/>
            </a:xfrm>
            <a:custGeom>
              <a:rect b="b" l="l" r="r" t="t"/>
              <a:pathLst>
                <a:path extrusionOk="0" fill="none" h="161950" w="2573">
                  <a:moveTo>
                    <a:pt x="107" y="161949"/>
                  </a:moveTo>
                  <a:lnTo>
                    <a:pt x="107" y="113836"/>
                  </a:lnTo>
                  <a:lnTo>
                    <a:pt x="107" y="107514"/>
                  </a:lnTo>
                  <a:cubicBezTo>
                    <a:pt x="107" y="105383"/>
                    <a:pt x="107" y="103228"/>
                    <a:pt x="96" y="101085"/>
                  </a:cubicBezTo>
                  <a:cubicBezTo>
                    <a:pt x="84" y="98930"/>
                    <a:pt x="60" y="96786"/>
                    <a:pt x="48" y="94619"/>
                  </a:cubicBezTo>
                  <a:cubicBezTo>
                    <a:pt x="24" y="92464"/>
                    <a:pt x="12" y="90286"/>
                    <a:pt x="0" y="88095"/>
                  </a:cubicBezTo>
                  <a:cubicBezTo>
                    <a:pt x="0" y="85880"/>
                    <a:pt x="72" y="83594"/>
                    <a:pt x="262" y="81225"/>
                  </a:cubicBezTo>
                  <a:cubicBezTo>
                    <a:pt x="524" y="78808"/>
                    <a:pt x="846" y="76343"/>
                    <a:pt x="1203" y="73867"/>
                  </a:cubicBezTo>
                  <a:cubicBezTo>
                    <a:pt x="1548" y="71390"/>
                    <a:pt x="1870" y="68926"/>
                    <a:pt x="2120" y="66533"/>
                  </a:cubicBezTo>
                  <a:cubicBezTo>
                    <a:pt x="2358" y="64128"/>
                    <a:pt x="2501" y="61794"/>
                    <a:pt x="2536" y="59556"/>
                  </a:cubicBezTo>
                  <a:cubicBezTo>
                    <a:pt x="2572" y="57317"/>
                    <a:pt x="2501" y="55174"/>
                    <a:pt x="2358" y="53126"/>
                  </a:cubicBezTo>
                  <a:cubicBezTo>
                    <a:pt x="2215" y="51078"/>
                    <a:pt x="2012" y="49114"/>
                    <a:pt x="1786" y="47197"/>
                  </a:cubicBezTo>
                  <a:cubicBezTo>
                    <a:pt x="1560" y="45280"/>
                    <a:pt x="1322" y="43387"/>
                    <a:pt x="1096" y="41542"/>
                  </a:cubicBezTo>
                  <a:cubicBezTo>
                    <a:pt x="893" y="39672"/>
                    <a:pt x="703" y="37827"/>
                    <a:pt x="536" y="36005"/>
                  </a:cubicBezTo>
                  <a:cubicBezTo>
                    <a:pt x="405" y="34303"/>
                    <a:pt x="298" y="32636"/>
                    <a:pt x="227" y="30981"/>
                  </a:cubicBezTo>
                  <a:cubicBezTo>
                    <a:pt x="155" y="29326"/>
                    <a:pt x="119" y="27718"/>
                    <a:pt x="107" y="26147"/>
                  </a:cubicBezTo>
                  <a:cubicBezTo>
                    <a:pt x="107" y="24587"/>
                    <a:pt x="107" y="23075"/>
                    <a:pt x="107" y="21622"/>
                  </a:cubicBezTo>
                  <a:lnTo>
                    <a:pt x="107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15"/>
            <p:cNvSpPr/>
            <p:nvPr/>
          </p:nvSpPr>
          <p:spPr>
            <a:xfrm>
              <a:off x="5846413" y="827025"/>
              <a:ext cx="153300" cy="4048750"/>
            </a:xfrm>
            <a:custGeom>
              <a:rect b="b" l="l" r="r" t="t"/>
              <a:pathLst>
                <a:path extrusionOk="0" fill="none" h="161950" w="6132">
                  <a:moveTo>
                    <a:pt x="298" y="161949"/>
                  </a:moveTo>
                  <a:lnTo>
                    <a:pt x="298" y="119956"/>
                  </a:lnTo>
                  <a:cubicBezTo>
                    <a:pt x="298" y="117956"/>
                    <a:pt x="298" y="115920"/>
                    <a:pt x="298" y="113848"/>
                  </a:cubicBezTo>
                  <a:cubicBezTo>
                    <a:pt x="286" y="111788"/>
                    <a:pt x="274" y="109728"/>
                    <a:pt x="250" y="107669"/>
                  </a:cubicBezTo>
                  <a:cubicBezTo>
                    <a:pt x="226" y="105621"/>
                    <a:pt x="191" y="103573"/>
                    <a:pt x="155" y="101513"/>
                  </a:cubicBezTo>
                  <a:cubicBezTo>
                    <a:pt x="107" y="99465"/>
                    <a:pt x="72" y="97406"/>
                    <a:pt x="36" y="95322"/>
                  </a:cubicBezTo>
                  <a:cubicBezTo>
                    <a:pt x="0" y="93238"/>
                    <a:pt x="48" y="91071"/>
                    <a:pt x="286" y="88750"/>
                  </a:cubicBezTo>
                  <a:cubicBezTo>
                    <a:pt x="548" y="86416"/>
                    <a:pt x="1048" y="83916"/>
                    <a:pt x="1727" y="81296"/>
                  </a:cubicBezTo>
                  <a:cubicBezTo>
                    <a:pt x="2405" y="78677"/>
                    <a:pt x="3167" y="76010"/>
                    <a:pt x="3882" y="73331"/>
                  </a:cubicBezTo>
                  <a:cubicBezTo>
                    <a:pt x="4596" y="70664"/>
                    <a:pt x="5179" y="68033"/>
                    <a:pt x="5572" y="65509"/>
                  </a:cubicBezTo>
                  <a:cubicBezTo>
                    <a:pt x="5965" y="62973"/>
                    <a:pt x="6132" y="60556"/>
                    <a:pt x="6084" y="58270"/>
                  </a:cubicBezTo>
                  <a:cubicBezTo>
                    <a:pt x="6037" y="55984"/>
                    <a:pt x="5787" y="53817"/>
                    <a:pt x="5406" y="51793"/>
                  </a:cubicBezTo>
                  <a:cubicBezTo>
                    <a:pt x="5025" y="49757"/>
                    <a:pt x="4548" y="47840"/>
                    <a:pt x="4048" y="46006"/>
                  </a:cubicBezTo>
                  <a:cubicBezTo>
                    <a:pt x="3524" y="44185"/>
                    <a:pt x="3036" y="42435"/>
                    <a:pt x="2584" y="40720"/>
                  </a:cubicBezTo>
                  <a:cubicBezTo>
                    <a:pt x="2131" y="39017"/>
                    <a:pt x="1739" y="37303"/>
                    <a:pt x="1393" y="35612"/>
                  </a:cubicBezTo>
                  <a:cubicBezTo>
                    <a:pt x="1119" y="34029"/>
                    <a:pt x="893" y="32445"/>
                    <a:pt x="703" y="30885"/>
                  </a:cubicBezTo>
                  <a:cubicBezTo>
                    <a:pt x="560" y="29278"/>
                    <a:pt x="441" y="27695"/>
                    <a:pt x="381" y="26147"/>
                  </a:cubicBezTo>
                  <a:cubicBezTo>
                    <a:pt x="322" y="24587"/>
                    <a:pt x="298" y="23075"/>
                    <a:pt x="298" y="21611"/>
                  </a:cubicBezTo>
                  <a:lnTo>
                    <a:pt x="298" y="17420"/>
                  </a:lnTo>
                  <a:lnTo>
                    <a:pt x="298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15"/>
            <p:cNvSpPr/>
            <p:nvPr/>
          </p:nvSpPr>
          <p:spPr>
            <a:xfrm>
              <a:off x="5562438" y="827025"/>
              <a:ext cx="258400" cy="4048750"/>
            </a:xfrm>
            <a:custGeom>
              <a:rect b="b" l="l" r="r" t="t"/>
              <a:pathLst>
                <a:path extrusionOk="0" fill="none" h="161950" w="10336">
                  <a:moveTo>
                    <a:pt x="429" y="161949"/>
                  </a:moveTo>
                  <a:lnTo>
                    <a:pt x="429" y="125826"/>
                  </a:lnTo>
                  <a:cubicBezTo>
                    <a:pt x="429" y="123909"/>
                    <a:pt x="429" y="121956"/>
                    <a:pt x="429" y="119956"/>
                  </a:cubicBezTo>
                  <a:cubicBezTo>
                    <a:pt x="417" y="117968"/>
                    <a:pt x="417" y="115955"/>
                    <a:pt x="382" y="113955"/>
                  </a:cubicBezTo>
                  <a:cubicBezTo>
                    <a:pt x="358" y="111967"/>
                    <a:pt x="322" y="109990"/>
                    <a:pt x="274" y="108014"/>
                  </a:cubicBezTo>
                  <a:cubicBezTo>
                    <a:pt x="227" y="106049"/>
                    <a:pt x="167" y="104073"/>
                    <a:pt x="108" y="102097"/>
                  </a:cubicBezTo>
                  <a:cubicBezTo>
                    <a:pt x="48" y="100120"/>
                    <a:pt x="1" y="98132"/>
                    <a:pt x="1" y="96072"/>
                  </a:cubicBezTo>
                  <a:cubicBezTo>
                    <a:pt x="144" y="93965"/>
                    <a:pt x="465" y="91738"/>
                    <a:pt x="1036" y="89297"/>
                  </a:cubicBezTo>
                  <a:cubicBezTo>
                    <a:pt x="1656" y="86869"/>
                    <a:pt x="2560" y="84225"/>
                    <a:pt x="3656" y="81451"/>
                  </a:cubicBezTo>
                  <a:cubicBezTo>
                    <a:pt x="4204" y="80070"/>
                    <a:pt x="4787" y="78653"/>
                    <a:pt x="5370" y="77236"/>
                  </a:cubicBezTo>
                  <a:cubicBezTo>
                    <a:pt x="5942" y="75820"/>
                    <a:pt x="6513" y="74391"/>
                    <a:pt x="7061" y="72974"/>
                  </a:cubicBezTo>
                  <a:cubicBezTo>
                    <a:pt x="7609" y="71545"/>
                    <a:pt x="8109" y="70140"/>
                    <a:pt x="8537" y="68747"/>
                  </a:cubicBezTo>
                  <a:cubicBezTo>
                    <a:pt x="8954" y="67366"/>
                    <a:pt x="9323" y="66009"/>
                    <a:pt x="9597" y="64675"/>
                  </a:cubicBezTo>
                  <a:cubicBezTo>
                    <a:pt x="10145" y="62032"/>
                    <a:pt x="10335" y="59532"/>
                    <a:pt x="10169" y="57222"/>
                  </a:cubicBezTo>
                  <a:cubicBezTo>
                    <a:pt x="10014" y="54912"/>
                    <a:pt x="9538" y="52769"/>
                    <a:pt x="8835" y="50781"/>
                  </a:cubicBezTo>
                  <a:cubicBezTo>
                    <a:pt x="8133" y="48792"/>
                    <a:pt x="7287" y="46935"/>
                    <a:pt x="6394" y="45185"/>
                  </a:cubicBezTo>
                  <a:cubicBezTo>
                    <a:pt x="5501" y="43423"/>
                    <a:pt x="4644" y="41744"/>
                    <a:pt x="3882" y="40125"/>
                  </a:cubicBezTo>
                  <a:cubicBezTo>
                    <a:pt x="3120" y="38494"/>
                    <a:pt x="2501" y="36886"/>
                    <a:pt x="2001" y="35291"/>
                  </a:cubicBezTo>
                  <a:cubicBezTo>
                    <a:pt x="1572" y="33660"/>
                    <a:pt x="1215" y="32005"/>
                    <a:pt x="953" y="30350"/>
                  </a:cubicBezTo>
                  <a:cubicBezTo>
                    <a:pt x="775" y="28945"/>
                    <a:pt x="644" y="27540"/>
                    <a:pt x="548" y="26147"/>
                  </a:cubicBezTo>
                  <a:cubicBezTo>
                    <a:pt x="477" y="24730"/>
                    <a:pt x="441" y="23349"/>
                    <a:pt x="429" y="22015"/>
                  </a:cubicBezTo>
                  <a:cubicBezTo>
                    <a:pt x="429" y="19348"/>
                    <a:pt x="429" y="16860"/>
                    <a:pt x="429" y="14598"/>
                  </a:cubicBezTo>
                  <a:lnTo>
                    <a:pt x="429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15"/>
            <p:cNvSpPr/>
            <p:nvPr/>
          </p:nvSpPr>
          <p:spPr>
            <a:xfrm>
              <a:off x="5279963" y="827025"/>
              <a:ext cx="338450" cy="4048750"/>
            </a:xfrm>
            <a:custGeom>
              <a:rect b="b" l="l" r="r" t="t"/>
              <a:pathLst>
                <a:path extrusionOk="0" fill="none" h="161950" w="13538">
                  <a:moveTo>
                    <a:pt x="501" y="161949"/>
                  </a:moveTo>
                  <a:lnTo>
                    <a:pt x="501" y="125826"/>
                  </a:lnTo>
                  <a:cubicBezTo>
                    <a:pt x="501" y="123909"/>
                    <a:pt x="501" y="121956"/>
                    <a:pt x="489" y="119968"/>
                  </a:cubicBezTo>
                  <a:cubicBezTo>
                    <a:pt x="477" y="118003"/>
                    <a:pt x="453" y="116027"/>
                    <a:pt x="417" y="114086"/>
                  </a:cubicBezTo>
                  <a:cubicBezTo>
                    <a:pt x="382" y="112134"/>
                    <a:pt x="334" y="110205"/>
                    <a:pt x="274" y="108276"/>
                  </a:cubicBezTo>
                  <a:cubicBezTo>
                    <a:pt x="215" y="106347"/>
                    <a:pt x="143" y="104418"/>
                    <a:pt x="72" y="102490"/>
                  </a:cubicBezTo>
                  <a:cubicBezTo>
                    <a:pt x="1" y="100561"/>
                    <a:pt x="1" y="98560"/>
                    <a:pt x="203" y="96489"/>
                  </a:cubicBezTo>
                  <a:cubicBezTo>
                    <a:pt x="417" y="94405"/>
                    <a:pt x="905" y="92191"/>
                    <a:pt x="1656" y="89774"/>
                  </a:cubicBezTo>
                  <a:cubicBezTo>
                    <a:pt x="2406" y="87357"/>
                    <a:pt x="3489" y="84690"/>
                    <a:pt x="4835" y="81844"/>
                  </a:cubicBezTo>
                  <a:cubicBezTo>
                    <a:pt x="5513" y="80415"/>
                    <a:pt x="6239" y="78951"/>
                    <a:pt x="6990" y="77463"/>
                  </a:cubicBezTo>
                  <a:cubicBezTo>
                    <a:pt x="7740" y="75974"/>
                    <a:pt x="8490" y="74462"/>
                    <a:pt x="9216" y="72950"/>
                  </a:cubicBezTo>
                  <a:cubicBezTo>
                    <a:pt x="9954" y="71438"/>
                    <a:pt x="10621" y="69950"/>
                    <a:pt x="11192" y="68485"/>
                  </a:cubicBezTo>
                  <a:cubicBezTo>
                    <a:pt x="11776" y="67021"/>
                    <a:pt x="12264" y="65580"/>
                    <a:pt x="12621" y="64199"/>
                  </a:cubicBezTo>
                  <a:cubicBezTo>
                    <a:pt x="13336" y="61437"/>
                    <a:pt x="13538" y="58901"/>
                    <a:pt x="13205" y="56615"/>
                  </a:cubicBezTo>
                  <a:cubicBezTo>
                    <a:pt x="12871" y="54329"/>
                    <a:pt x="12109" y="52269"/>
                    <a:pt x="11085" y="50364"/>
                  </a:cubicBezTo>
                  <a:cubicBezTo>
                    <a:pt x="10049" y="48471"/>
                    <a:pt x="8871" y="46709"/>
                    <a:pt x="7656" y="45030"/>
                  </a:cubicBezTo>
                  <a:cubicBezTo>
                    <a:pt x="6442" y="43351"/>
                    <a:pt x="5299" y="41732"/>
                    <a:pt x="4299" y="40137"/>
                  </a:cubicBezTo>
                  <a:cubicBezTo>
                    <a:pt x="3299" y="38553"/>
                    <a:pt x="2501" y="36970"/>
                    <a:pt x="1870" y="35386"/>
                  </a:cubicBezTo>
                  <a:cubicBezTo>
                    <a:pt x="1406" y="33743"/>
                    <a:pt x="1072" y="32088"/>
                    <a:pt x="834" y="30421"/>
                  </a:cubicBezTo>
                  <a:cubicBezTo>
                    <a:pt x="644" y="28254"/>
                    <a:pt x="536" y="26123"/>
                    <a:pt x="501" y="24051"/>
                  </a:cubicBezTo>
                  <a:cubicBezTo>
                    <a:pt x="501" y="22242"/>
                    <a:pt x="501" y="20503"/>
                    <a:pt x="501" y="18860"/>
                  </a:cubicBezTo>
                  <a:lnTo>
                    <a:pt x="50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15"/>
            <p:cNvSpPr/>
            <p:nvPr/>
          </p:nvSpPr>
          <p:spPr>
            <a:xfrm>
              <a:off x="4999563" y="827025"/>
              <a:ext cx="325375" cy="4048750"/>
            </a:xfrm>
            <a:custGeom>
              <a:rect b="b" l="l" r="r" t="t"/>
              <a:pathLst>
                <a:path extrusionOk="0" fill="none" h="161950" w="13015">
                  <a:moveTo>
                    <a:pt x="489" y="161949"/>
                  </a:moveTo>
                  <a:lnTo>
                    <a:pt x="489" y="125826"/>
                  </a:lnTo>
                  <a:cubicBezTo>
                    <a:pt x="489" y="123909"/>
                    <a:pt x="489" y="121956"/>
                    <a:pt x="477" y="119968"/>
                  </a:cubicBezTo>
                  <a:cubicBezTo>
                    <a:pt x="465" y="118003"/>
                    <a:pt x="441" y="116039"/>
                    <a:pt x="406" y="114098"/>
                  </a:cubicBezTo>
                  <a:cubicBezTo>
                    <a:pt x="370" y="112145"/>
                    <a:pt x="322" y="110217"/>
                    <a:pt x="251" y="108288"/>
                  </a:cubicBezTo>
                  <a:cubicBezTo>
                    <a:pt x="191" y="106359"/>
                    <a:pt x="132" y="104442"/>
                    <a:pt x="60" y="102501"/>
                  </a:cubicBezTo>
                  <a:cubicBezTo>
                    <a:pt x="1" y="100549"/>
                    <a:pt x="25" y="98560"/>
                    <a:pt x="239" y="96501"/>
                  </a:cubicBezTo>
                  <a:cubicBezTo>
                    <a:pt x="453" y="94441"/>
                    <a:pt x="894" y="92274"/>
                    <a:pt x="1596" y="89964"/>
                  </a:cubicBezTo>
                  <a:cubicBezTo>
                    <a:pt x="2299" y="87642"/>
                    <a:pt x="3263" y="85095"/>
                    <a:pt x="4501" y="82320"/>
                  </a:cubicBezTo>
                  <a:cubicBezTo>
                    <a:pt x="5121" y="80939"/>
                    <a:pt x="5823" y="79487"/>
                    <a:pt x="6573" y="78010"/>
                  </a:cubicBezTo>
                  <a:cubicBezTo>
                    <a:pt x="7323" y="76522"/>
                    <a:pt x="8109" y="74998"/>
                    <a:pt x="8919" y="73450"/>
                  </a:cubicBezTo>
                  <a:cubicBezTo>
                    <a:pt x="9645" y="71938"/>
                    <a:pt x="10324" y="70426"/>
                    <a:pt x="10919" y="68950"/>
                  </a:cubicBezTo>
                  <a:cubicBezTo>
                    <a:pt x="11514" y="67461"/>
                    <a:pt x="12002" y="66021"/>
                    <a:pt x="12336" y="64628"/>
                  </a:cubicBezTo>
                  <a:cubicBezTo>
                    <a:pt x="13014" y="61854"/>
                    <a:pt x="12991" y="59377"/>
                    <a:pt x="12360" y="57174"/>
                  </a:cubicBezTo>
                  <a:cubicBezTo>
                    <a:pt x="11717" y="54984"/>
                    <a:pt x="10657" y="53007"/>
                    <a:pt x="9383" y="51186"/>
                  </a:cubicBezTo>
                  <a:cubicBezTo>
                    <a:pt x="8109" y="49364"/>
                    <a:pt x="6776" y="47638"/>
                    <a:pt x="5525" y="45959"/>
                  </a:cubicBezTo>
                  <a:cubicBezTo>
                    <a:pt x="4275" y="44280"/>
                    <a:pt x="3204" y="42613"/>
                    <a:pt x="2346" y="40934"/>
                  </a:cubicBezTo>
                  <a:cubicBezTo>
                    <a:pt x="1489" y="39267"/>
                    <a:pt x="906" y="37577"/>
                    <a:pt x="596" y="35838"/>
                  </a:cubicBezTo>
                  <a:cubicBezTo>
                    <a:pt x="299" y="34088"/>
                    <a:pt x="239" y="32302"/>
                    <a:pt x="251" y="30528"/>
                  </a:cubicBezTo>
                  <a:cubicBezTo>
                    <a:pt x="310" y="28266"/>
                    <a:pt x="370" y="26099"/>
                    <a:pt x="406" y="24027"/>
                  </a:cubicBezTo>
                  <a:cubicBezTo>
                    <a:pt x="441" y="21968"/>
                    <a:pt x="453" y="20003"/>
                    <a:pt x="465" y="18146"/>
                  </a:cubicBezTo>
                  <a:cubicBezTo>
                    <a:pt x="477" y="14443"/>
                    <a:pt x="477" y="11193"/>
                    <a:pt x="477" y="8502"/>
                  </a:cubicBezTo>
                  <a:lnTo>
                    <a:pt x="477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15"/>
            <p:cNvSpPr/>
            <p:nvPr/>
          </p:nvSpPr>
          <p:spPr>
            <a:xfrm>
              <a:off x="4665613" y="826725"/>
              <a:ext cx="207175" cy="4049050"/>
            </a:xfrm>
            <a:custGeom>
              <a:rect b="b" l="l" r="r" t="t"/>
              <a:pathLst>
                <a:path extrusionOk="0" fill="none" h="161962" w="8287">
                  <a:moveTo>
                    <a:pt x="2619" y="161961"/>
                  </a:moveTo>
                  <a:lnTo>
                    <a:pt x="2619" y="125838"/>
                  </a:lnTo>
                  <a:cubicBezTo>
                    <a:pt x="2619" y="123921"/>
                    <a:pt x="2619" y="121968"/>
                    <a:pt x="2608" y="119980"/>
                  </a:cubicBezTo>
                  <a:cubicBezTo>
                    <a:pt x="2608" y="117980"/>
                    <a:pt x="2596" y="115979"/>
                    <a:pt x="2572" y="113991"/>
                  </a:cubicBezTo>
                  <a:cubicBezTo>
                    <a:pt x="2548" y="112003"/>
                    <a:pt x="2500" y="110026"/>
                    <a:pt x="2453" y="108062"/>
                  </a:cubicBezTo>
                  <a:cubicBezTo>
                    <a:pt x="2405" y="106085"/>
                    <a:pt x="2358" y="104121"/>
                    <a:pt x="2298" y="102144"/>
                  </a:cubicBezTo>
                  <a:cubicBezTo>
                    <a:pt x="2238" y="100168"/>
                    <a:pt x="2215" y="98144"/>
                    <a:pt x="2334" y="96084"/>
                  </a:cubicBezTo>
                  <a:cubicBezTo>
                    <a:pt x="2453" y="94024"/>
                    <a:pt x="2727" y="91893"/>
                    <a:pt x="3179" y="89667"/>
                  </a:cubicBezTo>
                  <a:cubicBezTo>
                    <a:pt x="3632" y="87440"/>
                    <a:pt x="4274" y="85095"/>
                    <a:pt x="5048" y="82618"/>
                  </a:cubicBezTo>
                  <a:cubicBezTo>
                    <a:pt x="5846" y="80118"/>
                    <a:pt x="6644" y="77463"/>
                    <a:pt x="7346" y="74736"/>
                  </a:cubicBezTo>
                  <a:cubicBezTo>
                    <a:pt x="7942" y="72057"/>
                    <a:pt x="8287" y="69414"/>
                    <a:pt x="8180" y="66950"/>
                  </a:cubicBezTo>
                  <a:cubicBezTo>
                    <a:pt x="8084" y="64485"/>
                    <a:pt x="7549" y="62211"/>
                    <a:pt x="6715" y="60103"/>
                  </a:cubicBezTo>
                  <a:cubicBezTo>
                    <a:pt x="5870" y="57984"/>
                    <a:pt x="4870" y="55984"/>
                    <a:pt x="3893" y="54031"/>
                  </a:cubicBezTo>
                  <a:cubicBezTo>
                    <a:pt x="2905" y="52079"/>
                    <a:pt x="2048" y="50126"/>
                    <a:pt x="1393" y="48185"/>
                  </a:cubicBezTo>
                  <a:cubicBezTo>
                    <a:pt x="738" y="46233"/>
                    <a:pt x="322" y="44268"/>
                    <a:pt x="167" y="42292"/>
                  </a:cubicBezTo>
                  <a:cubicBezTo>
                    <a:pt x="0" y="40327"/>
                    <a:pt x="95" y="38327"/>
                    <a:pt x="310" y="36374"/>
                  </a:cubicBezTo>
                  <a:cubicBezTo>
                    <a:pt x="572" y="34410"/>
                    <a:pt x="857" y="32517"/>
                    <a:pt x="1119" y="30671"/>
                  </a:cubicBezTo>
                  <a:cubicBezTo>
                    <a:pt x="1465" y="28373"/>
                    <a:pt x="1750" y="26171"/>
                    <a:pt x="1965" y="24075"/>
                  </a:cubicBezTo>
                  <a:cubicBezTo>
                    <a:pt x="2191" y="21980"/>
                    <a:pt x="2346" y="20003"/>
                    <a:pt x="2417" y="18158"/>
                  </a:cubicBezTo>
                  <a:cubicBezTo>
                    <a:pt x="2584" y="14443"/>
                    <a:pt x="2619" y="11205"/>
                    <a:pt x="2619" y="8514"/>
                  </a:cubicBezTo>
                  <a:lnTo>
                    <a:pt x="2619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15"/>
            <p:cNvSpPr/>
            <p:nvPr/>
          </p:nvSpPr>
          <p:spPr>
            <a:xfrm>
              <a:off x="4295913" y="826725"/>
              <a:ext cx="164625" cy="4049050"/>
            </a:xfrm>
            <a:custGeom>
              <a:rect b="b" l="l" r="r" t="t"/>
              <a:pathLst>
                <a:path extrusionOk="0" fill="none" h="161962" w="6585">
                  <a:moveTo>
                    <a:pt x="6168" y="161961"/>
                  </a:moveTo>
                  <a:lnTo>
                    <a:pt x="6168" y="125838"/>
                  </a:lnTo>
                  <a:lnTo>
                    <a:pt x="6168" y="119968"/>
                  </a:lnTo>
                  <a:cubicBezTo>
                    <a:pt x="6168" y="117968"/>
                    <a:pt x="6168" y="115932"/>
                    <a:pt x="6168" y="113860"/>
                  </a:cubicBezTo>
                  <a:cubicBezTo>
                    <a:pt x="6156" y="111824"/>
                    <a:pt x="6144" y="109764"/>
                    <a:pt x="6108" y="107716"/>
                  </a:cubicBezTo>
                  <a:cubicBezTo>
                    <a:pt x="6085" y="105669"/>
                    <a:pt x="6049" y="103633"/>
                    <a:pt x="6013" y="101585"/>
                  </a:cubicBezTo>
                  <a:cubicBezTo>
                    <a:pt x="5977" y="99537"/>
                    <a:pt x="5942" y="97477"/>
                    <a:pt x="5930" y="95382"/>
                  </a:cubicBezTo>
                  <a:cubicBezTo>
                    <a:pt x="5930" y="93286"/>
                    <a:pt x="6013" y="91143"/>
                    <a:pt x="6156" y="88976"/>
                  </a:cubicBezTo>
                  <a:cubicBezTo>
                    <a:pt x="6347" y="86785"/>
                    <a:pt x="6525" y="84535"/>
                    <a:pt x="6561" y="82261"/>
                  </a:cubicBezTo>
                  <a:cubicBezTo>
                    <a:pt x="6585" y="79987"/>
                    <a:pt x="6454" y="77713"/>
                    <a:pt x="6120" y="75462"/>
                  </a:cubicBezTo>
                  <a:cubicBezTo>
                    <a:pt x="5799" y="73200"/>
                    <a:pt x="5287" y="70974"/>
                    <a:pt x="4632" y="68783"/>
                  </a:cubicBezTo>
                  <a:cubicBezTo>
                    <a:pt x="3989" y="66580"/>
                    <a:pt x="3251" y="64413"/>
                    <a:pt x="2548" y="62247"/>
                  </a:cubicBezTo>
                  <a:cubicBezTo>
                    <a:pt x="1846" y="60080"/>
                    <a:pt x="1239" y="57913"/>
                    <a:pt x="798" y="55746"/>
                  </a:cubicBezTo>
                  <a:cubicBezTo>
                    <a:pt x="346" y="53579"/>
                    <a:pt x="96" y="51424"/>
                    <a:pt x="48" y="49281"/>
                  </a:cubicBezTo>
                  <a:cubicBezTo>
                    <a:pt x="1" y="47149"/>
                    <a:pt x="120" y="45054"/>
                    <a:pt x="382" y="42982"/>
                  </a:cubicBezTo>
                  <a:cubicBezTo>
                    <a:pt x="667" y="40934"/>
                    <a:pt x="1048" y="38898"/>
                    <a:pt x="1489" y="36910"/>
                  </a:cubicBezTo>
                  <a:cubicBezTo>
                    <a:pt x="1894" y="35088"/>
                    <a:pt x="2310" y="33303"/>
                    <a:pt x="2727" y="31564"/>
                  </a:cubicBezTo>
                  <a:cubicBezTo>
                    <a:pt x="3132" y="29826"/>
                    <a:pt x="3525" y="28135"/>
                    <a:pt x="3894" y="26504"/>
                  </a:cubicBezTo>
                  <a:cubicBezTo>
                    <a:pt x="4632" y="23242"/>
                    <a:pt x="5204" y="20218"/>
                    <a:pt x="5561" y="17491"/>
                  </a:cubicBezTo>
                  <a:cubicBezTo>
                    <a:pt x="5906" y="14765"/>
                    <a:pt x="6073" y="12324"/>
                    <a:pt x="6120" y="10181"/>
                  </a:cubicBezTo>
                  <a:cubicBezTo>
                    <a:pt x="6168" y="8049"/>
                    <a:pt x="6168" y="6216"/>
                    <a:pt x="6168" y="4704"/>
                  </a:cubicBezTo>
                  <a:lnTo>
                    <a:pt x="6168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15"/>
            <p:cNvSpPr/>
            <p:nvPr/>
          </p:nvSpPr>
          <p:spPr>
            <a:xfrm>
              <a:off x="3961063" y="826725"/>
              <a:ext cx="208375" cy="4049050"/>
            </a:xfrm>
            <a:custGeom>
              <a:rect b="b" l="l" r="r" t="t"/>
              <a:pathLst>
                <a:path extrusionOk="0" fill="none" h="161962" w="8335">
                  <a:moveTo>
                    <a:pt x="8334" y="161961"/>
                  </a:moveTo>
                  <a:lnTo>
                    <a:pt x="8334" y="113848"/>
                  </a:lnTo>
                  <a:cubicBezTo>
                    <a:pt x="8334" y="111776"/>
                    <a:pt x="8334" y="109669"/>
                    <a:pt x="8334" y="107538"/>
                  </a:cubicBezTo>
                  <a:cubicBezTo>
                    <a:pt x="8334" y="105407"/>
                    <a:pt x="8322" y="103264"/>
                    <a:pt x="8311" y="101120"/>
                  </a:cubicBezTo>
                  <a:cubicBezTo>
                    <a:pt x="8299" y="98989"/>
                    <a:pt x="8275" y="96834"/>
                    <a:pt x="8263" y="94679"/>
                  </a:cubicBezTo>
                  <a:cubicBezTo>
                    <a:pt x="8239" y="92524"/>
                    <a:pt x="8227" y="90357"/>
                    <a:pt x="8120" y="88155"/>
                  </a:cubicBezTo>
                  <a:cubicBezTo>
                    <a:pt x="8013" y="85952"/>
                    <a:pt x="7739" y="83761"/>
                    <a:pt x="7334" y="81582"/>
                  </a:cubicBezTo>
                  <a:cubicBezTo>
                    <a:pt x="6918" y="79415"/>
                    <a:pt x="6382" y="77248"/>
                    <a:pt x="5751" y="75105"/>
                  </a:cubicBezTo>
                  <a:cubicBezTo>
                    <a:pt x="5120" y="72962"/>
                    <a:pt x="4417" y="70831"/>
                    <a:pt x="3715" y="68700"/>
                  </a:cubicBezTo>
                  <a:cubicBezTo>
                    <a:pt x="3012" y="66569"/>
                    <a:pt x="2346" y="64437"/>
                    <a:pt x="1762" y="62318"/>
                  </a:cubicBezTo>
                  <a:cubicBezTo>
                    <a:pt x="1179" y="60199"/>
                    <a:pt x="726" y="58079"/>
                    <a:pt x="429" y="55984"/>
                  </a:cubicBezTo>
                  <a:cubicBezTo>
                    <a:pt x="131" y="53888"/>
                    <a:pt x="0" y="51817"/>
                    <a:pt x="48" y="49733"/>
                  </a:cubicBezTo>
                  <a:cubicBezTo>
                    <a:pt x="95" y="47661"/>
                    <a:pt x="321" y="45590"/>
                    <a:pt x="667" y="43518"/>
                  </a:cubicBezTo>
                  <a:cubicBezTo>
                    <a:pt x="1024" y="41458"/>
                    <a:pt x="1476" y="39410"/>
                    <a:pt x="2012" y="37410"/>
                  </a:cubicBezTo>
                  <a:cubicBezTo>
                    <a:pt x="2500" y="35565"/>
                    <a:pt x="3000" y="33755"/>
                    <a:pt x="3500" y="31993"/>
                  </a:cubicBezTo>
                  <a:cubicBezTo>
                    <a:pt x="4001" y="30231"/>
                    <a:pt x="4501" y="28504"/>
                    <a:pt x="4965" y="26849"/>
                  </a:cubicBezTo>
                  <a:cubicBezTo>
                    <a:pt x="5906" y="23528"/>
                    <a:pt x="6679" y="20444"/>
                    <a:pt x="7227" y="17646"/>
                  </a:cubicBezTo>
                  <a:cubicBezTo>
                    <a:pt x="7775" y="14860"/>
                    <a:pt x="8072" y="12371"/>
                    <a:pt x="8192" y="10204"/>
                  </a:cubicBezTo>
                  <a:cubicBezTo>
                    <a:pt x="8322" y="8049"/>
                    <a:pt x="8334" y="6216"/>
                    <a:pt x="8334" y="4704"/>
                  </a:cubicBezTo>
                  <a:lnTo>
                    <a:pt x="8334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15"/>
            <p:cNvSpPr/>
            <p:nvPr/>
          </p:nvSpPr>
          <p:spPr>
            <a:xfrm>
              <a:off x="3681838" y="827025"/>
              <a:ext cx="206900" cy="4048750"/>
            </a:xfrm>
            <a:custGeom>
              <a:rect b="b" l="l" r="r" t="t"/>
              <a:pathLst>
                <a:path extrusionOk="0" fill="none" h="161950" w="8276">
                  <a:moveTo>
                    <a:pt x="8276" y="161949"/>
                  </a:moveTo>
                  <a:lnTo>
                    <a:pt x="8276" y="101025"/>
                  </a:lnTo>
                  <a:lnTo>
                    <a:pt x="8276" y="94405"/>
                  </a:lnTo>
                  <a:cubicBezTo>
                    <a:pt x="8276" y="92191"/>
                    <a:pt x="8252" y="89952"/>
                    <a:pt x="8061" y="87726"/>
                  </a:cubicBezTo>
                  <a:cubicBezTo>
                    <a:pt x="7883" y="85499"/>
                    <a:pt x="7526" y="83309"/>
                    <a:pt x="7038" y="81154"/>
                  </a:cubicBezTo>
                  <a:cubicBezTo>
                    <a:pt x="6549" y="79010"/>
                    <a:pt x="5954" y="76879"/>
                    <a:pt x="5311" y="74772"/>
                  </a:cubicBezTo>
                  <a:cubicBezTo>
                    <a:pt x="4668" y="72664"/>
                    <a:pt x="3990" y="70581"/>
                    <a:pt x="3335" y="68509"/>
                  </a:cubicBezTo>
                  <a:cubicBezTo>
                    <a:pt x="2680" y="66426"/>
                    <a:pt x="2085" y="64366"/>
                    <a:pt x="1549" y="62306"/>
                  </a:cubicBezTo>
                  <a:cubicBezTo>
                    <a:pt x="1061" y="60365"/>
                    <a:pt x="668" y="58436"/>
                    <a:pt x="394" y="56508"/>
                  </a:cubicBezTo>
                  <a:cubicBezTo>
                    <a:pt x="156" y="54698"/>
                    <a:pt x="13" y="52876"/>
                    <a:pt x="13" y="51067"/>
                  </a:cubicBezTo>
                  <a:cubicBezTo>
                    <a:pt x="1" y="49245"/>
                    <a:pt x="120" y="47423"/>
                    <a:pt x="358" y="45602"/>
                  </a:cubicBezTo>
                  <a:cubicBezTo>
                    <a:pt x="584" y="43768"/>
                    <a:pt x="906" y="41958"/>
                    <a:pt x="1275" y="40172"/>
                  </a:cubicBezTo>
                  <a:cubicBezTo>
                    <a:pt x="1656" y="38386"/>
                    <a:pt x="2085" y="36612"/>
                    <a:pt x="2549" y="34886"/>
                  </a:cubicBezTo>
                  <a:cubicBezTo>
                    <a:pt x="3489" y="31409"/>
                    <a:pt x="4442" y="28088"/>
                    <a:pt x="5287" y="24980"/>
                  </a:cubicBezTo>
                  <a:cubicBezTo>
                    <a:pt x="6145" y="21872"/>
                    <a:pt x="6835" y="18991"/>
                    <a:pt x="7323" y="16384"/>
                  </a:cubicBezTo>
                  <a:cubicBezTo>
                    <a:pt x="7811" y="13776"/>
                    <a:pt x="8073" y="11455"/>
                    <a:pt x="8169" y="9430"/>
                  </a:cubicBezTo>
                  <a:cubicBezTo>
                    <a:pt x="8264" y="7430"/>
                    <a:pt x="8276" y="5728"/>
                    <a:pt x="8276" y="4335"/>
                  </a:cubicBezTo>
                  <a:lnTo>
                    <a:pt x="8276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15"/>
            <p:cNvSpPr/>
            <p:nvPr/>
          </p:nvSpPr>
          <p:spPr>
            <a:xfrm>
              <a:off x="3441338" y="826725"/>
              <a:ext cx="180400" cy="4049050"/>
            </a:xfrm>
            <a:custGeom>
              <a:rect b="b" l="l" r="r" t="t"/>
              <a:pathLst>
                <a:path extrusionOk="0" fill="none" h="161962" w="7216">
                  <a:moveTo>
                    <a:pt x="6668" y="161961"/>
                  </a:moveTo>
                  <a:lnTo>
                    <a:pt x="6668" y="119968"/>
                  </a:lnTo>
                  <a:lnTo>
                    <a:pt x="6668" y="113848"/>
                  </a:lnTo>
                  <a:cubicBezTo>
                    <a:pt x="6668" y="111776"/>
                    <a:pt x="6668" y="109657"/>
                    <a:pt x="6692" y="107490"/>
                  </a:cubicBezTo>
                  <a:cubicBezTo>
                    <a:pt x="6728" y="105323"/>
                    <a:pt x="6787" y="103109"/>
                    <a:pt x="6871" y="100858"/>
                  </a:cubicBezTo>
                  <a:cubicBezTo>
                    <a:pt x="6966" y="98596"/>
                    <a:pt x="7049" y="96334"/>
                    <a:pt x="7133" y="94048"/>
                  </a:cubicBezTo>
                  <a:cubicBezTo>
                    <a:pt x="7204" y="91786"/>
                    <a:pt x="7216" y="89500"/>
                    <a:pt x="7144" y="87262"/>
                  </a:cubicBezTo>
                  <a:cubicBezTo>
                    <a:pt x="6978" y="85047"/>
                    <a:pt x="6668" y="82868"/>
                    <a:pt x="6228" y="80749"/>
                  </a:cubicBezTo>
                  <a:cubicBezTo>
                    <a:pt x="5775" y="78630"/>
                    <a:pt x="5228" y="76534"/>
                    <a:pt x="4632" y="74474"/>
                  </a:cubicBezTo>
                  <a:cubicBezTo>
                    <a:pt x="4037" y="72414"/>
                    <a:pt x="3430" y="70355"/>
                    <a:pt x="2822" y="68307"/>
                  </a:cubicBezTo>
                  <a:cubicBezTo>
                    <a:pt x="2251" y="66259"/>
                    <a:pt x="1727" y="64211"/>
                    <a:pt x="1251" y="62163"/>
                  </a:cubicBezTo>
                  <a:cubicBezTo>
                    <a:pt x="858" y="60223"/>
                    <a:pt x="536" y="58282"/>
                    <a:pt x="322" y="56329"/>
                  </a:cubicBezTo>
                  <a:cubicBezTo>
                    <a:pt x="96" y="54388"/>
                    <a:pt x="1" y="52436"/>
                    <a:pt x="13" y="50495"/>
                  </a:cubicBezTo>
                  <a:cubicBezTo>
                    <a:pt x="13" y="48542"/>
                    <a:pt x="132" y="46614"/>
                    <a:pt x="346" y="44685"/>
                  </a:cubicBezTo>
                  <a:cubicBezTo>
                    <a:pt x="584" y="42601"/>
                    <a:pt x="906" y="40542"/>
                    <a:pt x="1298" y="38506"/>
                  </a:cubicBezTo>
                  <a:cubicBezTo>
                    <a:pt x="1691" y="36470"/>
                    <a:pt x="2120" y="34469"/>
                    <a:pt x="2572" y="32517"/>
                  </a:cubicBezTo>
                  <a:cubicBezTo>
                    <a:pt x="3037" y="30564"/>
                    <a:pt x="3489" y="28671"/>
                    <a:pt x="3918" y="26837"/>
                  </a:cubicBezTo>
                  <a:cubicBezTo>
                    <a:pt x="4358" y="24992"/>
                    <a:pt x="4763" y="23230"/>
                    <a:pt x="5108" y="21539"/>
                  </a:cubicBezTo>
                  <a:cubicBezTo>
                    <a:pt x="5787" y="18170"/>
                    <a:pt x="6251" y="15122"/>
                    <a:pt x="6454" y="12467"/>
                  </a:cubicBezTo>
                  <a:cubicBezTo>
                    <a:pt x="6656" y="9812"/>
                    <a:pt x="6668" y="7561"/>
                    <a:pt x="6668" y="5728"/>
                  </a:cubicBezTo>
                  <a:lnTo>
                    <a:pt x="6668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15"/>
            <p:cNvSpPr/>
            <p:nvPr/>
          </p:nvSpPr>
          <p:spPr>
            <a:xfrm>
              <a:off x="3219888" y="827025"/>
              <a:ext cx="177125" cy="4048750"/>
            </a:xfrm>
            <a:custGeom>
              <a:rect b="b" l="l" r="r" t="t"/>
              <a:pathLst>
                <a:path extrusionOk="0" fill="none" h="161950" w="7085">
                  <a:moveTo>
                    <a:pt x="4299" y="161949"/>
                  </a:moveTo>
                  <a:lnTo>
                    <a:pt x="4299" y="125826"/>
                  </a:lnTo>
                  <a:cubicBezTo>
                    <a:pt x="4299" y="123909"/>
                    <a:pt x="4299" y="121956"/>
                    <a:pt x="4322" y="119932"/>
                  </a:cubicBezTo>
                  <a:cubicBezTo>
                    <a:pt x="4346" y="117908"/>
                    <a:pt x="4441" y="115789"/>
                    <a:pt x="4620" y="113574"/>
                  </a:cubicBezTo>
                  <a:cubicBezTo>
                    <a:pt x="4811" y="111360"/>
                    <a:pt x="5061" y="109062"/>
                    <a:pt x="5358" y="106716"/>
                  </a:cubicBezTo>
                  <a:cubicBezTo>
                    <a:pt x="5656" y="104371"/>
                    <a:pt x="5954" y="102001"/>
                    <a:pt x="6227" y="99632"/>
                  </a:cubicBezTo>
                  <a:cubicBezTo>
                    <a:pt x="6513" y="97263"/>
                    <a:pt x="6739" y="94893"/>
                    <a:pt x="6894" y="92572"/>
                  </a:cubicBezTo>
                  <a:cubicBezTo>
                    <a:pt x="7037" y="90250"/>
                    <a:pt x="7085" y="87964"/>
                    <a:pt x="7001" y="85737"/>
                  </a:cubicBezTo>
                  <a:cubicBezTo>
                    <a:pt x="6858" y="83547"/>
                    <a:pt x="6573" y="81415"/>
                    <a:pt x="6132" y="79356"/>
                  </a:cubicBezTo>
                  <a:cubicBezTo>
                    <a:pt x="5692" y="77296"/>
                    <a:pt x="5144" y="75284"/>
                    <a:pt x="4561" y="73307"/>
                  </a:cubicBezTo>
                  <a:cubicBezTo>
                    <a:pt x="3965" y="71343"/>
                    <a:pt x="3358" y="69378"/>
                    <a:pt x="2787" y="67426"/>
                  </a:cubicBezTo>
                  <a:cubicBezTo>
                    <a:pt x="2203" y="65473"/>
                    <a:pt x="1691" y="63509"/>
                    <a:pt x="1227" y="61544"/>
                  </a:cubicBezTo>
                  <a:cubicBezTo>
                    <a:pt x="834" y="59532"/>
                    <a:pt x="512" y="57508"/>
                    <a:pt x="262" y="55484"/>
                  </a:cubicBezTo>
                  <a:cubicBezTo>
                    <a:pt x="120" y="53698"/>
                    <a:pt x="24" y="51888"/>
                    <a:pt x="12" y="50090"/>
                  </a:cubicBezTo>
                  <a:cubicBezTo>
                    <a:pt x="0" y="48280"/>
                    <a:pt x="72" y="46471"/>
                    <a:pt x="215" y="44685"/>
                  </a:cubicBezTo>
                  <a:cubicBezTo>
                    <a:pt x="370" y="42887"/>
                    <a:pt x="560" y="41113"/>
                    <a:pt x="786" y="39363"/>
                  </a:cubicBezTo>
                  <a:cubicBezTo>
                    <a:pt x="1012" y="37612"/>
                    <a:pt x="1263" y="35898"/>
                    <a:pt x="1536" y="34207"/>
                  </a:cubicBezTo>
                  <a:cubicBezTo>
                    <a:pt x="2096" y="30814"/>
                    <a:pt x="2656" y="27576"/>
                    <a:pt x="3132" y="24539"/>
                  </a:cubicBezTo>
                  <a:cubicBezTo>
                    <a:pt x="3608" y="21503"/>
                    <a:pt x="3953" y="18682"/>
                    <a:pt x="4120" y="16134"/>
                  </a:cubicBezTo>
                  <a:cubicBezTo>
                    <a:pt x="4287" y="13574"/>
                    <a:pt x="4299" y="11300"/>
                    <a:pt x="4299" y="9335"/>
                  </a:cubicBezTo>
                  <a:cubicBezTo>
                    <a:pt x="4299" y="7359"/>
                    <a:pt x="4299" y="5668"/>
                    <a:pt x="4299" y="4287"/>
                  </a:cubicBezTo>
                  <a:lnTo>
                    <a:pt x="4299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15"/>
            <p:cNvSpPr/>
            <p:nvPr/>
          </p:nvSpPr>
          <p:spPr>
            <a:xfrm>
              <a:off x="2999613" y="827025"/>
              <a:ext cx="195600" cy="4048750"/>
            </a:xfrm>
            <a:custGeom>
              <a:rect b="b" l="l" r="r" t="t"/>
              <a:pathLst>
                <a:path extrusionOk="0" fill="none" h="161950" w="7824">
                  <a:moveTo>
                    <a:pt x="1882" y="161949"/>
                  </a:moveTo>
                  <a:lnTo>
                    <a:pt x="1882" y="141506"/>
                  </a:lnTo>
                  <a:lnTo>
                    <a:pt x="1882" y="131398"/>
                  </a:lnTo>
                  <a:cubicBezTo>
                    <a:pt x="1882" y="129588"/>
                    <a:pt x="1882" y="127719"/>
                    <a:pt x="1942" y="125766"/>
                  </a:cubicBezTo>
                  <a:cubicBezTo>
                    <a:pt x="2013" y="123814"/>
                    <a:pt x="2156" y="121754"/>
                    <a:pt x="2430" y="119551"/>
                  </a:cubicBezTo>
                  <a:cubicBezTo>
                    <a:pt x="2715" y="117348"/>
                    <a:pt x="3108" y="115027"/>
                    <a:pt x="3608" y="112622"/>
                  </a:cubicBezTo>
                  <a:cubicBezTo>
                    <a:pt x="4097" y="110205"/>
                    <a:pt x="4632" y="107728"/>
                    <a:pt x="5180" y="105228"/>
                  </a:cubicBezTo>
                  <a:cubicBezTo>
                    <a:pt x="5716" y="102728"/>
                    <a:pt x="6228" y="100227"/>
                    <a:pt x="6645" y="97763"/>
                  </a:cubicBezTo>
                  <a:cubicBezTo>
                    <a:pt x="7073" y="95298"/>
                    <a:pt x="7395" y="92881"/>
                    <a:pt x="7585" y="90536"/>
                  </a:cubicBezTo>
                  <a:cubicBezTo>
                    <a:pt x="7776" y="88190"/>
                    <a:pt x="7823" y="85916"/>
                    <a:pt x="7704" y="83725"/>
                  </a:cubicBezTo>
                  <a:cubicBezTo>
                    <a:pt x="7561" y="81558"/>
                    <a:pt x="7252" y="79475"/>
                    <a:pt x="6823" y="77475"/>
                  </a:cubicBezTo>
                  <a:cubicBezTo>
                    <a:pt x="6359" y="75486"/>
                    <a:pt x="5799" y="73545"/>
                    <a:pt x="5180" y="71664"/>
                  </a:cubicBezTo>
                  <a:cubicBezTo>
                    <a:pt x="4561" y="69783"/>
                    <a:pt x="3930" y="67926"/>
                    <a:pt x="3311" y="66080"/>
                  </a:cubicBezTo>
                  <a:cubicBezTo>
                    <a:pt x="2692" y="64235"/>
                    <a:pt x="2120" y="62389"/>
                    <a:pt x="1632" y="60508"/>
                  </a:cubicBezTo>
                  <a:cubicBezTo>
                    <a:pt x="1156" y="58639"/>
                    <a:pt x="763" y="56722"/>
                    <a:pt x="465" y="54793"/>
                  </a:cubicBezTo>
                  <a:cubicBezTo>
                    <a:pt x="227" y="52805"/>
                    <a:pt x="84" y="50805"/>
                    <a:pt x="13" y="48792"/>
                  </a:cubicBezTo>
                  <a:cubicBezTo>
                    <a:pt x="1" y="46578"/>
                    <a:pt x="60" y="44375"/>
                    <a:pt x="191" y="42184"/>
                  </a:cubicBezTo>
                  <a:cubicBezTo>
                    <a:pt x="310" y="39994"/>
                    <a:pt x="489" y="37839"/>
                    <a:pt x="679" y="35731"/>
                  </a:cubicBezTo>
                  <a:cubicBezTo>
                    <a:pt x="870" y="33636"/>
                    <a:pt x="1072" y="31576"/>
                    <a:pt x="1251" y="29588"/>
                  </a:cubicBezTo>
                  <a:cubicBezTo>
                    <a:pt x="1430" y="27599"/>
                    <a:pt x="1584" y="25682"/>
                    <a:pt x="1680" y="23849"/>
                  </a:cubicBezTo>
                  <a:cubicBezTo>
                    <a:pt x="1858" y="20170"/>
                    <a:pt x="1894" y="16848"/>
                    <a:pt x="1882" y="13931"/>
                  </a:cubicBezTo>
                  <a:lnTo>
                    <a:pt x="1882" y="6466"/>
                  </a:lnTo>
                  <a:lnTo>
                    <a:pt x="1882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15"/>
            <p:cNvSpPr/>
            <p:nvPr/>
          </p:nvSpPr>
          <p:spPr>
            <a:xfrm>
              <a:off x="2765963" y="827025"/>
              <a:ext cx="227125" cy="4048750"/>
            </a:xfrm>
            <a:custGeom>
              <a:rect b="b" l="l" r="r" t="t"/>
              <a:pathLst>
                <a:path extrusionOk="0" fill="none" h="161950" w="9085">
                  <a:moveTo>
                    <a:pt x="0" y="161949"/>
                  </a:moveTo>
                  <a:lnTo>
                    <a:pt x="0" y="141506"/>
                  </a:lnTo>
                  <a:cubicBezTo>
                    <a:pt x="0" y="138399"/>
                    <a:pt x="0" y="135005"/>
                    <a:pt x="48" y="131362"/>
                  </a:cubicBezTo>
                  <a:cubicBezTo>
                    <a:pt x="72" y="129540"/>
                    <a:pt x="179" y="127612"/>
                    <a:pt x="393" y="125552"/>
                  </a:cubicBezTo>
                  <a:cubicBezTo>
                    <a:pt x="620" y="123492"/>
                    <a:pt x="977" y="121289"/>
                    <a:pt x="1513" y="118920"/>
                  </a:cubicBezTo>
                  <a:cubicBezTo>
                    <a:pt x="2036" y="116563"/>
                    <a:pt x="2703" y="114062"/>
                    <a:pt x="3453" y="111491"/>
                  </a:cubicBezTo>
                  <a:cubicBezTo>
                    <a:pt x="4203" y="108907"/>
                    <a:pt x="4989" y="106276"/>
                    <a:pt x="5751" y="103633"/>
                  </a:cubicBezTo>
                  <a:cubicBezTo>
                    <a:pt x="6501" y="101001"/>
                    <a:pt x="7180" y="98382"/>
                    <a:pt x="7728" y="95846"/>
                  </a:cubicBezTo>
                  <a:cubicBezTo>
                    <a:pt x="8275" y="93298"/>
                    <a:pt x="8668" y="90833"/>
                    <a:pt x="8871" y="88488"/>
                  </a:cubicBezTo>
                  <a:cubicBezTo>
                    <a:pt x="9073" y="86130"/>
                    <a:pt x="9085" y="83892"/>
                    <a:pt x="8906" y="81761"/>
                  </a:cubicBezTo>
                  <a:cubicBezTo>
                    <a:pt x="8716" y="79641"/>
                    <a:pt x="8359" y="77617"/>
                    <a:pt x="7859" y="75689"/>
                  </a:cubicBezTo>
                  <a:cubicBezTo>
                    <a:pt x="7370" y="73760"/>
                    <a:pt x="6763" y="71902"/>
                    <a:pt x="6096" y="70105"/>
                  </a:cubicBezTo>
                  <a:cubicBezTo>
                    <a:pt x="5430" y="68295"/>
                    <a:pt x="4727" y="66533"/>
                    <a:pt x="4037" y="64771"/>
                  </a:cubicBezTo>
                  <a:cubicBezTo>
                    <a:pt x="3358" y="62997"/>
                    <a:pt x="2727" y="61223"/>
                    <a:pt x="2179" y="59425"/>
                  </a:cubicBezTo>
                  <a:cubicBezTo>
                    <a:pt x="1632" y="57615"/>
                    <a:pt x="1191" y="55769"/>
                    <a:pt x="834" y="53900"/>
                  </a:cubicBezTo>
                  <a:cubicBezTo>
                    <a:pt x="560" y="51971"/>
                    <a:pt x="346" y="50019"/>
                    <a:pt x="239" y="48030"/>
                  </a:cubicBezTo>
                  <a:cubicBezTo>
                    <a:pt x="143" y="46030"/>
                    <a:pt x="108" y="44018"/>
                    <a:pt x="119" y="42018"/>
                  </a:cubicBezTo>
                  <a:cubicBezTo>
                    <a:pt x="119" y="40018"/>
                    <a:pt x="143" y="38053"/>
                    <a:pt x="155" y="36136"/>
                  </a:cubicBezTo>
                  <a:cubicBezTo>
                    <a:pt x="179" y="34231"/>
                    <a:pt x="179" y="32362"/>
                    <a:pt x="155" y="30552"/>
                  </a:cubicBezTo>
                  <a:cubicBezTo>
                    <a:pt x="119" y="26933"/>
                    <a:pt x="60" y="23527"/>
                    <a:pt x="24" y="20420"/>
                  </a:cubicBezTo>
                  <a:cubicBezTo>
                    <a:pt x="0" y="17324"/>
                    <a:pt x="0" y="14491"/>
                    <a:pt x="0" y="11990"/>
                  </a:cubicBezTo>
                  <a:lnTo>
                    <a:pt x="0" y="5549"/>
                  </a:ln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15"/>
            <p:cNvSpPr/>
            <p:nvPr/>
          </p:nvSpPr>
          <p:spPr>
            <a:xfrm>
              <a:off x="2485263" y="826725"/>
              <a:ext cx="284000" cy="4049050"/>
            </a:xfrm>
            <a:custGeom>
              <a:rect b="b" l="l" r="r" t="t"/>
              <a:pathLst>
                <a:path extrusionOk="0" fill="none" h="161962" w="11360">
                  <a:moveTo>
                    <a:pt x="1" y="161961"/>
                  </a:moveTo>
                  <a:lnTo>
                    <a:pt x="1" y="149960"/>
                  </a:lnTo>
                  <a:lnTo>
                    <a:pt x="1" y="141518"/>
                  </a:lnTo>
                  <a:cubicBezTo>
                    <a:pt x="1" y="138411"/>
                    <a:pt x="1" y="135017"/>
                    <a:pt x="132" y="131326"/>
                  </a:cubicBezTo>
                  <a:cubicBezTo>
                    <a:pt x="203" y="129481"/>
                    <a:pt x="370" y="127505"/>
                    <a:pt x="679" y="125385"/>
                  </a:cubicBezTo>
                  <a:cubicBezTo>
                    <a:pt x="1001" y="123278"/>
                    <a:pt x="1489" y="120980"/>
                    <a:pt x="2156" y="118527"/>
                  </a:cubicBezTo>
                  <a:cubicBezTo>
                    <a:pt x="2823" y="116075"/>
                    <a:pt x="3656" y="113479"/>
                    <a:pt x="4585" y="110788"/>
                  </a:cubicBezTo>
                  <a:cubicBezTo>
                    <a:pt x="5513" y="108097"/>
                    <a:pt x="6490" y="105335"/>
                    <a:pt x="7418" y="102585"/>
                  </a:cubicBezTo>
                  <a:cubicBezTo>
                    <a:pt x="8359" y="99835"/>
                    <a:pt x="9192" y="97120"/>
                    <a:pt x="9847" y="94512"/>
                  </a:cubicBezTo>
                  <a:cubicBezTo>
                    <a:pt x="10502" y="91893"/>
                    <a:pt x="10955" y="89393"/>
                    <a:pt x="11157" y="87047"/>
                  </a:cubicBezTo>
                  <a:cubicBezTo>
                    <a:pt x="11359" y="84702"/>
                    <a:pt x="11312" y="82499"/>
                    <a:pt x="11038" y="80439"/>
                  </a:cubicBezTo>
                  <a:cubicBezTo>
                    <a:pt x="10776" y="78368"/>
                    <a:pt x="10312" y="76427"/>
                    <a:pt x="9716" y="74570"/>
                  </a:cubicBezTo>
                  <a:cubicBezTo>
                    <a:pt x="9109" y="72724"/>
                    <a:pt x="8419" y="70926"/>
                    <a:pt x="7704" y="69164"/>
                  </a:cubicBezTo>
                  <a:cubicBezTo>
                    <a:pt x="7002" y="67390"/>
                    <a:pt x="6299" y="65640"/>
                    <a:pt x="5644" y="63902"/>
                  </a:cubicBezTo>
                  <a:cubicBezTo>
                    <a:pt x="4990" y="62151"/>
                    <a:pt x="4382" y="60389"/>
                    <a:pt x="3847" y="58591"/>
                  </a:cubicBezTo>
                  <a:cubicBezTo>
                    <a:pt x="3323" y="56805"/>
                    <a:pt x="2882" y="54972"/>
                    <a:pt x="2513" y="53114"/>
                  </a:cubicBezTo>
                  <a:cubicBezTo>
                    <a:pt x="2227" y="51198"/>
                    <a:pt x="2025" y="49245"/>
                    <a:pt x="1858" y="47280"/>
                  </a:cubicBezTo>
                  <a:cubicBezTo>
                    <a:pt x="1763" y="45256"/>
                    <a:pt x="1703" y="43256"/>
                    <a:pt x="1632" y="41268"/>
                  </a:cubicBezTo>
                  <a:cubicBezTo>
                    <a:pt x="1561" y="39291"/>
                    <a:pt x="1489" y="37363"/>
                    <a:pt x="1394" y="35493"/>
                  </a:cubicBezTo>
                  <a:cubicBezTo>
                    <a:pt x="1287" y="33624"/>
                    <a:pt x="1168" y="31826"/>
                    <a:pt x="1049" y="30076"/>
                  </a:cubicBezTo>
                  <a:cubicBezTo>
                    <a:pt x="787" y="26587"/>
                    <a:pt x="537" y="23313"/>
                    <a:pt x="358" y="20289"/>
                  </a:cubicBezTo>
                  <a:cubicBezTo>
                    <a:pt x="168" y="17265"/>
                    <a:pt x="72" y="14479"/>
                    <a:pt x="37" y="11990"/>
                  </a:cubicBezTo>
                  <a:cubicBezTo>
                    <a:pt x="1" y="9502"/>
                    <a:pt x="1" y="7335"/>
                    <a:pt x="1" y="5561"/>
                  </a:cubicBez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15"/>
            <p:cNvSpPr/>
            <p:nvPr/>
          </p:nvSpPr>
          <p:spPr>
            <a:xfrm>
              <a:off x="2204288" y="827025"/>
              <a:ext cx="287250" cy="4048750"/>
            </a:xfrm>
            <a:custGeom>
              <a:rect b="b" l="l" r="r" t="t"/>
              <a:pathLst>
                <a:path extrusionOk="0" fill="none" h="161950" w="11490">
                  <a:moveTo>
                    <a:pt x="0" y="161949"/>
                  </a:moveTo>
                  <a:lnTo>
                    <a:pt x="0" y="149948"/>
                  </a:lnTo>
                  <a:lnTo>
                    <a:pt x="0" y="141506"/>
                  </a:lnTo>
                  <a:cubicBezTo>
                    <a:pt x="0" y="138399"/>
                    <a:pt x="12" y="135005"/>
                    <a:pt x="143" y="131326"/>
                  </a:cubicBezTo>
                  <a:cubicBezTo>
                    <a:pt x="203" y="129481"/>
                    <a:pt x="369" y="127516"/>
                    <a:pt x="655" y="125433"/>
                  </a:cubicBezTo>
                  <a:cubicBezTo>
                    <a:pt x="929" y="123337"/>
                    <a:pt x="1393" y="121087"/>
                    <a:pt x="2012" y="118658"/>
                  </a:cubicBezTo>
                  <a:cubicBezTo>
                    <a:pt x="2644" y="116241"/>
                    <a:pt x="3441" y="113658"/>
                    <a:pt x="4382" y="110967"/>
                  </a:cubicBezTo>
                  <a:cubicBezTo>
                    <a:pt x="5311" y="108276"/>
                    <a:pt x="6311" y="105502"/>
                    <a:pt x="7287" y="102716"/>
                  </a:cubicBezTo>
                  <a:cubicBezTo>
                    <a:pt x="8275" y="99942"/>
                    <a:pt x="9168" y="97191"/>
                    <a:pt x="9883" y="94536"/>
                  </a:cubicBezTo>
                  <a:cubicBezTo>
                    <a:pt x="10597" y="91881"/>
                    <a:pt x="11085" y="89357"/>
                    <a:pt x="11287" y="87011"/>
                  </a:cubicBezTo>
                  <a:cubicBezTo>
                    <a:pt x="11490" y="84654"/>
                    <a:pt x="11407" y="82475"/>
                    <a:pt x="11085" y="80451"/>
                  </a:cubicBezTo>
                  <a:cubicBezTo>
                    <a:pt x="10764" y="78427"/>
                    <a:pt x="10240" y="76510"/>
                    <a:pt x="9668" y="74641"/>
                  </a:cubicBezTo>
                  <a:cubicBezTo>
                    <a:pt x="9097" y="72783"/>
                    <a:pt x="8501" y="70962"/>
                    <a:pt x="7894" y="69164"/>
                  </a:cubicBezTo>
                  <a:cubicBezTo>
                    <a:pt x="7299" y="67366"/>
                    <a:pt x="6704" y="65580"/>
                    <a:pt x="6168" y="63782"/>
                  </a:cubicBezTo>
                  <a:cubicBezTo>
                    <a:pt x="5620" y="61985"/>
                    <a:pt x="5120" y="60175"/>
                    <a:pt x="4703" y="58329"/>
                  </a:cubicBezTo>
                  <a:cubicBezTo>
                    <a:pt x="4287" y="56484"/>
                    <a:pt x="3953" y="54591"/>
                    <a:pt x="3739" y="52650"/>
                  </a:cubicBezTo>
                  <a:cubicBezTo>
                    <a:pt x="3513" y="50697"/>
                    <a:pt x="3394" y="48685"/>
                    <a:pt x="3298" y="46685"/>
                  </a:cubicBezTo>
                  <a:cubicBezTo>
                    <a:pt x="3275" y="44625"/>
                    <a:pt x="3227" y="42601"/>
                    <a:pt x="3144" y="40637"/>
                  </a:cubicBezTo>
                  <a:cubicBezTo>
                    <a:pt x="3060" y="38672"/>
                    <a:pt x="2941" y="36767"/>
                    <a:pt x="2774" y="34934"/>
                  </a:cubicBezTo>
                  <a:cubicBezTo>
                    <a:pt x="2620" y="33088"/>
                    <a:pt x="2429" y="31314"/>
                    <a:pt x="2227" y="29600"/>
                  </a:cubicBezTo>
                  <a:cubicBezTo>
                    <a:pt x="1810" y="26171"/>
                    <a:pt x="1393" y="22968"/>
                    <a:pt x="1024" y="20003"/>
                  </a:cubicBezTo>
                  <a:cubicBezTo>
                    <a:pt x="667" y="17050"/>
                    <a:pt x="405" y="14336"/>
                    <a:pt x="250" y="11895"/>
                  </a:cubicBezTo>
                  <a:cubicBezTo>
                    <a:pt x="96" y="9466"/>
                    <a:pt x="36" y="7323"/>
                    <a:pt x="12" y="5549"/>
                  </a:cubicBezTo>
                  <a:cubicBezTo>
                    <a:pt x="12" y="2001"/>
                    <a:pt x="12" y="1"/>
                    <a:pt x="12" y="1"/>
                  </a:cubicBez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15"/>
            <p:cNvSpPr/>
            <p:nvPr/>
          </p:nvSpPr>
          <p:spPr>
            <a:xfrm>
              <a:off x="1923588" y="827025"/>
              <a:ext cx="216125" cy="4048750"/>
            </a:xfrm>
            <a:custGeom>
              <a:rect b="b" l="l" r="r" t="t"/>
              <a:pathLst>
                <a:path extrusionOk="0" fill="none" h="161950" w="8645">
                  <a:moveTo>
                    <a:pt x="1" y="161949"/>
                  </a:moveTo>
                  <a:lnTo>
                    <a:pt x="1" y="149948"/>
                  </a:lnTo>
                  <a:lnTo>
                    <a:pt x="1" y="141506"/>
                  </a:lnTo>
                  <a:cubicBezTo>
                    <a:pt x="1" y="138399"/>
                    <a:pt x="1" y="135005"/>
                    <a:pt x="60" y="131362"/>
                  </a:cubicBezTo>
                  <a:cubicBezTo>
                    <a:pt x="84" y="129552"/>
                    <a:pt x="179" y="127635"/>
                    <a:pt x="346" y="125635"/>
                  </a:cubicBezTo>
                  <a:cubicBezTo>
                    <a:pt x="501" y="123623"/>
                    <a:pt x="775" y="121492"/>
                    <a:pt x="1179" y="119242"/>
                  </a:cubicBezTo>
                  <a:cubicBezTo>
                    <a:pt x="1584" y="116979"/>
                    <a:pt x="2120" y="114586"/>
                    <a:pt x="2799" y="112062"/>
                  </a:cubicBezTo>
                  <a:cubicBezTo>
                    <a:pt x="3477" y="109526"/>
                    <a:pt x="4251" y="106907"/>
                    <a:pt x="5049" y="104252"/>
                  </a:cubicBezTo>
                  <a:cubicBezTo>
                    <a:pt x="5835" y="101597"/>
                    <a:pt x="6585" y="98941"/>
                    <a:pt x="7192" y="96358"/>
                  </a:cubicBezTo>
                  <a:cubicBezTo>
                    <a:pt x="7811" y="93762"/>
                    <a:pt x="8240" y="91274"/>
                    <a:pt x="8442" y="88928"/>
                  </a:cubicBezTo>
                  <a:cubicBezTo>
                    <a:pt x="8645" y="86571"/>
                    <a:pt x="8621" y="84356"/>
                    <a:pt x="8395" y="82261"/>
                  </a:cubicBezTo>
                  <a:cubicBezTo>
                    <a:pt x="8180" y="80165"/>
                    <a:pt x="7883" y="78129"/>
                    <a:pt x="7537" y="76141"/>
                  </a:cubicBezTo>
                  <a:cubicBezTo>
                    <a:pt x="7192" y="74165"/>
                    <a:pt x="6835" y="72212"/>
                    <a:pt x="6466" y="70283"/>
                  </a:cubicBezTo>
                  <a:cubicBezTo>
                    <a:pt x="6109" y="68342"/>
                    <a:pt x="5763" y="66426"/>
                    <a:pt x="5466" y="64485"/>
                  </a:cubicBezTo>
                  <a:cubicBezTo>
                    <a:pt x="5156" y="62556"/>
                    <a:pt x="4906" y="60603"/>
                    <a:pt x="4728" y="58603"/>
                  </a:cubicBezTo>
                  <a:cubicBezTo>
                    <a:pt x="4549" y="56615"/>
                    <a:pt x="4466" y="54579"/>
                    <a:pt x="4466" y="52495"/>
                  </a:cubicBezTo>
                  <a:cubicBezTo>
                    <a:pt x="4477" y="50400"/>
                    <a:pt x="4525" y="48280"/>
                    <a:pt x="4525" y="46209"/>
                  </a:cubicBezTo>
                  <a:cubicBezTo>
                    <a:pt x="4561" y="43935"/>
                    <a:pt x="4513" y="41744"/>
                    <a:pt x="4394" y="39648"/>
                  </a:cubicBezTo>
                  <a:cubicBezTo>
                    <a:pt x="4275" y="37541"/>
                    <a:pt x="4073" y="35517"/>
                    <a:pt x="3835" y="33576"/>
                  </a:cubicBezTo>
                  <a:cubicBezTo>
                    <a:pt x="3585" y="31624"/>
                    <a:pt x="3311" y="29754"/>
                    <a:pt x="3013" y="27957"/>
                  </a:cubicBezTo>
                  <a:cubicBezTo>
                    <a:pt x="2715" y="26159"/>
                    <a:pt x="2418" y="24432"/>
                    <a:pt x="2132" y="22765"/>
                  </a:cubicBezTo>
                  <a:cubicBezTo>
                    <a:pt x="1549" y="19455"/>
                    <a:pt x="1060" y="16396"/>
                    <a:pt x="715" y="13657"/>
                  </a:cubicBezTo>
                  <a:cubicBezTo>
                    <a:pt x="370" y="10907"/>
                    <a:pt x="167" y="8478"/>
                    <a:pt x="60" y="6454"/>
                  </a:cubicBezTo>
                  <a:cubicBezTo>
                    <a:pt x="1" y="2346"/>
                    <a:pt x="1" y="1"/>
                    <a:pt x="1" y="1"/>
                  </a:cubicBez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15"/>
            <p:cNvSpPr/>
            <p:nvPr/>
          </p:nvSpPr>
          <p:spPr>
            <a:xfrm>
              <a:off x="1642913" y="826725"/>
              <a:ext cx="129200" cy="4049050"/>
            </a:xfrm>
            <a:custGeom>
              <a:rect b="b" l="l" r="r" t="t"/>
              <a:pathLst>
                <a:path extrusionOk="0" fill="none" h="161962" w="5168">
                  <a:moveTo>
                    <a:pt x="0" y="161961"/>
                  </a:moveTo>
                  <a:lnTo>
                    <a:pt x="0" y="141518"/>
                  </a:lnTo>
                  <a:cubicBezTo>
                    <a:pt x="0" y="138411"/>
                    <a:pt x="0" y="135017"/>
                    <a:pt x="0" y="131410"/>
                  </a:cubicBezTo>
                  <a:cubicBezTo>
                    <a:pt x="12" y="129600"/>
                    <a:pt x="24" y="127731"/>
                    <a:pt x="72" y="125802"/>
                  </a:cubicBezTo>
                  <a:cubicBezTo>
                    <a:pt x="119" y="123861"/>
                    <a:pt x="214" y="121861"/>
                    <a:pt x="357" y="119777"/>
                  </a:cubicBezTo>
                  <a:cubicBezTo>
                    <a:pt x="512" y="117682"/>
                    <a:pt x="726" y="115503"/>
                    <a:pt x="1024" y="113241"/>
                  </a:cubicBezTo>
                  <a:cubicBezTo>
                    <a:pt x="1334" y="110979"/>
                    <a:pt x="1703" y="108633"/>
                    <a:pt x="2108" y="106228"/>
                  </a:cubicBezTo>
                  <a:cubicBezTo>
                    <a:pt x="2512" y="103823"/>
                    <a:pt x="2929" y="101382"/>
                    <a:pt x="3310" y="98953"/>
                  </a:cubicBezTo>
                  <a:cubicBezTo>
                    <a:pt x="3679" y="96525"/>
                    <a:pt x="3953" y="94131"/>
                    <a:pt x="4108" y="91810"/>
                  </a:cubicBezTo>
                  <a:cubicBezTo>
                    <a:pt x="4274" y="89488"/>
                    <a:pt x="4286" y="87250"/>
                    <a:pt x="4203" y="85059"/>
                  </a:cubicBezTo>
                  <a:cubicBezTo>
                    <a:pt x="4120" y="82880"/>
                    <a:pt x="4024" y="80713"/>
                    <a:pt x="3941" y="78570"/>
                  </a:cubicBezTo>
                  <a:cubicBezTo>
                    <a:pt x="3846" y="76415"/>
                    <a:pt x="3774" y="74284"/>
                    <a:pt x="3727" y="72153"/>
                  </a:cubicBezTo>
                  <a:cubicBezTo>
                    <a:pt x="3679" y="70021"/>
                    <a:pt x="3667" y="67890"/>
                    <a:pt x="3703" y="65735"/>
                  </a:cubicBezTo>
                  <a:cubicBezTo>
                    <a:pt x="3739" y="63592"/>
                    <a:pt x="3846" y="61401"/>
                    <a:pt x="4024" y="59187"/>
                  </a:cubicBezTo>
                  <a:cubicBezTo>
                    <a:pt x="4203" y="56972"/>
                    <a:pt x="4441" y="54734"/>
                    <a:pt x="4679" y="52507"/>
                  </a:cubicBezTo>
                  <a:cubicBezTo>
                    <a:pt x="4858" y="50555"/>
                    <a:pt x="5013" y="48638"/>
                    <a:pt x="5096" y="46780"/>
                  </a:cubicBezTo>
                  <a:cubicBezTo>
                    <a:pt x="5167" y="44935"/>
                    <a:pt x="5167" y="43137"/>
                    <a:pt x="5072" y="41411"/>
                  </a:cubicBezTo>
                  <a:cubicBezTo>
                    <a:pt x="4894" y="37958"/>
                    <a:pt x="4513" y="34707"/>
                    <a:pt x="4024" y="31671"/>
                  </a:cubicBezTo>
                  <a:cubicBezTo>
                    <a:pt x="3524" y="28623"/>
                    <a:pt x="2977" y="25766"/>
                    <a:pt x="2465" y="23087"/>
                  </a:cubicBezTo>
                  <a:cubicBezTo>
                    <a:pt x="1941" y="20408"/>
                    <a:pt x="1477" y="17896"/>
                    <a:pt x="1107" y="15574"/>
                  </a:cubicBezTo>
                  <a:cubicBezTo>
                    <a:pt x="738" y="13252"/>
                    <a:pt x="464" y="11133"/>
                    <a:pt x="298" y="9228"/>
                  </a:cubicBezTo>
                  <a:cubicBezTo>
                    <a:pt x="131" y="7335"/>
                    <a:pt x="48" y="5668"/>
                    <a:pt x="24" y="4299"/>
                  </a:cubicBezTo>
                  <a:cubicBezTo>
                    <a:pt x="0" y="1537"/>
                    <a:pt x="0" y="1"/>
                    <a:pt x="0" y="1"/>
                  </a:cubicBez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15"/>
            <p:cNvSpPr/>
            <p:nvPr/>
          </p:nvSpPr>
          <p:spPr>
            <a:xfrm>
              <a:off x="1362213" y="827025"/>
              <a:ext cx="113725" cy="4048750"/>
            </a:xfrm>
            <a:custGeom>
              <a:rect b="b" l="l" r="r" t="t"/>
              <a:pathLst>
                <a:path extrusionOk="0" fill="none" h="161950" w="4549">
                  <a:moveTo>
                    <a:pt x="1" y="161949"/>
                  </a:moveTo>
                  <a:lnTo>
                    <a:pt x="1" y="131398"/>
                  </a:lnTo>
                  <a:lnTo>
                    <a:pt x="1" y="125826"/>
                  </a:lnTo>
                  <a:cubicBezTo>
                    <a:pt x="1" y="123909"/>
                    <a:pt x="12" y="121956"/>
                    <a:pt x="24" y="119944"/>
                  </a:cubicBezTo>
                  <a:cubicBezTo>
                    <a:pt x="48" y="117932"/>
                    <a:pt x="84" y="115872"/>
                    <a:pt x="143" y="113777"/>
                  </a:cubicBezTo>
                  <a:cubicBezTo>
                    <a:pt x="203" y="111669"/>
                    <a:pt x="286" y="109514"/>
                    <a:pt x="382" y="107323"/>
                  </a:cubicBezTo>
                  <a:cubicBezTo>
                    <a:pt x="477" y="105121"/>
                    <a:pt x="584" y="102894"/>
                    <a:pt x="679" y="100644"/>
                  </a:cubicBezTo>
                  <a:cubicBezTo>
                    <a:pt x="786" y="98394"/>
                    <a:pt x="870" y="96132"/>
                    <a:pt x="905" y="93881"/>
                  </a:cubicBezTo>
                  <a:cubicBezTo>
                    <a:pt x="953" y="91643"/>
                    <a:pt x="953" y="89405"/>
                    <a:pt x="905" y="87190"/>
                  </a:cubicBezTo>
                  <a:cubicBezTo>
                    <a:pt x="870" y="84964"/>
                    <a:pt x="846" y="82737"/>
                    <a:pt x="894" y="80499"/>
                  </a:cubicBezTo>
                  <a:cubicBezTo>
                    <a:pt x="929" y="78248"/>
                    <a:pt x="1060" y="75974"/>
                    <a:pt x="1251" y="73665"/>
                  </a:cubicBezTo>
                  <a:cubicBezTo>
                    <a:pt x="1453" y="71367"/>
                    <a:pt x="1727" y="69033"/>
                    <a:pt x="2060" y="66676"/>
                  </a:cubicBezTo>
                  <a:cubicBezTo>
                    <a:pt x="2429" y="64318"/>
                    <a:pt x="2799" y="61961"/>
                    <a:pt x="3168" y="59627"/>
                  </a:cubicBezTo>
                  <a:cubicBezTo>
                    <a:pt x="3489" y="57448"/>
                    <a:pt x="3775" y="55293"/>
                    <a:pt x="4013" y="53198"/>
                  </a:cubicBezTo>
                  <a:cubicBezTo>
                    <a:pt x="4227" y="51090"/>
                    <a:pt x="4394" y="49042"/>
                    <a:pt x="4477" y="47066"/>
                  </a:cubicBezTo>
                  <a:cubicBezTo>
                    <a:pt x="4549" y="45078"/>
                    <a:pt x="4549" y="43161"/>
                    <a:pt x="4477" y="41303"/>
                  </a:cubicBezTo>
                  <a:cubicBezTo>
                    <a:pt x="4394" y="39446"/>
                    <a:pt x="4251" y="37660"/>
                    <a:pt x="4049" y="35934"/>
                  </a:cubicBezTo>
                  <a:cubicBezTo>
                    <a:pt x="3632" y="32493"/>
                    <a:pt x="3120" y="29242"/>
                    <a:pt x="2596" y="26218"/>
                  </a:cubicBezTo>
                  <a:cubicBezTo>
                    <a:pt x="2060" y="23194"/>
                    <a:pt x="1560" y="20360"/>
                    <a:pt x="1155" y="17741"/>
                  </a:cubicBezTo>
                  <a:cubicBezTo>
                    <a:pt x="751" y="15122"/>
                    <a:pt x="465" y="12705"/>
                    <a:pt x="274" y="10538"/>
                  </a:cubicBezTo>
                  <a:cubicBezTo>
                    <a:pt x="96" y="8383"/>
                    <a:pt x="24" y="6478"/>
                    <a:pt x="1" y="4906"/>
                  </a:cubicBez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15"/>
            <p:cNvSpPr/>
            <p:nvPr/>
          </p:nvSpPr>
          <p:spPr>
            <a:xfrm>
              <a:off x="1081513" y="827025"/>
              <a:ext cx="75950" cy="4048750"/>
            </a:xfrm>
            <a:custGeom>
              <a:rect b="b" l="l" r="r" t="t"/>
              <a:pathLst>
                <a:path extrusionOk="0" fill="none" h="161950" w="3038">
                  <a:moveTo>
                    <a:pt x="1" y="161949"/>
                  </a:moveTo>
                  <a:lnTo>
                    <a:pt x="1" y="125826"/>
                  </a:lnTo>
                  <a:lnTo>
                    <a:pt x="1" y="119956"/>
                  </a:lnTo>
                  <a:lnTo>
                    <a:pt x="1" y="113836"/>
                  </a:lnTo>
                  <a:cubicBezTo>
                    <a:pt x="1" y="111764"/>
                    <a:pt x="1" y="109657"/>
                    <a:pt x="1" y="107514"/>
                  </a:cubicBezTo>
                  <a:cubicBezTo>
                    <a:pt x="13" y="105371"/>
                    <a:pt x="13" y="103204"/>
                    <a:pt x="25" y="101013"/>
                  </a:cubicBezTo>
                  <a:cubicBezTo>
                    <a:pt x="25" y="98834"/>
                    <a:pt x="25" y="96620"/>
                    <a:pt x="25" y="94405"/>
                  </a:cubicBezTo>
                  <a:cubicBezTo>
                    <a:pt x="25" y="92179"/>
                    <a:pt x="25" y="89940"/>
                    <a:pt x="13" y="87702"/>
                  </a:cubicBezTo>
                  <a:cubicBezTo>
                    <a:pt x="13" y="85464"/>
                    <a:pt x="13" y="83213"/>
                    <a:pt x="60" y="80951"/>
                  </a:cubicBezTo>
                  <a:cubicBezTo>
                    <a:pt x="120" y="78677"/>
                    <a:pt x="239" y="76379"/>
                    <a:pt x="430" y="74069"/>
                  </a:cubicBezTo>
                  <a:cubicBezTo>
                    <a:pt x="608" y="72093"/>
                    <a:pt x="811" y="70116"/>
                    <a:pt x="1037" y="68128"/>
                  </a:cubicBezTo>
                  <a:cubicBezTo>
                    <a:pt x="1263" y="66152"/>
                    <a:pt x="1501" y="64175"/>
                    <a:pt x="1739" y="62211"/>
                  </a:cubicBezTo>
                  <a:cubicBezTo>
                    <a:pt x="1965" y="60246"/>
                    <a:pt x="2192" y="58306"/>
                    <a:pt x="2382" y="56389"/>
                  </a:cubicBezTo>
                  <a:cubicBezTo>
                    <a:pt x="2573" y="54472"/>
                    <a:pt x="2727" y="52591"/>
                    <a:pt x="2835" y="50757"/>
                  </a:cubicBezTo>
                  <a:cubicBezTo>
                    <a:pt x="2942" y="48911"/>
                    <a:pt x="3013" y="47114"/>
                    <a:pt x="3025" y="45363"/>
                  </a:cubicBezTo>
                  <a:cubicBezTo>
                    <a:pt x="3037" y="43613"/>
                    <a:pt x="3001" y="41899"/>
                    <a:pt x="2918" y="40244"/>
                  </a:cubicBezTo>
                  <a:cubicBezTo>
                    <a:pt x="2751" y="36946"/>
                    <a:pt x="2466" y="33802"/>
                    <a:pt x="2108" y="30838"/>
                  </a:cubicBezTo>
                  <a:cubicBezTo>
                    <a:pt x="1763" y="27873"/>
                    <a:pt x="1394" y="25075"/>
                    <a:pt x="1073" y="22444"/>
                  </a:cubicBezTo>
                  <a:cubicBezTo>
                    <a:pt x="739" y="19813"/>
                    <a:pt x="477" y="17348"/>
                    <a:pt x="311" y="15062"/>
                  </a:cubicBezTo>
                  <a:cubicBezTo>
                    <a:pt x="132" y="12776"/>
                    <a:pt x="37" y="10681"/>
                    <a:pt x="13" y="8823"/>
                  </a:cubicBezTo>
                  <a:cubicBezTo>
                    <a:pt x="1" y="6966"/>
                    <a:pt x="1" y="5359"/>
                    <a:pt x="1" y="4061"/>
                  </a:cubicBez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15"/>
            <p:cNvSpPr/>
            <p:nvPr/>
          </p:nvSpPr>
          <p:spPr>
            <a:xfrm>
              <a:off x="800838" y="827025"/>
              <a:ext cx="33050" cy="4048750"/>
            </a:xfrm>
            <a:custGeom>
              <a:rect b="b" l="l" r="r" t="t"/>
              <a:pathLst>
                <a:path extrusionOk="0" fill="none" h="161950" w="1322">
                  <a:moveTo>
                    <a:pt x="0" y="161949"/>
                  </a:moveTo>
                  <a:lnTo>
                    <a:pt x="0" y="87714"/>
                  </a:lnTo>
                  <a:cubicBezTo>
                    <a:pt x="0" y="85476"/>
                    <a:pt x="0" y="83225"/>
                    <a:pt x="12" y="80975"/>
                  </a:cubicBezTo>
                  <a:cubicBezTo>
                    <a:pt x="12" y="78725"/>
                    <a:pt x="36" y="76462"/>
                    <a:pt x="84" y="74212"/>
                  </a:cubicBezTo>
                  <a:cubicBezTo>
                    <a:pt x="131" y="71950"/>
                    <a:pt x="215" y="69688"/>
                    <a:pt x="322" y="67426"/>
                  </a:cubicBezTo>
                  <a:cubicBezTo>
                    <a:pt x="453" y="65163"/>
                    <a:pt x="584" y="62901"/>
                    <a:pt x="727" y="60663"/>
                  </a:cubicBezTo>
                  <a:cubicBezTo>
                    <a:pt x="858" y="58425"/>
                    <a:pt x="989" y="56210"/>
                    <a:pt x="1084" y="54031"/>
                  </a:cubicBezTo>
                  <a:cubicBezTo>
                    <a:pt x="1191" y="51852"/>
                    <a:pt x="1262" y="49721"/>
                    <a:pt x="1298" y="47626"/>
                  </a:cubicBezTo>
                  <a:cubicBezTo>
                    <a:pt x="1322" y="45542"/>
                    <a:pt x="1322" y="43506"/>
                    <a:pt x="1274" y="41530"/>
                  </a:cubicBezTo>
                  <a:cubicBezTo>
                    <a:pt x="1227" y="39553"/>
                    <a:pt x="1155" y="37624"/>
                    <a:pt x="1060" y="35755"/>
                  </a:cubicBezTo>
                  <a:cubicBezTo>
                    <a:pt x="965" y="33886"/>
                    <a:pt x="858" y="32064"/>
                    <a:pt x="739" y="30302"/>
                  </a:cubicBezTo>
                  <a:cubicBezTo>
                    <a:pt x="512" y="26790"/>
                    <a:pt x="298" y="23468"/>
                    <a:pt x="167" y="20396"/>
                  </a:cubicBezTo>
                  <a:cubicBezTo>
                    <a:pt x="36" y="17324"/>
                    <a:pt x="0" y="14491"/>
                    <a:pt x="0" y="11990"/>
                  </a:cubicBezTo>
                  <a:cubicBezTo>
                    <a:pt x="0" y="9490"/>
                    <a:pt x="0" y="7323"/>
                    <a:pt x="0" y="5549"/>
                  </a:cubicBez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15"/>
            <p:cNvSpPr/>
            <p:nvPr/>
          </p:nvSpPr>
          <p:spPr>
            <a:xfrm>
              <a:off x="520138" y="827025"/>
              <a:ext cx="4800" cy="4048750"/>
            </a:xfrm>
            <a:custGeom>
              <a:rect b="b" l="l" r="r" t="t"/>
              <a:pathLst>
                <a:path extrusionOk="0" fill="none" h="161950" w="192">
                  <a:moveTo>
                    <a:pt x="1" y="161949"/>
                  </a:moveTo>
                  <a:lnTo>
                    <a:pt x="1" y="74224"/>
                  </a:lnTo>
                  <a:cubicBezTo>
                    <a:pt x="1" y="71986"/>
                    <a:pt x="13" y="69747"/>
                    <a:pt x="13" y="67533"/>
                  </a:cubicBezTo>
                  <a:cubicBezTo>
                    <a:pt x="25" y="65306"/>
                    <a:pt x="36" y="63092"/>
                    <a:pt x="60" y="60901"/>
                  </a:cubicBezTo>
                  <a:cubicBezTo>
                    <a:pt x="84" y="58710"/>
                    <a:pt x="108" y="56531"/>
                    <a:pt x="132" y="54388"/>
                  </a:cubicBezTo>
                  <a:cubicBezTo>
                    <a:pt x="156" y="52245"/>
                    <a:pt x="167" y="50126"/>
                    <a:pt x="179" y="48054"/>
                  </a:cubicBezTo>
                  <a:cubicBezTo>
                    <a:pt x="191" y="45971"/>
                    <a:pt x="191" y="43935"/>
                    <a:pt x="167" y="41946"/>
                  </a:cubicBezTo>
                  <a:cubicBezTo>
                    <a:pt x="156" y="39946"/>
                    <a:pt x="144" y="37993"/>
                    <a:pt x="108" y="36100"/>
                  </a:cubicBezTo>
                  <a:cubicBezTo>
                    <a:pt x="84" y="34195"/>
                    <a:pt x="60" y="32338"/>
                    <a:pt x="48" y="30540"/>
                  </a:cubicBezTo>
                  <a:cubicBezTo>
                    <a:pt x="13" y="26933"/>
                    <a:pt x="1" y="23539"/>
                    <a:pt x="1" y="20432"/>
                  </a:cubicBezTo>
                  <a:lnTo>
                    <a:pt x="1" y="11990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15"/>
            <p:cNvSpPr/>
            <p:nvPr/>
          </p:nvSpPr>
          <p:spPr>
            <a:xfrm>
              <a:off x="239463" y="1043425"/>
              <a:ext cx="7141075" cy="55100"/>
            </a:xfrm>
            <a:custGeom>
              <a:rect b="b" l="l" r="r" t="t"/>
              <a:pathLst>
                <a:path extrusionOk="0" fill="none" h="2204" w="285643">
                  <a:moveTo>
                    <a:pt x="0" y="1239"/>
                  </a:moveTo>
                  <a:lnTo>
                    <a:pt x="6644" y="1239"/>
                  </a:lnTo>
                  <a:cubicBezTo>
                    <a:pt x="8799" y="1239"/>
                    <a:pt x="11430" y="1239"/>
                    <a:pt x="14514" y="1239"/>
                  </a:cubicBezTo>
                  <a:cubicBezTo>
                    <a:pt x="17621" y="1239"/>
                    <a:pt x="21241" y="1191"/>
                    <a:pt x="25360" y="1084"/>
                  </a:cubicBezTo>
                  <a:cubicBezTo>
                    <a:pt x="29480" y="977"/>
                    <a:pt x="34064" y="810"/>
                    <a:pt x="39017" y="620"/>
                  </a:cubicBezTo>
                  <a:cubicBezTo>
                    <a:pt x="41482" y="524"/>
                    <a:pt x="44029" y="429"/>
                    <a:pt x="46637" y="334"/>
                  </a:cubicBezTo>
                  <a:cubicBezTo>
                    <a:pt x="49244" y="251"/>
                    <a:pt x="51888" y="179"/>
                    <a:pt x="54578" y="120"/>
                  </a:cubicBezTo>
                  <a:cubicBezTo>
                    <a:pt x="57257" y="60"/>
                    <a:pt x="59960" y="24"/>
                    <a:pt x="62663" y="12"/>
                  </a:cubicBezTo>
                  <a:cubicBezTo>
                    <a:pt x="65377" y="1"/>
                    <a:pt x="68092" y="12"/>
                    <a:pt x="70807" y="60"/>
                  </a:cubicBezTo>
                  <a:cubicBezTo>
                    <a:pt x="73521" y="96"/>
                    <a:pt x="76236" y="167"/>
                    <a:pt x="78962" y="251"/>
                  </a:cubicBezTo>
                  <a:cubicBezTo>
                    <a:pt x="81701" y="334"/>
                    <a:pt x="84439" y="441"/>
                    <a:pt x="87202" y="560"/>
                  </a:cubicBezTo>
                  <a:cubicBezTo>
                    <a:pt x="89964" y="667"/>
                    <a:pt x="92786" y="786"/>
                    <a:pt x="95643" y="894"/>
                  </a:cubicBezTo>
                  <a:cubicBezTo>
                    <a:pt x="98512" y="1001"/>
                    <a:pt x="101453" y="1084"/>
                    <a:pt x="104454" y="1167"/>
                  </a:cubicBezTo>
                  <a:cubicBezTo>
                    <a:pt x="107514" y="1239"/>
                    <a:pt x="110633" y="1310"/>
                    <a:pt x="113752" y="1382"/>
                  </a:cubicBezTo>
                  <a:cubicBezTo>
                    <a:pt x="116836" y="1465"/>
                    <a:pt x="119872" y="1560"/>
                    <a:pt x="122837" y="1656"/>
                  </a:cubicBezTo>
                  <a:cubicBezTo>
                    <a:pt x="125361" y="1739"/>
                    <a:pt x="127873" y="1810"/>
                    <a:pt x="130362" y="1894"/>
                  </a:cubicBezTo>
                  <a:cubicBezTo>
                    <a:pt x="132850" y="1965"/>
                    <a:pt x="135350" y="2037"/>
                    <a:pt x="137875" y="2084"/>
                  </a:cubicBezTo>
                  <a:cubicBezTo>
                    <a:pt x="140387" y="2132"/>
                    <a:pt x="142959" y="2167"/>
                    <a:pt x="145566" y="2191"/>
                  </a:cubicBezTo>
                  <a:cubicBezTo>
                    <a:pt x="148173" y="2203"/>
                    <a:pt x="150852" y="2203"/>
                    <a:pt x="153591" y="2167"/>
                  </a:cubicBezTo>
                  <a:cubicBezTo>
                    <a:pt x="156329" y="2144"/>
                    <a:pt x="159139" y="2096"/>
                    <a:pt x="162020" y="2025"/>
                  </a:cubicBezTo>
                  <a:cubicBezTo>
                    <a:pt x="164902" y="1953"/>
                    <a:pt x="167831" y="1870"/>
                    <a:pt x="170807" y="1775"/>
                  </a:cubicBezTo>
                  <a:cubicBezTo>
                    <a:pt x="173784" y="1679"/>
                    <a:pt x="176772" y="1584"/>
                    <a:pt x="179749" y="1501"/>
                  </a:cubicBezTo>
                  <a:cubicBezTo>
                    <a:pt x="182725" y="1405"/>
                    <a:pt x="185678" y="1334"/>
                    <a:pt x="188559" y="1298"/>
                  </a:cubicBezTo>
                  <a:cubicBezTo>
                    <a:pt x="191441" y="1251"/>
                    <a:pt x="194239" y="1227"/>
                    <a:pt x="196953" y="1227"/>
                  </a:cubicBezTo>
                  <a:cubicBezTo>
                    <a:pt x="199656" y="1215"/>
                    <a:pt x="202287" y="1215"/>
                    <a:pt x="204847" y="1215"/>
                  </a:cubicBezTo>
                  <a:cubicBezTo>
                    <a:pt x="207419" y="1227"/>
                    <a:pt x="209931" y="1227"/>
                    <a:pt x="212408" y="1239"/>
                  </a:cubicBezTo>
                  <a:cubicBezTo>
                    <a:pt x="215039" y="1239"/>
                    <a:pt x="217623" y="1251"/>
                    <a:pt x="220159" y="1251"/>
                  </a:cubicBezTo>
                  <a:cubicBezTo>
                    <a:pt x="222695" y="1251"/>
                    <a:pt x="225183" y="1251"/>
                    <a:pt x="227624" y="1239"/>
                  </a:cubicBezTo>
                  <a:cubicBezTo>
                    <a:pt x="230053" y="1239"/>
                    <a:pt x="232434" y="1239"/>
                    <a:pt x="234756" y="1239"/>
                  </a:cubicBezTo>
                  <a:lnTo>
                    <a:pt x="241542" y="1239"/>
                  </a:lnTo>
                  <a:lnTo>
                    <a:pt x="247960" y="1239"/>
                  </a:lnTo>
                  <a:lnTo>
                    <a:pt x="253996" y="1239"/>
                  </a:lnTo>
                  <a:lnTo>
                    <a:pt x="285643" y="1239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15"/>
            <p:cNvSpPr/>
            <p:nvPr/>
          </p:nvSpPr>
          <p:spPr>
            <a:xfrm>
              <a:off x="239463" y="1278575"/>
              <a:ext cx="7141075" cy="89625"/>
            </a:xfrm>
            <a:custGeom>
              <a:rect b="b" l="l" r="r" t="t"/>
              <a:pathLst>
                <a:path extrusionOk="0" fill="none" h="3585" w="285643">
                  <a:moveTo>
                    <a:pt x="0" y="1977"/>
                  </a:moveTo>
                  <a:lnTo>
                    <a:pt x="6656" y="1977"/>
                  </a:lnTo>
                  <a:cubicBezTo>
                    <a:pt x="8811" y="1977"/>
                    <a:pt x="11490" y="1977"/>
                    <a:pt x="14692" y="1917"/>
                  </a:cubicBezTo>
                  <a:cubicBezTo>
                    <a:pt x="17895" y="1870"/>
                    <a:pt x="21670" y="1751"/>
                    <a:pt x="25956" y="1560"/>
                  </a:cubicBezTo>
                  <a:cubicBezTo>
                    <a:pt x="28099" y="1453"/>
                    <a:pt x="30361" y="1346"/>
                    <a:pt x="32730" y="1227"/>
                  </a:cubicBezTo>
                  <a:cubicBezTo>
                    <a:pt x="35088" y="1096"/>
                    <a:pt x="37564" y="965"/>
                    <a:pt x="40112" y="822"/>
                  </a:cubicBezTo>
                  <a:cubicBezTo>
                    <a:pt x="42660" y="691"/>
                    <a:pt x="45280" y="560"/>
                    <a:pt x="47947" y="429"/>
                  </a:cubicBezTo>
                  <a:cubicBezTo>
                    <a:pt x="50614" y="310"/>
                    <a:pt x="53316" y="215"/>
                    <a:pt x="56031" y="131"/>
                  </a:cubicBezTo>
                  <a:cubicBezTo>
                    <a:pt x="58746" y="60"/>
                    <a:pt x="61448" y="12"/>
                    <a:pt x="64151" y="12"/>
                  </a:cubicBezTo>
                  <a:cubicBezTo>
                    <a:pt x="66854" y="0"/>
                    <a:pt x="69533" y="24"/>
                    <a:pt x="72200" y="96"/>
                  </a:cubicBezTo>
                  <a:cubicBezTo>
                    <a:pt x="74867" y="155"/>
                    <a:pt x="77522" y="262"/>
                    <a:pt x="80165" y="381"/>
                  </a:cubicBezTo>
                  <a:cubicBezTo>
                    <a:pt x="82820" y="512"/>
                    <a:pt x="85475" y="655"/>
                    <a:pt x="88142" y="810"/>
                  </a:cubicBezTo>
                  <a:cubicBezTo>
                    <a:pt x="90809" y="965"/>
                    <a:pt x="93524" y="1132"/>
                    <a:pt x="96286" y="1286"/>
                  </a:cubicBezTo>
                  <a:cubicBezTo>
                    <a:pt x="99048" y="1453"/>
                    <a:pt x="101882" y="1632"/>
                    <a:pt x="104775" y="1822"/>
                  </a:cubicBezTo>
                  <a:cubicBezTo>
                    <a:pt x="107633" y="2013"/>
                    <a:pt x="110514" y="2191"/>
                    <a:pt x="113419" y="2346"/>
                  </a:cubicBezTo>
                  <a:cubicBezTo>
                    <a:pt x="116229" y="2513"/>
                    <a:pt x="119039" y="2656"/>
                    <a:pt x="121789" y="2787"/>
                  </a:cubicBezTo>
                  <a:cubicBezTo>
                    <a:pt x="124528" y="2917"/>
                    <a:pt x="127242" y="3048"/>
                    <a:pt x="129957" y="3156"/>
                  </a:cubicBezTo>
                  <a:cubicBezTo>
                    <a:pt x="132195" y="3251"/>
                    <a:pt x="134446" y="3334"/>
                    <a:pt x="136732" y="3406"/>
                  </a:cubicBezTo>
                  <a:cubicBezTo>
                    <a:pt x="139029" y="3477"/>
                    <a:pt x="141375" y="3525"/>
                    <a:pt x="143792" y="3549"/>
                  </a:cubicBezTo>
                  <a:cubicBezTo>
                    <a:pt x="146209" y="3584"/>
                    <a:pt x="148709" y="3584"/>
                    <a:pt x="151293" y="3560"/>
                  </a:cubicBezTo>
                  <a:cubicBezTo>
                    <a:pt x="153888" y="3537"/>
                    <a:pt x="156591" y="3489"/>
                    <a:pt x="159389" y="3406"/>
                  </a:cubicBezTo>
                  <a:cubicBezTo>
                    <a:pt x="162175" y="3322"/>
                    <a:pt x="165068" y="3203"/>
                    <a:pt x="168033" y="3084"/>
                  </a:cubicBezTo>
                  <a:cubicBezTo>
                    <a:pt x="170998" y="2953"/>
                    <a:pt x="174010" y="2810"/>
                    <a:pt x="177046" y="2667"/>
                  </a:cubicBezTo>
                  <a:cubicBezTo>
                    <a:pt x="180094" y="2525"/>
                    <a:pt x="183118" y="2382"/>
                    <a:pt x="186119" y="2275"/>
                  </a:cubicBezTo>
                  <a:cubicBezTo>
                    <a:pt x="189107" y="2155"/>
                    <a:pt x="192024" y="2072"/>
                    <a:pt x="194858" y="2025"/>
                  </a:cubicBezTo>
                  <a:cubicBezTo>
                    <a:pt x="197703" y="1977"/>
                    <a:pt x="200454" y="1941"/>
                    <a:pt x="203133" y="1882"/>
                  </a:cubicBezTo>
                  <a:cubicBezTo>
                    <a:pt x="205812" y="1822"/>
                    <a:pt x="208419" y="1763"/>
                    <a:pt x="210943" y="1703"/>
                  </a:cubicBezTo>
                  <a:cubicBezTo>
                    <a:pt x="213467" y="1655"/>
                    <a:pt x="215920" y="1608"/>
                    <a:pt x="218301" y="1584"/>
                  </a:cubicBezTo>
                  <a:cubicBezTo>
                    <a:pt x="220694" y="1548"/>
                    <a:pt x="223004" y="1536"/>
                    <a:pt x="225243" y="1536"/>
                  </a:cubicBezTo>
                  <a:cubicBezTo>
                    <a:pt x="227493" y="1548"/>
                    <a:pt x="229660" y="1560"/>
                    <a:pt x="231779" y="1596"/>
                  </a:cubicBezTo>
                  <a:cubicBezTo>
                    <a:pt x="233887" y="1632"/>
                    <a:pt x="235934" y="1679"/>
                    <a:pt x="237923" y="1727"/>
                  </a:cubicBezTo>
                  <a:cubicBezTo>
                    <a:pt x="240256" y="1774"/>
                    <a:pt x="242507" y="1834"/>
                    <a:pt x="244686" y="1870"/>
                  </a:cubicBezTo>
                  <a:cubicBezTo>
                    <a:pt x="246876" y="1905"/>
                    <a:pt x="248996" y="1941"/>
                    <a:pt x="251055" y="1953"/>
                  </a:cubicBezTo>
                  <a:cubicBezTo>
                    <a:pt x="253115" y="1965"/>
                    <a:pt x="255115" y="1965"/>
                    <a:pt x="257056" y="1965"/>
                  </a:cubicBezTo>
                  <a:cubicBezTo>
                    <a:pt x="258985" y="1977"/>
                    <a:pt x="260866" y="1977"/>
                    <a:pt x="262652" y="1977"/>
                  </a:cubicBezTo>
                  <a:lnTo>
                    <a:pt x="272284" y="1977"/>
                  </a:lnTo>
                  <a:lnTo>
                    <a:pt x="285643" y="1977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15"/>
            <p:cNvSpPr/>
            <p:nvPr/>
          </p:nvSpPr>
          <p:spPr>
            <a:xfrm>
              <a:off x="239463" y="1518475"/>
              <a:ext cx="7141075" cy="115525"/>
            </a:xfrm>
            <a:custGeom>
              <a:rect b="b" l="l" r="r" t="t"/>
              <a:pathLst>
                <a:path extrusionOk="0" fill="none" h="4621" w="285643">
                  <a:moveTo>
                    <a:pt x="0" y="2525"/>
                  </a:moveTo>
                  <a:cubicBezTo>
                    <a:pt x="0" y="2525"/>
                    <a:pt x="1881" y="2525"/>
                    <a:pt x="5358" y="2525"/>
                  </a:cubicBezTo>
                  <a:cubicBezTo>
                    <a:pt x="7096" y="2525"/>
                    <a:pt x="9263" y="2513"/>
                    <a:pt x="11871" y="2477"/>
                  </a:cubicBezTo>
                  <a:cubicBezTo>
                    <a:pt x="14478" y="2430"/>
                    <a:pt x="17550" y="2335"/>
                    <a:pt x="21062" y="2168"/>
                  </a:cubicBezTo>
                  <a:cubicBezTo>
                    <a:pt x="24575" y="2001"/>
                    <a:pt x="28516" y="1775"/>
                    <a:pt x="32826" y="1501"/>
                  </a:cubicBezTo>
                  <a:cubicBezTo>
                    <a:pt x="37136" y="1227"/>
                    <a:pt x="41755" y="930"/>
                    <a:pt x="46577" y="644"/>
                  </a:cubicBezTo>
                  <a:cubicBezTo>
                    <a:pt x="48982" y="501"/>
                    <a:pt x="51423" y="382"/>
                    <a:pt x="53864" y="275"/>
                  </a:cubicBezTo>
                  <a:cubicBezTo>
                    <a:pt x="56305" y="168"/>
                    <a:pt x="58746" y="96"/>
                    <a:pt x="61186" y="49"/>
                  </a:cubicBezTo>
                  <a:cubicBezTo>
                    <a:pt x="63615" y="1"/>
                    <a:pt x="66020" y="1"/>
                    <a:pt x="68390" y="25"/>
                  </a:cubicBezTo>
                  <a:cubicBezTo>
                    <a:pt x="70759" y="60"/>
                    <a:pt x="73105" y="132"/>
                    <a:pt x="75426" y="227"/>
                  </a:cubicBezTo>
                  <a:cubicBezTo>
                    <a:pt x="77748" y="322"/>
                    <a:pt x="80070" y="441"/>
                    <a:pt x="82380" y="596"/>
                  </a:cubicBezTo>
                  <a:cubicBezTo>
                    <a:pt x="84689" y="739"/>
                    <a:pt x="86999" y="894"/>
                    <a:pt x="89333" y="1072"/>
                  </a:cubicBezTo>
                  <a:cubicBezTo>
                    <a:pt x="91666" y="1239"/>
                    <a:pt x="94024" y="1418"/>
                    <a:pt x="96429" y="1596"/>
                  </a:cubicBezTo>
                  <a:cubicBezTo>
                    <a:pt x="98834" y="1811"/>
                    <a:pt x="101263" y="2037"/>
                    <a:pt x="103692" y="2251"/>
                  </a:cubicBezTo>
                  <a:cubicBezTo>
                    <a:pt x="106109" y="2477"/>
                    <a:pt x="108526" y="2692"/>
                    <a:pt x="110919" y="2906"/>
                  </a:cubicBezTo>
                  <a:cubicBezTo>
                    <a:pt x="113300" y="3120"/>
                    <a:pt x="115681" y="3287"/>
                    <a:pt x="118027" y="3442"/>
                  </a:cubicBezTo>
                  <a:cubicBezTo>
                    <a:pt x="120384" y="3585"/>
                    <a:pt x="122694" y="3728"/>
                    <a:pt x="124992" y="3858"/>
                  </a:cubicBezTo>
                  <a:cubicBezTo>
                    <a:pt x="126909" y="3966"/>
                    <a:pt x="128826" y="4073"/>
                    <a:pt x="130767" y="4168"/>
                  </a:cubicBezTo>
                  <a:cubicBezTo>
                    <a:pt x="132695" y="4263"/>
                    <a:pt x="134660" y="4347"/>
                    <a:pt x="136660" y="4418"/>
                  </a:cubicBezTo>
                  <a:cubicBezTo>
                    <a:pt x="138660" y="4490"/>
                    <a:pt x="140708" y="4537"/>
                    <a:pt x="142839" y="4573"/>
                  </a:cubicBezTo>
                  <a:cubicBezTo>
                    <a:pt x="144959" y="4609"/>
                    <a:pt x="147173" y="4620"/>
                    <a:pt x="149483" y="4597"/>
                  </a:cubicBezTo>
                  <a:cubicBezTo>
                    <a:pt x="151793" y="4585"/>
                    <a:pt x="154210" y="4537"/>
                    <a:pt x="156746" y="4454"/>
                  </a:cubicBezTo>
                  <a:cubicBezTo>
                    <a:pt x="159282" y="4370"/>
                    <a:pt x="161925" y="4263"/>
                    <a:pt x="164628" y="4132"/>
                  </a:cubicBezTo>
                  <a:cubicBezTo>
                    <a:pt x="166509" y="4037"/>
                    <a:pt x="168402" y="3942"/>
                    <a:pt x="170307" y="3835"/>
                  </a:cubicBezTo>
                  <a:cubicBezTo>
                    <a:pt x="172212" y="3739"/>
                    <a:pt x="174141" y="3632"/>
                    <a:pt x="176106" y="3525"/>
                  </a:cubicBezTo>
                  <a:cubicBezTo>
                    <a:pt x="178058" y="3430"/>
                    <a:pt x="180023" y="3335"/>
                    <a:pt x="181999" y="3227"/>
                  </a:cubicBezTo>
                  <a:cubicBezTo>
                    <a:pt x="183976" y="3132"/>
                    <a:pt x="185964" y="3037"/>
                    <a:pt x="187988" y="2906"/>
                  </a:cubicBezTo>
                  <a:cubicBezTo>
                    <a:pt x="190012" y="2775"/>
                    <a:pt x="192060" y="2608"/>
                    <a:pt x="194120" y="2418"/>
                  </a:cubicBezTo>
                  <a:cubicBezTo>
                    <a:pt x="196168" y="2239"/>
                    <a:pt x="198215" y="2037"/>
                    <a:pt x="200204" y="1846"/>
                  </a:cubicBezTo>
                  <a:cubicBezTo>
                    <a:pt x="204192" y="1477"/>
                    <a:pt x="207895" y="1168"/>
                    <a:pt x="211253" y="941"/>
                  </a:cubicBezTo>
                  <a:cubicBezTo>
                    <a:pt x="214610" y="715"/>
                    <a:pt x="217682" y="584"/>
                    <a:pt x="220540" y="525"/>
                  </a:cubicBezTo>
                  <a:cubicBezTo>
                    <a:pt x="223385" y="465"/>
                    <a:pt x="226064" y="465"/>
                    <a:pt x="228612" y="537"/>
                  </a:cubicBezTo>
                  <a:cubicBezTo>
                    <a:pt x="231172" y="608"/>
                    <a:pt x="233625" y="739"/>
                    <a:pt x="235970" y="906"/>
                  </a:cubicBezTo>
                  <a:cubicBezTo>
                    <a:pt x="238316" y="1072"/>
                    <a:pt x="240590" y="1263"/>
                    <a:pt x="242769" y="1453"/>
                  </a:cubicBezTo>
                  <a:cubicBezTo>
                    <a:pt x="244769" y="1620"/>
                    <a:pt x="246721" y="1787"/>
                    <a:pt x="248626" y="1930"/>
                  </a:cubicBezTo>
                  <a:cubicBezTo>
                    <a:pt x="250520" y="2073"/>
                    <a:pt x="252389" y="2204"/>
                    <a:pt x="254211" y="2275"/>
                  </a:cubicBezTo>
                  <a:cubicBezTo>
                    <a:pt x="257854" y="2442"/>
                    <a:pt x="261319" y="2501"/>
                    <a:pt x="264533" y="2513"/>
                  </a:cubicBezTo>
                  <a:cubicBezTo>
                    <a:pt x="267796" y="2525"/>
                    <a:pt x="270760" y="2525"/>
                    <a:pt x="273368" y="2525"/>
                  </a:cubicBezTo>
                  <a:lnTo>
                    <a:pt x="280023" y="2525"/>
                  </a:lnTo>
                  <a:lnTo>
                    <a:pt x="285643" y="2525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15"/>
            <p:cNvSpPr/>
            <p:nvPr/>
          </p:nvSpPr>
          <p:spPr>
            <a:xfrm>
              <a:off x="239463" y="1734275"/>
              <a:ext cx="7141075" cy="157500"/>
            </a:xfrm>
            <a:custGeom>
              <a:rect b="b" l="l" r="r" t="t"/>
              <a:pathLst>
                <a:path extrusionOk="0" fill="none" h="6300" w="285643">
                  <a:moveTo>
                    <a:pt x="0" y="4037"/>
                  </a:moveTo>
                  <a:cubicBezTo>
                    <a:pt x="0" y="4037"/>
                    <a:pt x="2358" y="4037"/>
                    <a:pt x="6703" y="4025"/>
                  </a:cubicBezTo>
                  <a:cubicBezTo>
                    <a:pt x="8882" y="4025"/>
                    <a:pt x="11609" y="3989"/>
                    <a:pt x="14907" y="3894"/>
                  </a:cubicBezTo>
                  <a:cubicBezTo>
                    <a:pt x="18193" y="3799"/>
                    <a:pt x="22074" y="3620"/>
                    <a:pt x="26480" y="3358"/>
                  </a:cubicBezTo>
                  <a:cubicBezTo>
                    <a:pt x="28670" y="3239"/>
                    <a:pt x="31004" y="3085"/>
                    <a:pt x="33433" y="2930"/>
                  </a:cubicBezTo>
                  <a:cubicBezTo>
                    <a:pt x="35874" y="2763"/>
                    <a:pt x="38410" y="2596"/>
                    <a:pt x="41029" y="2418"/>
                  </a:cubicBezTo>
                  <a:cubicBezTo>
                    <a:pt x="43648" y="2239"/>
                    <a:pt x="46339" y="2073"/>
                    <a:pt x="49066" y="1930"/>
                  </a:cubicBezTo>
                  <a:cubicBezTo>
                    <a:pt x="51792" y="1775"/>
                    <a:pt x="54555" y="1644"/>
                    <a:pt x="57317" y="1549"/>
                  </a:cubicBezTo>
                  <a:cubicBezTo>
                    <a:pt x="60067" y="1453"/>
                    <a:pt x="62794" y="1394"/>
                    <a:pt x="65473" y="1394"/>
                  </a:cubicBezTo>
                  <a:cubicBezTo>
                    <a:pt x="68163" y="1394"/>
                    <a:pt x="70795" y="1453"/>
                    <a:pt x="73402" y="1549"/>
                  </a:cubicBezTo>
                  <a:cubicBezTo>
                    <a:pt x="76010" y="1644"/>
                    <a:pt x="78605" y="1763"/>
                    <a:pt x="81213" y="1906"/>
                  </a:cubicBezTo>
                  <a:cubicBezTo>
                    <a:pt x="83808" y="2049"/>
                    <a:pt x="86416" y="2215"/>
                    <a:pt x="89047" y="2382"/>
                  </a:cubicBezTo>
                  <a:cubicBezTo>
                    <a:pt x="91678" y="2549"/>
                    <a:pt x="94333" y="2727"/>
                    <a:pt x="97012" y="2954"/>
                  </a:cubicBezTo>
                  <a:cubicBezTo>
                    <a:pt x="99691" y="3192"/>
                    <a:pt x="102358" y="3442"/>
                    <a:pt x="105037" y="3704"/>
                  </a:cubicBezTo>
                  <a:cubicBezTo>
                    <a:pt x="107645" y="3978"/>
                    <a:pt x="110252" y="4263"/>
                    <a:pt x="112848" y="4525"/>
                  </a:cubicBezTo>
                  <a:cubicBezTo>
                    <a:pt x="115407" y="4763"/>
                    <a:pt x="117967" y="4966"/>
                    <a:pt x="120503" y="5156"/>
                  </a:cubicBezTo>
                  <a:cubicBezTo>
                    <a:pt x="123730" y="5394"/>
                    <a:pt x="126945" y="5609"/>
                    <a:pt x="130195" y="5799"/>
                  </a:cubicBezTo>
                  <a:cubicBezTo>
                    <a:pt x="133481" y="5966"/>
                    <a:pt x="136851" y="6097"/>
                    <a:pt x="140363" y="6204"/>
                  </a:cubicBezTo>
                  <a:cubicBezTo>
                    <a:pt x="142708" y="6264"/>
                    <a:pt x="145161" y="6299"/>
                    <a:pt x="147757" y="6299"/>
                  </a:cubicBezTo>
                  <a:cubicBezTo>
                    <a:pt x="150364" y="6287"/>
                    <a:pt x="153126" y="6240"/>
                    <a:pt x="156067" y="6145"/>
                  </a:cubicBezTo>
                  <a:cubicBezTo>
                    <a:pt x="159008" y="6049"/>
                    <a:pt x="162116" y="5918"/>
                    <a:pt x="165390" y="5787"/>
                  </a:cubicBezTo>
                  <a:cubicBezTo>
                    <a:pt x="168676" y="5656"/>
                    <a:pt x="172153" y="5513"/>
                    <a:pt x="175808" y="5335"/>
                  </a:cubicBezTo>
                  <a:cubicBezTo>
                    <a:pt x="177641" y="5252"/>
                    <a:pt x="179523" y="5132"/>
                    <a:pt x="181463" y="4990"/>
                  </a:cubicBezTo>
                  <a:cubicBezTo>
                    <a:pt x="183392" y="4835"/>
                    <a:pt x="185416" y="4609"/>
                    <a:pt x="187512" y="4335"/>
                  </a:cubicBezTo>
                  <a:cubicBezTo>
                    <a:pt x="189607" y="4049"/>
                    <a:pt x="191727" y="3728"/>
                    <a:pt x="193858" y="3394"/>
                  </a:cubicBezTo>
                  <a:cubicBezTo>
                    <a:pt x="195977" y="3061"/>
                    <a:pt x="198084" y="2716"/>
                    <a:pt x="200144" y="2394"/>
                  </a:cubicBezTo>
                  <a:cubicBezTo>
                    <a:pt x="202192" y="2073"/>
                    <a:pt x="204157" y="1775"/>
                    <a:pt x="206038" y="1513"/>
                  </a:cubicBezTo>
                  <a:cubicBezTo>
                    <a:pt x="207907" y="1263"/>
                    <a:pt x="209681" y="1037"/>
                    <a:pt x="211348" y="858"/>
                  </a:cubicBezTo>
                  <a:cubicBezTo>
                    <a:pt x="214670" y="489"/>
                    <a:pt x="217587" y="263"/>
                    <a:pt x="220230" y="108"/>
                  </a:cubicBezTo>
                  <a:cubicBezTo>
                    <a:pt x="222754" y="25"/>
                    <a:pt x="225064" y="1"/>
                    <a:pt x="227183" y="37"/>
                  </a:cubicBezTo>
                  <a:cubicBezTo>
                    <a:pt x="229303" y="72"/>
                    <a:pt x="231279" y="168"/>
                    <a:pt x="233148" y="310"/>
                  </a:cubicBezTo>
                  <a:cubicBezTo>
                    <a:pt x="235018" y="453"/>
                    <a:pt x="236804" y="632"/>
                    <a:pt x="238542" y="846"/>
                  </a:cubicBezTo>
                  <a:cubicBezTo>
                    <a:pt x="240280" y="1061"/>
                    <a:pt x="241995" y="1311"/>
                    <a:pt x="243662" y="1573"/>
                  </a:cubicBezTo>
                  <a:cubicBezTo>
                    <a:pt x="245340" y="1823"/>
                    <a:pt x="246995" y="2096"/>
                    <a:pt x="248615" y="2370"/>
                  </a:cubicBezTo>
                  <a:cubicBezTo>
                    <a:pt x="250258" y="2632"/>
                    <a:pt x="251865" y="2870"/>
                    <a:pt x="253449" y="3085"/>
                  </a:cubicBezTo>
                  <a:cubicBezTo>
                    <a:pt x="255032" y="3287"/>
                    <a:pt x="256604" y="3466"/>
                    <a:pt x="258163" y="3608"/>
                  </a:cubicBezTo>
                  <a:cubicBezTo>
                    <a:pt x="260104" y="3775"/>
                    <a:pt x="261997" y="3882"/>
                    <a:pt x="263831" y="3954"/>
                  </a:cubicBezTo>
                  <a:cubicBezTo>
                    <a:pt x="265688" y="4001"/>
                    <a:pt x="267474" y="4013"/>
                    <a:pt x="269189" y="4025"/>
                  </a:cubicBezTo>
                  <a:cubicBezTo>
                    <a:pt x="272606" y="4037"/>
                    <a:pt x="275594" y="4037"/>
                    <a:pt x="278035" y="4037"/>
                  </a:cubicBezTo>
                  <a:lnTo>
                    <a:pt x="285643" y="4037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15"/>
            <p:cNvSpPr/>
            <p:nvPr/>
          </p:nvSpPr>
          <p:spPr>
            <a:xfrm>
              <a:off x="239463" y="1953950"/>
              <a:ext cx="7141075" cy="185175"/>
            </a:xfrm>
            <a:custGeom>
              <a:rect b="b" l="l" r="r" t="t"/>
              <a:pathLst>
                <a:path extrusionOk="0" fill="none" h="7407" w="285643">
                  <a:moveTo>
                    <a:pt x="0" y="5394"/>
                  </a:moveTo>
                  <a:cubicBezTo>
                    <a:pt x="0" y="5394"/>
                    <a:pt x="2358" y="5394"/>
                    <a:pt x="6680" y="5394"/>
                  </a:cubicBezTo>
                  <a:cubicBezTo>
                    <a:pt x="8835" y="5394"/>
                    <a:pt x="11537" y="5370"/>
                    <a:pt x="14764" y="5311"/>
                  </a:cubicBezTo>
                  <a:cubicBezTo>
                    <a:pt x="17991" y="5239"/>
                    <a:pt x="21789" y="5097"/>
                    <a:pt x="26111" y="4882"/>
                  </a:cubicBezTo>
                  <a:cubicBezTo>
                    <a:pt x="28266" y="4775"/>
                    <a:pt x="30552" y="4644"/>
                    <a:pt x="32945" y="4501"/>
                  </a:cubicBezTo>
                  <a:cubicBezTo>
                    <a:pt x="35338" y="4358"/>
                    <a:pt x="37826" y="4215"/>
                    <a:pt x="40410" y="4061"/>
                  </a:cubicBezTo>
                  <a:cubicBezTo>
                    <a:pt x="42994" y="3906"/>
                    <a:pt x="45649" y="3751"/>
                    <a:pt x="48340" y="3620"/>
                  </a:cubicBezTo>
                  <a:cubicBezTo>
                    <a:pt x="51042" y="3489"/>
                    <a:pt x="53769" y="3370"/>
                    <a:pt x="56507" y="3287"/>
                  </a:cubicBezTo>
                  <a:cubicBezTo>
                    <a:pt x="59246" y="3203"/>
                    <a:pt x="61984" y="3144"/>
                    <a:pt x="64758" y="3096"/>
                  </a:cubicBezTo>
                  <a:cubicBezTo>
                    <a:pt x="67521" y="3037"/>
                    <a:pt x="70307" y="2989"/>
                    <a:pt x="73105" y="2953"/>
                  </a:cubicBezTo>
                  <a:cubicBezTo>
                    <a:pt x="75903" y="2906"/>
                    <a:pt x="78712" y="2882"/>
                    <a:pt x="81498" y="2882"/>
                  </a:cubicBezTo>
                  <a:cubicBezTo>
                    <a:pt x="84296" y="2882"/>
                    <a:pt x="87071" y="2918"/>
                    <a:pt x="89833" y="2989"/>
                  </a:cubicBezTo>
                  <a:cubicBezTo>
                    <a:pt x="92595" y="3061"/>
                    <a:pt x="95345" y="3180"/>
                    <a:pt x="98060" y="3382"/>
                  </a:cubicBezTo>
                  <a:cubicBezTo>
                    <a:pt x="100775" y="3573"/>
                    <a:pt x="103442" y="3834"/>
                    <a:pt x="106061" y="4132"/>
                  </a:cubicBezTo>
                  <a:cubicBezTo>
                    <a:pt x="108669" y="4430"/>
                    <a:pt x="111240" y="4751"/>
                    <a:pt x="113752" y="5073"/>
                  </a:cubicBezTo>
                  <a:cubicBezTo>
                    <a:pt x="116277" y="5394"/>
                    <a:pt x="118753" y="5692"/>
                    <a:pt x="121206" y="5978"/>
                  </a:cubicBezTo>
                  <a:cubicBezTo>
                    <a:pt x="123647" y="6251"/>
                    <a:pt x="126099" y="6501"/>
                    <a:pt x="128600" y="6716"/>
                  </a:cubicBezTo>
                  <a:cubicBezTo>
                    <a:pt x="130647" y="6882"/>
                    <a:pt x="132755" y="7025"/>
                    <a:pt x="134886" y="7144"/>
                  </a:cubicBezTo>
                  <a:cubicBezTo>
                    <a:pt x="137065" y="7228"/>
                    <a:pt x="139291" y="7299"/>
                    <a:pt x="141565" y="7359"/>
                  </a:cubicBezTo>
                  <a:cubicBezTo>
                    <a:pt x="143911" y="7394"/>
                    <a:pt x="146328" y="7406"/>
                    <a:pt x="148864" y="7394"/>
                  </a:cubicBezTo>
                  <a:cubicBezTo>
                    <a:pt x="151400" y="7383"/>
                    <a:pt x="154067" y="7347"/>
                    <a:pt x="156877" y="7311"/>
                  </a:cubicBezTo>
                  <a:cubicBezTo>
                    <a:pt x="159699" y="7287"/>
                    <a:pt x="162711" y="7275"/>
                    <a:pt x="165961" y="7240"/>
                  </a:cubicBezTo>
                  <a:cubicBezTo>
                    <a:pt x="169200" y="7192"/>
                    <a:pt x="172712" y="7097"/>
                    <a:pt x="176522" y="6894"/>
                  </a:cubicBezTo>
                  <a:cubicBezTo>
                    <a:pt x="178427" y="6787"/>
                    <a:pt x="180427" y="6621"/>
                    <a:pt x="182523" y="6359"/>
                  </a:cubicBezTo>
                  <a:cubicBezTo>
                    <a:pt x="184618" y="6097"/>
                    <a:pt x="186809" y="5763"/>
                    <a:pt x="189095" y="5347"/>
                  </a:cubicBezTo>
                  <a:cubicBezTo>
                    <a:pt x="191381" y="4942"/>
                    <a:pt x="193703" y="4489"/>
                    <a:pt x="196001" y="4037"/>
                  </a:cubicBezTo>
                  <a:cubicBezTo>
                    <a:pt x="198311" y="3573"/>
                    <a:pt x="200573" y="3120"/>
                    <a:pt x="202764" y="2703"/>
                  </a:cubicBezTo>
                  <a:cubicBezTo>
                    <a:pt x="204942" y="2287"/>
                    <a:pt x="207014" y="1918"/>
                    <a:pt x="208979" y="1584"/>
                  </a:cubicBezTo>
                  <a:cubicBezTo>
                    <a:pt x="210943" y="1263"/>
                    <a:pt x="212777" y="977"/>
                    <a:pt x="214515" y="739"/>
                  </a:cubicBezTo>
                  <a:cubicBezTo>
                    <a:pt x="217742" y="394"/>
                    <a:pt x="220563" y="167"/>
                    <a:pt x="222992" y="84"/>
                  </a:cubicBezTo>
                  <a:cubicBezTo>
                    <a:pt x="225409" y="1"/>
                    <a:pt x="227517" y="13"/>
                    <a:pt x="229398" y="108"/>
                  </a:cubicBezTo>
                  <a:cubicBezTo>
                    <a:pt x="231267" y="191"/>
                    <a:pt x="232982" y="334"/>
                    <a:pt x="234577" y="501"/>
                  </a:cubicBezTo>
                  <a:cubicBezTo>
                    <a:pt x="236173" y="679"/>
                    <a:pt x="237685" y="894"/>
                    <a:pt x="239137" y="1120"/>
                  </a:cubicBezTo>
                  <a:cubicBezTo>
                    <a:pt x="240578" y="1358"/>
                    <a:pt x="241995" y="1608"/>
                    <a:pt x="243388" y="1882"/>
                  </a:cubicBezTo>
                  <a:cubicBezTo>
                    <a:pt x="244781" y="2144"/>
                    <a:pt x="246186" y="2418"/>
                    <a:pt x="247579" y="2703"/>
                  </a:cubicBezTo>
                  <a:cubicBezTo>
                    <a:pt x="248996" y="2989"/>
                    <a:pt x="250401" y="3275"/>
                    <a:pt x="251829" y="3537"/>
                  </a:cubicBezTo>
                  <a:cubicBezTo>
                    <a:pt x="254699" y="4073"/>
                    <a:pt x="257544" y="4549"/>
                    <a:pt x="260295" y="4906"/>
                  </a:cubicBezTo>
                  <a:cubicBezTo>
                    <a:pt x="263176" y="5168"/>
                    <a:pt x="265938" y="5311"/>
                    <a:pt x="268522" y="5358"/>
                  </a:cubicBezTo>
                  <a:cubicBezTo>
                    <a:pt x="271165" y="5382"/>
                    <a:pt x="273570" y="5394"/>
                    <a:pt x="275701" y="5394"/>
                  </a:cubicBezTo>
                  <a:lnTo>
                    <a:pt x="281107" y="5394"/>
                  </a:lnTo>
                  <a:lnTo>
                    <a:pt x="285643" y="5394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15"/>
            <p:cNvSpPr/>
            <p:nvPr/>
          </p:nvSpPr>
          <p:spPr>
            <a:xfrm>
              <a:off x="239463" y="2216775"/>
              <a:ext cx="7141075" cy="168500"/>
            </a:xfrm>
            <a:custGeom>
              <a:rect b="b" l="l" r="r" t="t"/>
              <a:pathLst>
                <a:path extrusionOk="0" fill="none" h="6740" w="285643">
                  <a:moveTo>
                    <a:pt x="0" y="5025"/>
                  </a:moveTo>
                  <a:lnTo>
                    <a:pt x="5620" y="5025"/>
                  </a:lnTo>
                  <a:cubicBezTo>
                    <a:pt x="7430" y="5025"/>
                    <a:pt x="9668" y="5025"/>
                    <a:pt x="12311" y="5025"/>
                  </a:cubicBezTo>
                  <a:cubicBezTo>
                    <a:pt x="14954" y="5013"/>
                    <a:pt x="18026" y="4978"/>
                    <a:pt x="21515" y="4894"/>
                  </a:cubicBezTo>
                  <a:cubicBezTo>
                    <a:pt x="25015" y="4811"/>
                    <a:pt x="28956" y="4656"/>
                    <a:pt x="33266" y="4478"/>
                  </a:cubicBezTo>
                  <a:cubicBezTo>
                    <a:pt x="37564" y="4287"/>
                    <a:pt x="42196" y="4073"/>
                    <a:pt x="47042" y="3870"/>
                  </a:cubicBezTo>
                  <a:cubicBezTo>
                    <a:pt x="49685" y="3763"/>
                    <a:pt x="52388" y="3656"/>
                    <a:pt x="55233" y="3489"/>
                  </a:cubicBezTo>
                  <a:cubicBezTo>
                    <a:pt x="58079" y="3335"/>
                    <a:pt x="61055" y="3097"/>
                    <a:pt x="64127" y="2811"/>
                  </a:cubicBezTo>
                  <a:cubicBezTo>
                    <a:pt x="67199" y="2537"/>
                    <a:pt x="70318" y="2239"/>
                    <a:pt x="73426" y="1965"/>
                  </a:cubicBezTo>
                  <a:cubicBezTo>
                    <a:pt x="76545" y="1692"/>
                    <a:pt x="79629" y="1453"/>
                    <a:pt x="82653" y="1275"/>
                  </a:cubicBezTo>
                  <a:cubicBezTo>
                    <a:pt x="85689" y="1108"/>
                    <a:pt x="88666" y="1013"/>
                    <a:pt x="91571" y="989"/>
                  </a:cubicBezTo>
                  <a:cubicBezTo>
                    <a:pt x="94476" y="965"/>
                    <a:pt x="97322" y="1037"/>
                    <a:pt x="100096" y="1215"/>
                  </a:cubicBezTo>
                  <a:cubicBezTo>
                    <a:pt x="102858" y="1394"/>
                    <a:pt x="105549" y="1656"/>
                    <a:pt x="108192" y="1977"/>
                  </a:cubicBezTo>
                  <a:cubicBezTo>
                    <a:pt x="110776" y="2311"/>
                    <a:pt x="113312" y="2704"/>
                    <a:pt x="115788" y="3108"/>
                  </a:cubicBezTo>
                  <a:cubicBezTo>
                    <a:pt x="118205" y="3525"/>
                    <a:pt x="120587" y="3954"/>
                    <a:pt x="122968" y="4394"/>
                  </a:cubicBezTo>
                  <a:cubicBezTo>
                    <a:pt x="125349" y="4811"/>
                    <a:pt x="127754" y="5204"/>
                    <a:pt x="130219" y="5549"/>
                  </a:cubicBezTo>
                  <a:cubicBezTo>
                    <a:pt x="132731" y="5847"/>
                    <a:pt x="135327" y="6073"/>
                    <a:pt x="138041" y="6228"/>
                  </a:cubicBezTo>
                  <a:cubicBezTo>
                    <a:pt x="140768" y="6383"/>
                    <a:pt x="143625" y="6454"/>
                    <a:pt x="146638" y="6466"/>
                  </a:cubicBezTo>
                  <a:cubicBezTo>
                    <a:pt x="149269" y="6478"/>
                    <a:pt x="152019" y="6478"/>
                    <a:pt x="154889" y="6514"/>
                  </a:cubicBezTo>
                  <a:cubicBezTo>
                    <a:pt x="157782" y="6561"/>
                    <a:pt x="160854" y="6633"/>
                    <a:pt x="164164" y="6680"/>
                  </a:cubicBezTo>
                  <a:cubicBezTo>
                    <a:pt x="167485" y="6740"/>
                    <a:pt x="171117" y="6740"/>
                    <a:pt x="175058" y="6633"/>
                  </a:cubicBezTo>
                  <a:cubicBezTo>
                    <a:pt x="177034" y="6585"/>
                    <a:pt x="179118" y="6478"/>
                    <a:pt x="181285" y="6287"/>
                  </a:cubicBezTo>
                  <a:cubicBezTo>
                    <a:pt x="183464" y="6085"/>
                    <a:pt x="185750" y="5787"/>
                    <a:pt x="188131" y="5406"/>
                  </a:cubicBezTo>
                  <a:cubicBezTo>
                    <a:pt x="190524" y="5013"/>
                    <a:pt x="192977" y="4573"/>
                    <a:pt x="195441" y="4097"/>
                  </a:cubicBezTo>
                  <a:cubicBezTo>
                    <a:pt x="197894" y="3632"/>
                    <a:pt x="200335" y="3144"/>
                    <a:pt x="202692" y="2704"/>
                  </a:cubicBezTo>
                  <a:cubicBezTo>
                    <a:pt x="205038" y="2263"/>
                    <a:pt x="207264" y="1870"/>
                    <a:pt x="209348" y="1537"/>
                  </a:cubicBezTo>
                  <a:cubicBezTo>
                    <a:pt x="211419" y="1215"/>
                    <a:pt x="213348" y="941"/>
                    <a:pt x="215098" y="727"/>
                  </a:cubicBezTo>
                  <a:cubicBezTo>
                    <a:pt x="218551" y="310"/>
                    <a:pt x="221445" y="108"/>
                    <a:pt x="223992" y="1"/>
                  </a:cubicBezTo>
                  <a:cubicBezTo>
                    <a:pt x="226302" y="25"/>
                    <a:pt x="228410" y="84"/>
                    <a:pt x="230279" y="215"/>
                  </a:cubicBezTo>
                  <a:cubicBezTo>
                    <a:pt x="232148" y="334"/>
                    <a:pt x="233851" y="513"/>
                    <a:pt x="235434" y="703"/>
                  </a:cubicBezTo>
                  <a:cubicBezTo>
                    <a:pt x="237030" y="894"/>
                    <a:pt x="238530" y="1108"/>
                    <a:pt x="239971" y="1346"/>
                  </a:cubicBezTo>
                  <a:cubicBezTo>
                    <a:pt x="241423" y="1573"/>
                    <a:pt x="242840" y="1823"/>
                    <a:pt x="244245" y="2073"/>
                  </a:cubicBezTo>
                  <a:cubicBezTo>
                    <a:pt x="245650" y="2335"/>
                    <a:pt x="247055" y="2596"/>
                    <a:pt x="248507" y="2870"/>
                  </a:cubicBezTo>
                  <a:cubicBezTo>
                    <a:pt x="249948" y="3132"/>
                    <a:pt x="251413" y="3382"/>
                    <a:pt x="252889" y="3620"/>
                  </a:cubicBezTo>
                  <a:cubicBezTo>
                    <a:pt x="254377" y="3859"/>
                    <a:pt x="255877" y="4085"/>
                    <a:pt x="257413" y="4263"/>
                  </a:cubicBezTo>
                  <a:cubicBezTo>
                    <a:pt x="260473" y="4621"/>
                    <a:pt x="263485" y="4871"/>
                    <a:pt x="266355" y="4990"/>
                  </a:cubicBezTo>
                  <a:cubicBezTo>
                    <a:pt x="269320" y="5013"/>
                    <a:pt x="272022" y="5025"/>
                    <a:pt x="274415" y="5025"/>
                  </a:cubicBezTo>
                  <a:lnTo>
                    <a:pt x="282714" y="5025"/>
                  </a:lnTo>
                  <a:lnTo>
                    <a:pt x="285643" y="5025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15"/>
            <p:cNvSpPr/>
            <p:nvPr/>
          </p:nvSpPr>
          <p:spPr>
            <a:xfrm>
              <a:off x="239463" y="2441800"/>
              <a:ext cx="7141075" cy="191725"/>
            </a:xfrm>
            <a:custGeom>
              <a:rect b="b" l="l" r="r" t="t"/>
              <a:pathLst>
                <a:path extrusionOk="0" fill="none" h="7669" w="285643">
                  <a:moveTo>
                    <a:pt x="0" y="6168"/>
                  </a:moveTo>
                  <a:lnTo>
                    <a:pt x="6644" y="6168"/>
                  </a:lnTo>
                  <a:lnTo>
                    <a:pt x="14490" y="6168"/>
                  </a:lnTo>
                  <a:cubicBezTo>
                    <a:pt x="17550" y="6168"/>
                    <a:pt x="21074" y="6168"/>
                    <a:pt x="25027" y="6121"/>
                  </a:cubicBezTo>
                  <a:cubicBezTo>
                    <a:pt x="28992" y="6073"/>
                    <a:pt x="33421" y="5990"/>
                    <a:pt x="38231" y="5859"/>
                  </a:cubicBezTo>
                  <a:cubicBezTo>
                    <a:pt x="40624" y="5799"/>
                    <a:pt x="43125" y="5728"/>
                    <a:pt x="45780" y="5597"/>
                  </a:cubicBezTo>
                  <a:cubicBezTo>
                    <a:pt x="48435" y="5478"/>
                    <a:pt x="51304" y="5240"/>
                    <a:pt x="54388" y="4883"/>
                  </a:cubicBezTo>
                  <a:cubicBezTo>
                    <a:pt x="57484" y="4513"/>
                    <a:pt x="60746" y="4061"/>
                    <a:pt x="64127" y="3537"/>
                  </a:cubicBezTo>
                  <a:cubicBezTo>
                    <a:pt x="67497" y="3025"/>
                    <a:pt x="70926" y="2489"/>
                    <a:pt x="74331" y="2001"/>
                  </a:cubicBezTo>
                  <a:cubicBezTo>
                    <a:pt x="77748" y="1501"/>
                    <a:pt x="81106" y="1073"/>
                    <a:pt x="84368" y="739"/>
                  </a:cubicBezTo>
                  <a:cubicBezTo>
                    <a:pt x="87630" y="406"/>
                    <a:pt x="90797" y="191"/>
                    <a:pt x="93845" y="96"/>
                  </a:cubicBezTo>
                  <a:cubicBezTo>
                    <a:pt x="96893" y="1"/>
                    <a:pt x="99834" y="37"/>
                    <a:pt x="102668" y="203"/>
                  </a:cubicBezTo>
                  <a:cubicBezTo>
                    <a:pt x="105490" y="370"/>
                    <a:pt x="108216" y="644"/>
                    <a:pt x="110812" y="1013"/>
                  </a:cubicBezTo>
                  <a:cubicBezTo>
                    <a:pt x="113407" y="1382"/>
                    <a:pt x="115884" y="1835"/>
                    <a:pt x="118265" y="2347"/>
                  </a:cubicBezTo>
                  <a:cubicBezTo>
                    <a:pt x="120634" y="2870"/>
                    <a:pt x="122968" y="3418"/>
                    <a:pt x="125302" y="3978"/>
                  </a:cubicBezTo>
                  <a:cubicBezTo>
                    <a:pt x="127635" y="4525"/>
                    <a:pt x="130016" y="5049"/>
                    <a:pt x="132457" y="5537"/>
                  </a:cubicBezTo>
                  <a:cubicBezTo>
                    <a:pt x="134958" y="5966"/>
                    <a:pt x="137565" y="6323"/>
                    <a:pt x="140280" y="6597"/>
                  </a:cubicBezTo>
                  <a:cubicBezTo>
                    <a:pt x="143101" y="6776"/>
                    <a:pt x="146042" y="6895"/>
                    <a:pt x="149078" y="6942"/>
                  </a:cubicBezTo>
                  <a:cubicBezTo>
                    <a:pt x="151817" y="6966"/>
                    <a:pt x="154615" y="7014"/>
                    <a:pt x="157520" y="7109"/>
                  </a:cubicBezTo>
                  <a:cubicBezTo>
                    <a:pt x="160449" y="7216"/>
                    <a:pt x="163533" y="7347"/>
                    <a:pt x="166819" y="7466"/>
                  </a:cubicBezTo>
                  <a:cubicBezTo>
                    <a:pt x="170105" y="7585"/>
                    <a:pt x="173629" y="7669"/>
                    <a:pt x="177379" y="7669"/>
                  </a:cubicBezTo>
                  <a:cubicBezTo>
                    <a:pt x="179249" y="7669"/>
                    <a:pt x="181178" y="7645"/>
                    <a:pt x="183142" y="7573"/>
                  </a:cubicBezTo>
                  <a:cubicBezTo>
                    <a:pt x="185107" y="7502"/>
                    <a:pt x="187119" y="7371"/>
                    <a:pt x="189167" y="7192"/>
                  </a:cubicBezTo>
                  <a:cubicBezTo>
                    <a:pt x="191215" y="7002"/>
                    <a:pt x="193262" y="6776"/>
                    <a:pt x="195298" y="6538"/>
                  </a:cubicBezTo>
                  <a:cubicBezTo>
                    <a:pt x="197334" y="6299"/>
                    <a:pt x="199347" y="6049"/>
                    <a:pt x="201311" y="5799"/>
                  </a:cubicBezTo>
                  <a:cubicBezTo>
                    <a:pt x="205109" y="5359"/>
                    <a:pt x="208621" y="4966"/>
                    <a:pt x="211884" y="4621"/>
                  </a:cubicBezTo>
                  <a:cubicBezTo>
                    <a:pt x="214896" y="4418"/>
                    <a:pt x="217706" y="4228"/>
                    <a:pt x="220206" y="4121"/>
                  </a:cubicBezTo>
                  <a:cubicBezTo>
                    <a:pt x="222718" y="4025"/>
                    <a:pt x="224969" y="3978"/>
                    <a:pt x="227017" y="3978"/>
                  </a:cubicBezTo>
                  <a:cubicBezTo>
                    <a:pt x="229065" y="3978"/>
                    <a:pt x="230958" y="4025"/>
                    <a:pt x="232720" y="4097"/>
                  </a:cubicBezTo>
                  <a:cubicBezTo>
                    <a:pt x="234482" y="4156"/>
                    <a:pt x="236149" y="4252"/>
                    <a:pt x="237756" y="4359"/>
                  </a:cubicBezTo>
                  <a:cubicBezTo>
                    <a:pt x="239352" y="4478"/>
                    <a:pt x="240911" y="4609"/>
                    <a:pt x="242459" y="4752"/>
                  </a:cubicBezTo>
                  <a:cubicBezTo>
                    <a:pt x="244007" y="4906"/>
                    <a:pt x="245555" y="5061"/>
                    <a:pt x="247126" y="5204"/>
                  </a:cubicBezTo>
                  <a:cubicBezTo>
                    <a:pt x="248698" y="5359"/>
                    <a:pt x="250281" y="5490"/>
                    <a:pt x="251889" y="5621"/>
                  </a:cubicBezTo>
                  <a:cubicBezTo>
                    <a:pt x="253496" y="5752"/>
                    <a:pt x="255115" y="5859"/>
                    <a:pt x="256711" y="5954"/>
                  </a:cubicBezTo>
                  <a:cubicBezTo>
                    <a:pt x="260056" y="6049"/>
                    <a:pt x="263259" y="6145"/>
                    <a:pt x="266260" y="6168"/>
                  </a:cubicBezTo>
                  <a:cubicBezTo>
                    <a:pt x="269296" y="6168"/>
                    <a:pt x="272022" y="6168"/>
                    <a:pt x="274415" y="6168"/>
                  </a:cubicBezTo>
                  <a:lnTo>
                    <a:pt x="285643" y="6168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15"/>
            <p:cNvSpPr/>
            <p:nvPr/>
          </p:nvSpPr>
          <p:spPr>
            <a:xfrm>
              <a:off x="239463" y="2644525"/>
              <a:ext cx="7141075" cy="257500"/>
            </a:xfrm>
            <a:custGeom>
              <a:rect b="b" l="l" r="r" t="t"/>
              <a:pathLst>
                <a:path extrusionOk="0" fill="none" h="10300" w="285643">
                  <a:moveTo>
                    <a:pt x="0" y="8204"/>
                  </a:moveTo>
                  <a:lnTo>
                    <a:pt x="14478" y="8204"/>
                  </a:lnTo>
                  <a:lnTo>
                    <a:pt x="24896" y="8204"/>
                  </a:lnTo>
                  <a:cubicBezTo>
                    <a:pt x="28754" y="8204"/>
                    <a:pt x="33016" y="8204"/>
                    <a:pt x="37648" y="8156"/>
                  </a:cubicBezTo>
                  <a:cubicBezTo>
                    <a:pt x="39969" y="8132"/>
                    <a:pt x="42458" y="8061"/>
                    <a:pt x="45161" y="7882"/>
                  </a:cubicBezTo>
                  <a:cubicBezTo>
                    <a:pt x="47887" y="7680"/>
                    <a:pt x="50876" y="7346"/>
                    <a:pt x="54114" y="6846"/>
                  </a:cubicBezTo>
                  <a:cubicBezTo>
                    <a:pt x="57364" y="6346"/>
                    <a:pt x="60829" y="5727"/>
                    <a:pt x="64437" y="5013"/>
                  </a:cubicBezTo>
                  <a:cubicBezTo>
                    <a:pt x="68044" y="4310"/>
                    <a:pt x="71735" y="3584"/>
                    <a:pt x="75414" y="2893"/>
                  </a:cubicBezTo>
                  <a:cubicBezTo>
                    <a:pt x="79093" y="2191"/>
                    <a:pt x="82713" y="1584"/>
                    <a:pt x="86201" y="1107"/>
                  </a:cubicBezTo>
                  <a:cubicBezTo>
                    <a:pt x="89702" y="631"/>
                    <a:pt x="93048" y="310"/>
                    <a:pt x="96226" y="155"/>
                  </a:cubicBezTo>
                  <a:cubicBezTo>
                    <a:pt x="99417" y="0"/>
                    <a:pt x="102430" y="12"/>
                    <a:pt x="105263" y="179"/>
                  </a:cubicBezTo>
                  <a:cubicBezTo>
                    <a:pt x="108085" y="369"/>
                    <a:pt x="110728" y="703"/>
                    <a:pt x="113241" y="1155"/>
                  </a:cubicBezTo>
                  <a:cubicBezTo>
                    <a:pt x="115741" y="1607"/>
                    <a:pt x="118146" y="2155"/>
                    <a:pt x="120480" y="2762"/>
                  </a:cubicBezTo>
                  <a:cubicBezTo>
                    <a:pt x="122813" y="3381"/>
                    <a:pt x="125111" y="4024"/>
                    <a:pt x="127433" y="4679"/>
                  </a:cubicBezTo>
                  <a:cubicBezTo>
                    <a:pt x="129754" y="5322"/>
                    <a:pt x="132112" y="5953"/>
                    <a:pt x="134577" y="6513"/>
                  </a:cubicBezTo>
                  <a:cubicBezTo>
                    <a:pt x="137053" y="7072"/>
                    <a:pt x="139660" y="7525"/>
                    <a:pt x="142387" y="7894"/>
                  </a:cubicBezTo>
                  <a:cubicBezTo>
                    <a:pt x="145245" y="8156"/>
                    <a:pt x="148233" y="8311"/>
                    <a:pt x="151329" y="8394"/>
                  </a:cubicBezTo>
                  <a:cubicBezTo>
                    <a:pt x="154496" y="8442"/>
                    <a:pt x="157734" y="8537"/>
                    <a:pt x="161044" y="8715"/>
                  </a:cubicBezTo>
                  <a:cubicBezTo>
                    <a:pt x="164366" y="8894"/>
                    <a:pt x="167795" y="9108"/>
                    <a:pt x="171355" y="9347"/>
                  </a:cubicBezTo>
                  <a:cubicBezTo>
                    <a:pt x="174927" y="9573"/>
                    <a:pt x="178606" y="9799"/>
                    <a:pt x="182309" y="9978"/>
                  </a:cubicBezTo>
                  <a:cubicBezTo>
                    <a:pt x="186000" y="10168"/>
                    <a:pt x="189667" y="10275"/>
                    <a:pt x="193251" y="10287"/>
                  </a:cubicBezTo>
                  <a:cubicBezTo>
                    <a:pt x="196834" y="10299"/>
                    <a:pt x="200323" y="10204"/>
                    <a:pt x="203668" y="10073"/>
                  </a:cubicBezTo>
                  <a:cubicBezTo>
                    <a:pt x="207026" y="9954"/>
                    <a:pt x="210217" y="9799"/>
                    <a:pt x="213205" y="9644"/>
                  </a:cubicBezTo>
                  <a:cubicBezTo>
                    <a:pt x="216206" y="9489"/>
                    <a:pt x="219004" y="9347"/>
                    <a:pt x="221623" y="9216"/>
                  </a:cubicBezTo>
                  <a:cubicBezTo>
                    <a:pt x="224242" y="9085"/>
                    <a:pt x="226695" y="8966"/>
                    <a:pt x="229005" y="8882"/>
                  </a:cubicBezTo>
                  <a:cubicBezTo>
                    <a:pt x="231327" y="8799"/>
                    <a:pt x="233541" y="8739"/>
                    <a:pt x="235696" y="8704"/>
                  </a:cubicBezTo>
                  <a:cubicBezTo>
                    <a:pt x="237839" y="8668"/>
                    <a:pt x="239947" y="8656"/>
                    <a:pt x="242066" y="8644"/>
                  </a:cubicBezTo>
                  <a:cubicBezTo>
                    <a:pt x="244174" y="8632"/>
                    <a:pt x="246281" y="8596"/>
                    <a:pt x="248376" y="8573"/>
                  </a:cubicBezTo>
                  <a:cubicBezTo>
                    <a:pt x="250484" y="8549"/>
                    <a:pt x="252591" y="8513"/>
                    <a:pt x="254675" y="8454"/>
                  </a:cubicBezTo>
                  <a:cubicBezTo>
                    <a:pt x="256747" y="8382"/>
                    <a:pt x="258783" y="8311"/>
                    <a:pt x="260723" y="8275"/>
                  </a:cubicBezTo>
                  <a:cubicBezTo>
                    <a:pt x="264605" y="8204"/>
                    <a:pt x="268093" y="8204"/>
                    <a:pt x="271153" y="8204"/>
                  </a:cubicBezTo>
                  <a:lnTo>
                    <a:pt x="285643" y="8204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15"/>
            <p:cNvSpPr/>
            <p:nvPr/>
          </p:nvSpPr>
          <p:spPr>
            <a:xfrm>
              <a:off x="239463" y="2863300"/>
              <a:ext cx="7141075" cy="313150"/>
            </a:xfrm>
            <a:custGeom>
              <a:rect b="b" l="l" r="r" t="t"/>
              <a:pathLst>
                <a:path extrusionOk="0" fill="none" h="12526" w="285643">
                  <a:moveTo>
                    <a:pt x="0" y="9597"/>
                  </a:moveTo>
                  <a:lnTo>
                    <a:pt x="14478" y="9597"/>
                  </a:lnTo>
                  <a:lnTo>
                    <a:pt x="24896" y="9597"/>
                  </a:lnTo>
                  <a:cubicBezTo>
                    <a:pt x="28754" y="9597"/>
                    <a:pt x="32992" y="9597"/>
                    <a:pt x="37636" y="9549"/>
                  </a:cubicBezTo>
                  <a:cubicBezTo>
                    <a:pt x="39958" y="9525"/>
                    <a:pt x="42470" y="9418"/>
                    <a:pt x="45220" y="9204"/>
                  </a:cubicBezTo>
                  <a:cubicBezTo>
                    <a:pt x="47959" y="8977"/>
                    <a:pt x="50971" y="8608"/>
                    <a:pt x="54257" y="8061"/>
                  </a:cubicBezTo>
                  <a:cubicBezTo>
                    <a:pt x="57555" y="7513"/>
                    <a:pt x="61091" y="6822"/>
                    <a:pt x="64830" y="6013"/>
                  </a:cubicBezTo>
                  <a:cubicBezTo>
                    <a:pt x="68556" y="5215"/>
                    <a:pt x="72402" y="4358"/>
                    <a:pt x="76284" y="3536"/>
                  </a:cubicBezTo>
                  <a:cubicBezTo>
                    <a:pt x="80153" y="2703"/>
                    <a:pt x="83975" y="1953"/>
                    <a:pt x="87642" y="1346"/>
                  </a:cubicBezTo>
                  <a:cubicBezTo>
                    <a:pt x="91309" y="750"/>
                    <a:pt x="94774" y="345"/>
                    <a:pt x="97989" y="179"/>
                  </a:cubicBezTo>
                  <a:cubicBezTo>
                    <a:pt x="101191" y="0"/>
                    <a:pt x="104132" y="72"/>
                    <a:pt x="106847" y="334"/>
                  </a:cubicBezTo>
                  <a:cubicBezTo>
                    <a:pt x="109573" y="596"/>
                    <a:pt x="112109" y="1012"/>
                    <a:pt x="114526" y="1548"/>
                  </a:cubicBezTo>
                  <a:cubicBezTo>
                    <a:pt x="116955" y="2084"/>
                    <a:pt x="119277" y="2715"/>
                    <a:pt x="121563" y="3393"/>
                  </a:cubicBezTo>
                  <a:cubicBezTo>
                    <a:pt x="123849" y="4072"/>
                    <a:pt x="126123" y="4787"/>
                    <a:pt x="128421" y="5489"/>
                  </a:cubicBezTo>
                  <a:cubicBezTo>
                    <a:pt x="130719" y="6191"/>
                    <a:pt x="133076" y="6870"/>
                    <a:pt x="135541" y="7477"/>
                  </a:cubicBezTo>
                  <a:cubicBezTo>
                    <a:pt x="138006" y="8096"/>
                    <a:pt x="140637" y="8597"/>
                    <a:pt x="143459" y="8954"/>
                  </a:cubicBezTo>
                  <a:cubicBezTo>
                    <a:pt x="146292" y="9299"/>
                    <a:pt x="149340" y="9478"/>
                    <a:pt x="152495" y="9561"/>
                  </a:cubicBezTo>
                  <a:cubicBezTo>
                    <a:pt x="155722" y="9597"/>
                    <a:pt x="158949" y="9680"/>
                    <a:pt x="162151" y="9859"/>
                  </a:cubicBezTo>
                  <a:cubicBezTo>
                    <a:pt x="165342" y="10037"/>
                    <a:pt x="168521" y="10287"/>
                    <a:pt x="171688" y="10549"/>
                  </a:cubicBezTo>
                  <a:cubicBezTo>
                    <a:pt x="174867" y="10823"/>
                    <a:pt x="178070" y="11097"/>
                    <a:pt x="181297" y="11359"/>
                  </a:cubicBezTo>
                  <a:cubicBezTo>
                    <a:pt x="184523" y="11621"/>
                    <a:pt x="187750" y="11859"/>
                    <a:pt x="190953" y="12037"/>
                  </a:cubicBezTo>
                  <a:cubicBezTo>
                    <a:pt x="194155" y="12228"/>
                    <a:pt x="197311" y="12359"/>
                    <a:pt x="200394" y="12430"/>
                  </a:cubicBezTo>
                  <a:cubicBezTo>
                    <a:pt x="203490" y="12502"/>
                    <a:pt x="206502" y="12526"/>
                    <a:pt x="209419" y="12478"/>
                  </a:cubicBezTo>
                  <a:cubicBezTo>
                    <a:pt x="212324" y="12442"/>
                    <a:pt x="215146" y="12359"/>
                    <a:pt x="217873" y="12240"/>
                  </a:cubicBezTo>
                  <a:cubicBezTo>
                    <a:pt x="220599" y="12121"/>
                    <a:pt x="223242" y="11966"/>
                    <a:pt x="225826" y="11811"/>
                  </a:cubicBezTo>
                  <a:cubicBezTo>
                    <a:pt x="228398" y="11656"/>
                    <a:pt x="230922" y="11502"/>
                    <a:pt x="233410" y="11323"/>
                  </a:cubicBezTo>
                  <a:cubicBezTo>
                    <a:pt x="235899" y="11156"/>
                    <a:pt x="238363" y="10966"/>
                    <a:pt x="240792" y="10763"/>
                  </a:cubicBezTo>
                  <a:cubicBezTo>
                    <a:pt x="243221" y="10573"/>
                    <a:pt x="245614" y="10371"/>
                    <a:pt x="247936" y="10204"/>
                  </a:cubicBezTo>
                  <a:cubicBezTo>
                    <a:pt x="250258" y="10037"/>
                    <a:pt x="252484" y="9906"/>
                    <a:pt x="254627" y="9799"/>
                  </a:cubicBezTo>
                  <a:cubicBezTo>
                    <a:pt x="256758" y="9704"/>
                    <a:pt x="258806" y="9632"/>
                    <a:pt x="260747" y="9597"/>
                  </a:cubicBezTo>
                  <a:cubicBezTo>
                    <a:pt x="264617" y="9597"/>
                    <a:pt x="268105" y="9597"/>
                    <a:pt x="271153" y="9597"/>
                  </a:cubicBezTo>
                  <a:lnTo>
                    <a:pt x="285643" y="9597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15"/>
            <p:cNvSpPr/>
            <p:nvPr/>
          </p:nvSpPr>
          <p:spPr>
            <a:xfrm>
              <a:off x="239463" y="3123750"/>
              <a:ext cx="7141075" cy="293500"/>
            </a:xfrm>
            <a:custGeom>
              <a:rect b="b" l="l" r="r" t="t"/>
              <a:pathLst>
                <a:path extrusionOk="0" fill="none" h="11740" w="285643">
                  <a:moveTo>
                    <a:pt x="0" y="9323"/>
                  </a:moveTo>
                  <a:lnTo>
                    <a:pt x="14478" y="9323"/>
                  </a:lnTo>
                  <a:lnTo>
                    <a:pt x="24896" y="9323"/>
                  </a:lnTo>
                  <a:cubicBezTo>
                    <a:pt x="28754" y="9323"/>
                    <a:pt x="32992" y="9323"/>
                    <a:pt x="37636" y="9275"/>
                  </a:cubicBezTo>
                  <a:cubicBezTo>
                    <a:pt x="39969" y="9251"/>
                    <a:pt x="42458" y="9156"/>
                    <a:pt x="45172" y="8966"/>
                  </a:cubicBezTo>
                  <a:cubicBezTo>
                    <a:pt x="47875" y="8775"/>
                    <a:pt x="50816" y="8454"/>
                    <a:pt x="54043" y="7954"/>
                  </a:cubicBezTo>
                  <a:cubicBezTo>
                    <a:pt x="57257" y="7465"/>
                    <a:pt x="60734" y="6811"/>
                    <a:pt x="64425" y="6037"/>
                  </a:cubicBezTo>
                  <a:cubicBezTo>
                    <a:pt x="68116" y="5275"/>
                    <a:pt x="71950" y="4429"/>
                    <a:pt x="75831" y="3596"/>
                  </a:cubicBezTo>
                  <a:cubicBezTo>
                    <a:pt x="79713" y="2750"/>
                    <a:pt x="83546" y="1988"/>
                    <a:pt x="87237" y="1381"/>
                  </a:cubicBezTo>
                  <a:cubicBezTo>
                    <a:pt x="90928" y="762"/>
                    <a:pt x="94405" y="345"/>
                    <a:pt x="97608" y="179"/>
                  </a:cubicBezTo>
                  <a:cubicBezTo>
                    <a:pt x="100810" y="0"/>
                    <a:pt x="103739" y="83"/>
                    <a:pt x="106442" y="357"/>
                  </a:cubicBezTo>
                  <a:cubicBezTo>
                    <a:pt x="109133" y="631"/>
                    <a:pt x="111657" y="1084"/>
                    <a:pt x="114050" y="1631"/>
                  </a:cubicBezTo>
                  <a:cubicBezTo>
                    <a:pt x="116455" y="2191"/>
                    <a:pt x="118765" y="2834"/>
                    <a:pt x="121051" y="3524"/>
                  </a:cubicBezTo>
                  <a:cubicBezTo>
                    <a:pt x="123325" y="4215"/>
                    <a:pt x="125611" y="4929"/>
                    <a:pt x="127933" y="5620"/>
                  </a:cubicBezTo>
                  <a:cubicBezTo>
                    <a:pt x="130243" y="6322"/>
                    <a:pt x="132636" y="6977"/>
                    <a:pt x="135160" y="7561"/>
                  </a:cubicBezTo>
                  <a:cubicBezTo>
                    <a:pt x="137672" y="8132"/>
                    <a:pt x="140363" y="8596"/>
                    <a:pt x="143280" y="8882"/>
                  </a:cubicBezTo>
                  <a:cubicBezTo>
                    <a:pt x="146197" y="9180"/>
                    <a:pt x="149340" y="9287"/>
                    <a:pt x="152555" y="9323"/>
                  </a:cubicBezTo>
                  <a:cubicBezTo>
                    <a:pt x="155793" y="9323"/>
                    <a:pt x="159020" y="9335"/>
                    <a:pt x="162223" y="9418"/>
                  </a:cubicBezTo>
                  <a:cubicBezTo>
                    <a:pt x="165414" y="9501"/>
                    <a:pt x="168581" y="9668"/>
                    <a:pt x="171724" y="9870"/>
                  </a:cubicBezTo>
                  <a:cubicBezTo>
                    <a:pt x="174855" y="10073"/>
                    <a:pt x="177975" y="10299"/>
                    <a:pt x="181059" y="10537"/>
                  </a:cubicBezTo>
                  <a:cubicBezTo>
                    <a:pt x="184142" y="10763"/>
                    <a:pt x="187214" y="10978"/>
                    <a:pt x="190250" y="11156"/>
                  </a:cubicBezTo>
                  <a:cubicBezTo>
                    <a:pt x="193298" y="11347"/>
                    <a:pt x="196322" y="11490"/>
                    <a:pt x="199311" y="11585"/>
                  </a:cubicBezTo>
                  <a:cubicBezTo>
                    <a:pt x="202299" y="11692"/>
                    <a:pt x="205252" y="11740"/>
                    <a:pt x="208157" y="11728"/>
                  </a:cubicBezTo>
                  <a:cubicBezTo>
                    <a:pt x="211062" y="11728"/>
                    <a:pt x="213932" y="11668"/>
                    <a:pt x="216765" y="11573"/>
                  </a:cubicBezTo>
                  <a:cubicBezTo>
                    <a:pt x="219599" y="11478"/>
                    <a:pt x="222385" y="11335"/>
                    <a:pt x="225124" y="11168"/>
                  </a:cubicBezTo>
                  <a:cubicBezTo>
                    <a:pt x="227874" y="10990"/>
                    <a:pt x="230553" y="10799"/>
                    <a:pt x="233184" y="10597"/>
                  </a:cubicBezTo>
                  <a:cubicBezTo>
                    <a:pt x="235803" y="10394"/>
                    <a:pt x="238351" y="10204"/>
                    <a:pt x="240840" y="10037"/>
                  </a:cubicBezTo>
                  <a:cubicBezTo>
                    <a:pt x="243316" y="9859"/>
                    <a:pt x="245709" y="9716"/>
                    <a:pt x="248019" y="9608"/>
                  </a:cubicBezTo>
                  <a:cubicBezTo>
                    <a:pt x="252627" y="9406"/>
                    <a:pt x="256889" y="9335"/>
                    <a:pt x="260747" y="9323"/>
                  </a:cubicBezTo>
                  <a:lnTo>
                    <a:pt x="271165" y="9323"/>
                  </a:lnTo>
                  <a:lnTo>
                    <a:pt x="285643" y="9323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15"/>
            <p:cNvSpPr/>
            <p:nvPr/>
          </p:nvSpPr>
          <p:spPr>
            <a:xfrm>
              <a:off x="239463" y="3431225"/>
              <a:ext cx="7141075" cy="211350"/>
            </a:xfrm>
            <a:custGeom>
              <a:rect b="b" l="l" r="r" t="t"/>
              <a:pathLst>
                <a:path extrusionOk="0" fill="none" h="8454" w="285643">
                  <a:moveTo>
                    <a:pt x="0" y="7168"/>
                  </a:moveTo>
                  <a:lnTo>
                    <a:pt x="14478" y="7168"/>
                  </a:lnTo>
                  <a:lnTo>
                    <a:pt x="24896" y="7168"/>
                  </a:lnTo>
                  <a:cubicBezTo>
                    <a:pt x="28754" y="7168"/>
                    <a:pt x="32992" y="7168"/>
                    <a:pt x="37600" y="7144"/>
                  </a:cubicBezTo>
                  <a:cubicBezTo>
                    <a:pt x="39898" y="7132"/>
                    <a:pt x="42339" y="7084"/>
                    <a:pt x="44922" y="6977"/>
                  </a:cubicBezTo>
                  <a:cubicBezTo>
                    <a:pt x="47518" y="6870"/>
                    <a:pt x="50292" y="6680"/>
                    <a:pt x="53293" y="6370"/>
                  </a:cubicBezTo>
                  <a:cubicBezTo>
                    <a:pt x="56293" y="6061"/>
                    <a:pt x="59508" y="5608"/>
                    <a:pt x="62937" y="5037"/>
                  </a:cubicBezTo>
                  <a:cubicBezTo>
                    <a:pt x="66378" y="4465"/>
                    <a:pt x="69973" y="3810"/>
                    <a:pt x="73640" y="3132"/>
                  </a:cubicBezTo>
                  <a:cubicBezTo>
                    <a:pt x="77319" y="2453"/>
                    <a:pt x="80998" y="1810"/>
                    <a:pt x="84582" y="1274"/>
                  </a:cubicBezTo>
                  <a:cubicBezTo>
                    <a:pt x="88166" y="738"/>
                    <a:pt x="91595" y="369"/>
                    <a:pt x="94810" y="179"/>
                  </a:cubicBezTo>
                  <a:cubicBezTo>
                    <a:pt x="98036" y="0"/>
                    <a:pt x="101037" y="12"/>
                    <a:pt x="103835" y="215"/>
                  </a:cubicBezTo>
                  <a:cubicBezTo>
                    <a:pt x="106633" y="417"/>
                    <a:pt x="109264" y="774"/>
                    <a:pt x="111788" y="1239"/>
                  </a:cubicBezTo>
                  <a:cubicBezTo>
                    <a:pt x="114300" y="1703"/>
                    <a:pt x="116753" y="2251"/>
                    <a:pt x="119158" y="2834"/>
                  </a:cubicBezTo>
                  <a:cubicBezTo>
                    <a:pt x="121575" y="3429"/>
                    <a:pt x="123992" y="4036"/>
                    <a:pt x="126468" y="4620"/>
                  </a:cubicBezTo>
                  <a:cubicBezTo>
                    <a:pt x="128945" y="5203"/>
                    <a:pt x="131505" y="5727"/>
                    <a:pt x="134219" y="6168"/>
                  </a:cubicBezTo>
                  <a:cubicBezTo>
                    <a:pt x="136922" y="6596"/>
                    <a:pt x="139827" y="6894"/>
                    <a:pt x="142887" y="7084"/>
                  </a:cubicBezTo>
                  <a:cubicBezTo>
                    <a:pt x="146066" y="7156"/>
                    <a:pt x="149316" y="7168"/>
                    <a:pt x="152555" y="7168"/>
                  </a:cubicBezTo>
                  <a:lnTo>
                    <a:pt x="161032" y="7168"/>
                  </a:lnTo>
                  <a:cubicBezTo>
                    <a:pt x="163854" y="7180"/>
                    <a:pt x="166664" y="7192"/>
                    <a:pt x="169438" y="7251"/>
                  </a:cubicBezTo>
                  <a:cubicBezTo>
                    <a:pt x="172224" y="7299"/>
                    <a:pt x="174986" y="7394"/>
                    <a:pt x="177713" y="7501"/>
                  </a:cubicBezTo>
                  <a:cubicBezTo>
                    <a:pt x="180451" y="7620"/>
                    <a:pt x="183166" y="7739"/>
                    <a:pt x="185857" y="7870"/>
                  </a:cubicBezTo>
                  <a:cubicBezTo>
                    <a:pt x="188548" y="7989"/>
                    <a:pt x="191226" y="8097"/>
                    <a:pt x="193870" y="8192"/>
                  </a:cubicBezTo>
                  <a:cubicBezTo>
                    <a:pt x="196513" y="8287"/>
                    <a:pt x="199144" y="8358"/>
                    <a:pt x="201740" y="8394"/>
                  </a:cubicBezTo>
                  <a:cubicBezTo>
                    <a:pt x="204347" y="8442"/>
                    <a:pt x="206919" y="8454"/>
                    <a:pt x="209467" y="8442"/>
                  </a:cubicBezTo>
                  <a:cubicBezTo>
                    <a:pt x="212003" y="8430"/>
                    <a:pt x="214527" y="8382"/>
                    <a:pt x="217003" y="8323"/>
                  </a:cubicBezTo>
                  <a:cubicBezTo>
                    <a:pt x="219480" y="8251"/>
                    <a:pt x="221933" y="8168"/>
                    <a:pt x="224326" y="8073"/>
                  </a:cubicBezTo>
                  <a:cubicBezTo>
                    <a:pt x="226731" y="7977"/>
                    <a:pt x="229088" y="7870"/>
                    <a:pt x="231398" y="7763"/>
                  </a:cubicBezTo>
                  <a:cubicBezTo>
                    <a:pt x="236018" y="7561"/>
                    <a:pt x="240423" y="7382"/>
                    <a:pt x="244578" y="7287"/>
                  </a:cubicBezTo>
                  <a:cubicBezTo>
                    <a:pt x="248734" y="7180"/>
                    <a:pt x="252627" y="7168"/>
                    <a:pt x="256246" y="7168"/>
                  </a:cubicBezTo>
                  <a:lnTo>
                    <a:pt x="266260" y="7168"/>
                  </a:lnTo>
                  <a:lnTo>
                    <a:pt x="285643" y="7168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15"/>
            <p:cNvSpPr/>
            <p:nvPr/>
          </p:nvSpPr>
          <p:spPr>
            <a:xfrm>
              <a:off x="239463" y="3762500"/>
              <a:ext cx="7141075" cy="110175"/>
            </a:xfrm>
            <a:custGeom>
              <a:rect b="b" l="l" r="r" t="t"/>
              <a:pathLst>
                <a:path extrusionOk="0" fill="none" h="4407" w="285643">
                  <a:moveTo>
                    <a:pt x="0" y="4061"/>
                  </a:moveTo>
                  <a:lnTo>
                    <a:pt x="24884" y="4061"/>
                  </a:lnTo>
                  <a:cubicBezTo>
                    <a:pt x="28754" y="4061"/>
                    <a:pt x="32992" y="4061"/>
                    <a:pt x="37552" y="4061"/>
                  </a:cubicBezTo>
                  <a:cubicBezTo>
                    <a:pt x="39838" y="4061"/>
                    <a:pt x="42220" y="4049"/>
                    <a:pt x="44708" y="4013"/>
                  </a:cubicBezTo>
                  <a:cubicBezTo>
                    <a:pt x="47197" y="3989"/>
                    <a:pt x="49816" y="3918"/>
                    <a:pt x="52566" y="3787"/>
                  </a:cubicBezTo>
                  <a:cubicBezTo>
                    <a:pt x="55329" y="3656"/>
                    <a:pt x="58234" y="3466"/>
                    <a:pt x="61305" y="3180"/>
                  </a:cubicBezTo>
                  <a:cubicBezTo>
                    <a:pt x="64377" y="2906"/>
                    <a:pt x="67592" y="2561"/>
                    <a:pt x="70902" y="2168"/>
                  </a:cubicBezTo>
                  <a:cubicBezTo>
                    <a:pt x="74224" y="1763"/>
                    <a:pt x="77593" y="1358"/>
                    <a:pt x="80963" y="1001"/>
                  </a:cubicBezTo>
                  <a:cubicBezTo>
                    <a:pt x="84320" y="632"/>
                    <a:pt x="87630" y="358"/>
                    <a:pt x="90821" y="191"/>
                  </a:cubicBezTo>
                  <a:cubicBezTo>
                    <a:pt x="94012" y="37"/>
                    <a:pt x="97072" y="1"/>
                    <a:pt x="100001" y="96"/>
                  </a:cubicBezTo>
                  <a:cubicBezTo>
                    <a:pt x="102942" y="191"/>
                    <a:pt x="105751" y="406"/>
                    <a:pt x="108490" y="715"/>
                  </a:cubicBezTo>
                  <a:cubicBezTo>
                    <a:pt x="111216" y="1013"/>
                    <a:pt x="113895" y="1382"/>
                    <a:pt x="116562" y="1787"/>
                  </a:cubicBezTo>
                  <a:cubicBezTo>
                    <a:pt x="119229" y="2192"/>
                    <a:pt x="121920" y="2585"/>
                    <a:pt x="124682" y="2954"/>
                  </a:cubicBezTo>
                  <a:cubicBezTo>
                    <a:pt x="127433" y="3323"/>
                    <a:pt x="130302" y="3620"/>
                    <a:pt x="133338" y="3811"/>
                  </a:cubicBezTo>
                  <a:cubicBezTo>
                    <a:pt x="136374" y="4001"/>
                    <a:pt x="139565" y="4061"/>
                    <a:pt x="142816" y="4061"/>
                  </a:cubicBezTo>
                  <a:cubicBezTo>
                    <a:pt x="146066" y="4061"/>
                    <a:pt x="149305" y="4061"/>
                    <a:pt x="152543" y="4061"/>
                  </a:cubicBezTo>
                  <a:lnTo>
                    <a:pt x="161032" y="4061"/>
                  </a:lnTo>
                  <a:lnTo>
                    <a:pt x="169462" y="4061"/>
                  </a:lnTo>
                  <a:cubicBezTo>
                    <a:pt x="172248" y="4061"/>
                    <a:pt x="175034" y="4073"/>
                    <a:pt x="177784" y="4085"/>
                  </a:cubicBezTo>
                  <a:cubicBezTo>
                    <a:pt x="180547" y="4109"/>
                    <a:pt x="183285" y="4132"/>
                    <a:pt x="186000" y="4168"/>
                  </a:cubicBezTo>
                  <a:cubicBezTo>
                    <a:pt x="188702" y="4216"/>
                    <a:pt x="191393" y="4251"/>
                    <a:pt x="194048" y="4299"/>
                  </a:cubicBezTo>
                  <a:cubicBezTo>
                    <a:pt x="196715" y="4335"/>
                    <a:pt x="199347" y="4370"/>
                    <a:pt x="201954" y="4382"/>
                  </a:cubicBezTo>
                  <a:cubicBezTo>
                    <a:pt x="204561" y="4406"/>
                    <a:pt x="207133" y="4406"/>
                    <a:pt x="209681" y="4406"/>
                  </a:cubicBezTo>
                  <a:cubicBezTo>
                    <a:pt x="212229" y="4394"/>
                    <a:pt x="214741" y="4370"/>
                    <a:pt x="217206" y="4347"/>
                  </a:cubicBezTo>
                  <a:cubicBezTo>
                    <a:pt x="219682" y="4311"/>
                    <a:pt x="222111" y="4275"/>
                    <a:pt x="224504" y="4240"/>
                  </a:cubicBezTo>
                  <a:cubicBezTo>
                    <a:pt x="226886" y="4204"/>
                    <a:pt x="229231" y="4168"/>
                    <a:pt x="231517" y="4132"/>
                  </a:cubicBezTo>
                  <a:cubicBezTo>
                    <a:pt x="236101" y="4085"/>
                    <a:pt x="240471" y="4073"/>
                    <a:pt x="244602" y="4073"/>
                  </a:cubicBezTo>
                  <a:lnTo>
                    <a:pt x="256246" y="4073"/>
                  </a:lnTo>
                  <a:lnTo>
                    <a:pt x="285643" y="4073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15"/>
            <p:cNvSpPr/>
            <p:nvPr/>
          </p:nvSpPr>
          <p:spPr>
            <a:xfrm>
              <a:off x="239463" y="4083675"/>
              <a:ext cx="7141075" cy="34250"/>
            </a:xfrm>
            <a:custGeom>
              <a:rect b="b" l="l" r="r" t="t"/>
              <a:pathLst>
                <a:path extrusionOk="0" fill="none" h="1370" w="285643">
                  <a:moveTo>
                    <a:pt x="0" y="1358"/>
                  </a:moveTo>
                  <a:lnTo>
                    <a:pt x="37552" y="1358"/>
                  </a:lnTo>
                  <a:cubicBezTo>
                    <a:pt x="39827" y="1358"/>
                    <a:pt x="42196" y="1358"/>
                    <a:pt x="44637" y="1358"/>
                  </a:cubicBezTo>
                  <a:cubicBezTo>
                    <a:pt x="47066" y="1358"/>
                    <a:pt x="49602" y="1346"/>
                    <a:pt x="52209" y="1322"/>
                  </a:cubicBezTo>
                  <a:cubicBezTo>
                    <a:pt x="54828" y="1299"/>
                    <a:pt x="57543" y="1251"/>
                    <a:pt x="60353" y="1179"/>
                  </a:cubicBezTo>
                  <a:cubicBezTo>
                    <a:pt x="63163" y="1108"/>
                    <a:pt x="66068" y="1001"/>
                    <a:pt x="69056" y="870"/>
                  </a:cubicBezTo>
                  <a:cubicBezTo>
                    <a:pt x="72045" y="739"/>
                    <a:pt x="75105" y="596"/>
                    <a:pt x="78212" y="453"/>
                  </a:cubicBezTo>
                  <a:cubicBezTo>
                    <a:pt x="81308" y="310"/>
                    <a:pt x="84427" y="179"/>
                    <a:pt x="87511" y="108"/>
                  </a:cubicBezTo>
                  <a:cubicBezTo>
                    <a:pt x="90607" y="25"/>
                    <a:pt x="93667" y="1"/>
                    <a:pt x="96679" y="36"/>
                  </a:cubicBezTo>
                  <a:cubicBezTo>
                    <a:pt x="99703" y="72"/>
                    <a:pt x="102680" y="167"/>
                    <a:pt x="105621" y="310"/>
                  </a:cubicBezTo>
                  <a:cubicBezTo>
                    <a:pt x="108573" y="441"/>
                    <a:pt x="111514" y="620"/>
                    <a:pt x="114479" y="787"/>
                  </a:cubicBezTo>
                  <a:cubicBezTo>
                    <a:pt x="117443" y="953"/>
                    <a:pt x="120468" y="1108"/>
                    <a:pt x="123563" y="1215"/>
                  </a:cubicBezTo>
                  <a:cubicBezTo>
                    <a:pt x="126659" y="1310"/>
                    <a:pt x="129850" y="1346"/>
                    <a:pt x="133088" y="1358"/>
                  </a:cubicBezTo>
                  <a:cubicBezTo>
                    <a:pt x="136327" y="1358"/>
                    <a:pt x="139577" y="1358"/>
                    <a:pt x="142816" y="1370"/>
                  </a:cubicBezTo>
                  <a:lnTo>
                    <a:pt x="178189" y="1370"/>
                  </a:lnTo>
                  <a:lnTo>
                    <a:pt x="186809" y="1370"/>
                  </a:lnTo>
                  <a:lnTo>
                    <a:pt x="195263" y="1370"/>
                  </a:lnTo>
                  <a:cubicBezTo>
                    <a:pt x="198049" y="1370"/>
                    <a:pt x="200811" y="1370"/>
                    <a:pt x="203526" y="1370"/>
                  </a:cubicBezTo>
                  <a:cubicBezTo>
                    <a:pt x="206252" y="1370"/>
                    <a:pt x="208931" y="1370"/>
                    <a:pt x="211586" y="1370"/>
                  </a:cubicBezTo>
                  <a:cubicBezTo>
                    <a:pt x="214229" y="1370"/>
                    <a:pt x="216825" y="1370"/>
                    <a:pt x="219385" y="1370"/>
                  </a:cubicBezTo>
                  <a:lnTo>
                    <a:pt x="226921" y="1370"/>
                  </a:lnTo>
                  <a:lnTo>
                    <a:pt x="234137" y="1370"/>
                  </a:lnTo>
                  <a:lnTo>
                    <a:pt x="285643" y="1370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15"/>
            <p:cNvSpPr/>
            <p:nvPr/>
          </p:nvSpPr>
          <p:spPr>
            <a:xfrm>
              <a:off x="239463" y="4367350"/>
              <a:ext cx="7141075" cy="3900"/>
            </a:xfrm>
            <a:custGeom>
              <a:rect b="b" l="l" r="r" t="t"/>
              <a:pathLst>
                <a:path extrusionOk="0" fill="none" h="156" w="285643">
                  <a:moveTo>
                    <a:pt x="0" y="155"/>
                  </a:moveTo>
                  <a:lnTo>
                    <a:pt x="44625" y="155"/>
                  </a:lnTo>
                  <a:lnTo>
                    <a:pt x="52150" y="155"/>
                  </a:lnTo>
                  <a:cubicBezTo>
                    <a:pt x="54721" y="155"/>
                    <a:pt x="57364" y="155"/>
                    <a:pt x="60079" y="155"/>
                  </a:cubicBezTo>
                  <a:cubicBezTo>
                    <a:pt x="62794" y="155"/>
                    <a:pt x="65568" y="143"/>
                    <a:pt x="68413" y="119"/>
                  </a:cubicBezTo>
                  <a:cubicBezTo>
                    <a:pt x="71259" y="108"/>
                    <a:pt x="74152" y="96"/>
                    <a:pt x="77105" y="72"/>
                  </a:cubicBezTo>
                  <a:cubicBezTo>
                    <a:pt x="80058" y="48"/>
                    <a:pt x="83046" y="24"/>
                    <a:pt x="86070" y="12"/>
                  </a:cubicBezTo>
                  <a:cubicBezTo>
                    <a:pt x="89083" y="0"/>
                    <a:pt x="92119" y="0"/>
                    <a:pt x="95179" y="12"/>
                  </a:cubicBezTo>
                  <a:cubicBezTo>
                    <a:pt x="98239" y="24"/>
                    <a:pt x="101322" y="48"/>
                    <a:pt x="104418" y="72"/>
                  </a:cubicBezTo>
                  <a:cubicBezTo>
                    <a:pt x="107514" y="96"/>
                    <a:pt x="110645" y="131"/>
                    <a:pt x="113812" y="143"/>
                  </a:cubicBezTo>
                  <a:cubicBezTo>
                    <a:pt x="116967" y="155"/>
                    <a:pt x="120182" y="155"/>
                    <a:pt x="123397" y="155"/>
                  </a:cubicBezTo>
                  <a:lnTo>
                    <a:pt x="133088" y="155"/>
                  </a:lnTo>
                  <a:lnTo>
                    <a:pt x="285643" y="155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15"/>
            <p:cNvSpPr/>
            <p:nvPr/>
          </p:nvSpPr>
          <p:spPr>
            <a:xfrm>
              <a:off x="239463" y="4624825"/>
              <a:ext cx="7141075" cy="25"/>
            </a:xfrm>
            <a:custGeom>
              <a:rect b="b" l="l" r="r" t="t"/>
              <a:pathLst>
                <a:path extrusionOk="0" fill="none" h="1" w="285643">
                  <a:moveTo>
                    <a:pt x="0" y="0"/>
                  </a:moveTo>
                  <a:lnTo>
                    <a:pt x="285643" y="0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15"/>
            <p:cNvSpPr/>
            <p:nvPr/>
          </p:nvSpPr>
          <p:spPr>
            <a:xfrm>
              <a:off x="6976750" y="839225"/>
              <a:ext cx="325" cy="4049050"/>
            </a:xfrm>
            <a:custGeom>
              <a:rect b="b" l="l" r="r" t="t"/>
              <a:pathLst>
                <a:path extrusionOk="0" fill="none" h="161962" w="13">
                  <a:moveTo>
                    <a:pt x="1" y="161961"/>
                  </a:moveTo>
                  <a:lnTo>
                    <a:pt x="1" y="69974"/>
                  </a:lnTo>
                  <a:lnTo>
                    <a:pt x="1" y="64521"/>
                  </a:lnTo>
                  <a:cubicBezTo>
                    <a:pt x="1" y="62711"/>
                    <a:pt x="1" y="60913"/>
                    <a:pt x="13" y="59139"/>
                  </a:cubicBezTo>
                  <a:lnTo>
                    <a:pt x="13" y="53853"/>
                  </a:lnTo>
                  <a:cubicBezTo>
                    <a:pt x="13" y="52102"/>
                    <a:pt x="13" y="50376"/>
                    <a:pt x="1" y="48673"/>
                  </a:cubicBezTo>
                  <a:lnTo>
                    <a:pt x="1" y="43637"/>
                  </a:lnTo>
                  <a:lnTo>
                    <a:pt x="1" y="38756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6" name="Google Shape;736;p1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37" name="Google Shape;737;p15"/>
          <p:cNvSpPr txBox="1"/>
          <p:nvPr>
            <p:ph idx="1" type="subTitle"/>
          </p:nvPr>
        </p:nvSpPr>
        <p:spPr>
          <a:xfrm>
            <a:off x="937700" y="3724533"/>
            <a:ext cx="2175300" cy="8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8" name="Google Shape;738;p15"/>
          <p:cNvSpPr txBox="1"/>
          <p:nvPr>
            <p:ph idx="2" type="subTitle"/>
          </p:nvPr>
        </p:nvSpPr>
        <p:spPr>
          <a:xfrm>
            <a:off x="3484420" y="3724533"/>
            <a:ext cx="2175300" cy="8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9" name="Google Shape;739;p15"/>
          <p:cNvSpPr txBox="1"/>
          <p:nvPr>
            <p:ph idx="3" type="subTitle"/>
          </p:nvPr>
        </p:nvSpPr>
        <p:spPr>
          <a:xfrm>
            <a:off x="6031147" y="3724533"/>
            <a:ext cx="2175300" cy="8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0" name="Google Shape;740;p15"/>
          <p:cNvSpPr txBox="1"/>
          <p:nvPr>
            <p:ph hasCustomPrompt="1" idx="4" type="title"/>
          </p:nvPr>
        </p:nvSpPr>
        <p:spPr>
          <a:xfrm>
            <a:off x="1506225" y="1180725"/>
            <a:ext cx="1038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41" name="Google Shape;741;p15"/>
          <p:cNvSpPr txBox="1"/>
          <p:nvPr>
            <p:ph hasCustomPrompt="1" idx="5" type="title"/>
          </p:nvPr>
        </p:nvSpPr>
        <p:spPr>
          <a:xfrm>
            <a:off x="4052927" y="1180725"/>
            <a:ext cx="1038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42" name="Google Shape;742;p15"/>
          <p:cNvSpPr txBox="1"/>
          <p:nvPr>
            <p:ph hasCustomPrompt="1" idx="6" type="title"/>
          </p:nvPr>
        </p:nvSpPr>
        <p:spPr>
          <a:xfrm>
            <a:off x="6599651" y="1180725"/>
            <a:ext cx="1038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43" name="Google Shape;743;p15"/>
          <p:cNvSpPr txBox="1"/>
          <p:nvPr>
            <p:ph idx="7" type="subTitle"/>
          </p:nvPr>
        </p:nvSpPr>
        <p:spPr>
          <a:xfrm>
            <a:off x="937700" y="3351486"/>
            <a:ext cx="2175300" cy="49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latin typeface="Exo Medium"/>
                <a:ea typeface="Exo Medium"/>
                <a:cs typeface="Exo Medium"/>
                <a:sym typeface="Exo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44" name="Google Shape;744;p15"/>
          <p:cNvSpPr txBox="1"/>
          <p:nvPr>
            <p:ph idx="8" type="subTitle"/>
          </p:nvPr>
        </p:nvSpPr>
        <p:spPr>
          <a:xfrm>
            <a:off x="3484422" y="3351486"/>
            <a:ext cx="2175300" cy="49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latin typeface="Exo Medium"/>
                <a:ea typeface="Exo Medium"/>
                <a:cs typeface="Exo Medium"/>
                <a:sym typeface="Exo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45" name="Google Shape;745;p15"/>
          <p:cNvSpPr txBox="1"/>
          <p:nvPr>
            <p:ph idx="9" type="subTitle"/>
          </p:nvPr>
        </p:nvSpPr>
        <p:spPr>
          <a:xfrm>
            <a:off x="6031150" y="3351486"/>
            <a:ext cx="2175300" cy="49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latin typeface="Exo Medium"/>
                <a:ea typeface="Exo Medium"/>
                <a:cs typeface="Exo Medium"/>
                <a:sym typeface="Exo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46" name="Google Shape;746;p15"/>
          <p:cNvSpPr/>
          <p:nvPr/>
        </p:nvSpPr>
        <p:spPr>
          <a:xfrm>
            <a:off x="-132357" y="143971"/>
            <a:ext cx="1526707" cy="81369"/>
          </a:xfrm>
          <a:custGeom>
            <a:rect b="b" l="l" r="r" t="t"/>
            <a:pathLst>
              <a:path extrusionOk="0" h="3620" w="67914">
                <a:moveTo>
                  <a:pt x="63663" y="3620"/>
                </a:moveTo>
                <a:cubicBezTo>
                  <a:pt x="62389" y="3620"/>
                  <a:pt x="61747" y="2810"/>
                  <a:pt x="61187" y="2084"/>
                </a:cubicBezTo>
                <a:cubicBezTo>
                  <a:pt x="60615" y="1358"/>
                  <a:pt x="60223" y="905"/>
                  <a:pt x="59425" y="905"/>
                </a:cubicBezTo>
                <a:cubicBezTo>
                  <a:pt x="58627" y="905"/>
                  <a:pt x="58234" y="1358"/>
                  <a:pt x="57663" y="2084"/>
                </a:cubicBezTo>
                <a:cubicBezTo>
                  <a:pt x="57091" y="2810"/>
                  <a:pt x="56460" y="3620"/>
                  <a:pt x="55174" y="3620"/>
                </a:cubicBezTo>
                <a:cubicBezTo>
                  <a:pt x="53900" y="3620"/>
                  <a:pt x="53257" y="2810"/>
                  <a:pt x="52698" y="2084"/>
                </a:cubicBezTo>
                <a:cubicBezTo>
                  <a:pt x="52126" y="1358"/>
                  <a:pt x="51733" y="905"/>
                  <a:pt x="50936" y="905"/>
                </a:cubicBezTo>
                <a:cubicBezTo>
                  <a:pt x="50138" y="905"/>
                  <a:pt x="49745" y="1358"/>
                  <a:pt x="49174" y="2084"/>
                </a:cubicBezTo>
                <a:cubicBezTo>
                  <a:pt x="48602" y="2810"/>
                  <a:pt x="47971" y="3620"/>
                  <a:pt x="46685" y="3620"/>
                </a:cubicBezTo>
                <a:cubicBezTo>
                  <a:pt x="45411" y="3620"/>
                  <a:pt x="44768" y="2810"/>
                  <a:pt x="44209" y="2084"/>
                </a:cubicBezTo>
                <a:cubicBezTo>
                  <a:pt x="43637" y="1358"/>
                  <a:pt x="43244" y="905"/>
                  <a:pt x="42446" y="905"/>
                </a:cubicBezTo>
                <a:cubicBezTo>
                  <a:pt x="41649" y="905"/>
                  <a:pt x="41256" y="1358"/>
                  <a:pt x="40684" y="2084"/>
                </a:cubicBezTo>
                <a:cubicBezTo>
                  <a:pt x="40113" y="2810"/>
                  <a:pt x="39482" y="3620"/>
                  <a:pt x="38196" y="3620"/>
                </a:cubicBezTo>
                <a:cubicBezTo>
                  <a:pt x="36922" y="3620"/>
                  <a:pt x="36279" y="2810"/>
                  <a:pt x="35719" y="2084"/>
                </a:cubicBezTo>
                <a:cubicBezTo>
                  <a:pt x="35148" y="1358"/>
                  <a:pt x="34755" y="905"/>
                  <a:pt x="33957" y="905"/>
                </a:cubicBezTo>
                <a:cubicBezTo>
                  <a:pt x="33160" y="905"/>
                  <a:pt x="32767" y="1358"/>
                  <a:pt x="32195" y="2084"/>
                </a:cubicBezTo>
                <a:cubicBezTo>
                  <a:pt x="31624" y="2810"/>
                  <a:pt x="30993" y="3620"/>
                  <a:pt x="29707" y="3620"/>
                </a:cubicBezTo>
                <a:cubicBezTo>
                  <a:pt x="28433" y="3620"/>
                  <a:pt x="27790" y="2810"/>
                  <a:pt x="27230" y="2084"/>
                </a:cubicBezTo>
                <a:cubicBezTo>
                  <a:pt x="26659" y="1358"/>
                  <a:pt x="26266" y="905"/>
                  <a:pt x="25468" y="905"/>
                </a:cubicBezTo>
                <a:cubicBezTo>
                  <a:pt x="24670" y="905"/>
                  <a:pt x="24278" y="1358"/>
                  <a:pt x="23706" y="2084"/>
                </a:cubicBezTo>
                <a:cubicBezTo>
                  <a:pt x="23135" y="2810"/>
                  <a:pt x="22504" y="3620"/>
                  <a:pt x="21218" y="3620"/>
                </a:cubicBezTo>
                <a:cubicBezTo>
                  <a:pt x="19944" y="3620"/>
                  <a:pt x="19301" y="2810"/>
                  <a:pt x="18741" y="2084"/>
                </a:cubicBezTo>
                <a:cubicBezTo>
                  <a:pt x="18170" y="1358"/>
                  <a:pt x="17777" y="905"/>
                  <a:pt x="16979" y="905"/>
                </a:cubicBezTo>
                <a:cubicBezTo>
                  <a:pt x="16181" y="905"/>
                  <a:pt x="15788" y="1358"/>
                  <a:pt x="15217" y="2084"/>
                </a:cubicBezTo>
                <a:cubicBezTo>
                  <a:pt x="14645" y="2810"/>
                  <a:pt x="14014" y="3620"/>
                  <a:pt x="12728" y="3620"/>
                </a:cubicBezTo>
                <a:cubicBezTo>
                  <a:pt x="11455" y="3620"/>
                  <a:pt x="10812" y="2810"/>
                  <a:pt x="10252" y="2084"/>
                </a:cubicBezTo>
                <a:cubicBezTo>
                  <a:pt x="9680" y="1358"/>
                  <a:pt x="9288" y="905"/>
                  <a:pt x="8490" y="905"/>
                </a:cubicBezTo>
                <a:cubicBezTo>
                  <a:pt x="7692" y="905"/>
                  <a:pt x="7299" y="1358"/>
                  <a:pt x="6728" y="2084"/>
                </a:cubicBezTo>
                <a:cubicBezTo>
                  <a:pt x="6156" y="2810"/>
                  <a:pt x="5525" y="3620"/>
                  <a:pt x="4239" y="3620"/>
                </a:cubicBezTo>
                <a:cubicBezTo>
                  <a:pt x="2965" y="3620"/>
                  <a:pt x="2322" y="2810"/>
                  <a:pt x="1763" y="2084"/>
                </a:cubicBezTo>
                <a:cubicBezTo>
                  <a:pt x="1191" y="1358"/>
                  <a:pt x="798" y="905"/>
                  <a:pt x="1" y="905"/>
                </a:cubicBezTo>
                <a:lnTo>
                  <a:pt x="1" y="0"/>
                </a:lnTo>
                <a:cubicBezTo>
                  <a:pt x="1287" y="0"/>
                  <a:pt x="1918" y="810"/>
                  <a:pt x="2477" y="1536"/>
                </a:cubicBezTo>
                <a:cubicBezTo>
                  <a:pt x="3049" y="2262"/>
                  <a:pt x="3442" y="2715"/>
                  <a:pt x="4239" y="2715"/>
                </a:cubicBezTo>
                <a:cubicBezTo>
                  <a:pt x="5049" y="2715"/>
                  <a:pt x="5442" y="2262"/>
                  <a:pt x="6013" y="1536"/>
                </a:cubicBezTo>
                <a:cubicBezTo>
                  <a:pt x="6573" y="810"/>
                  <a:pt x="7204" y="0"/>
                  <a:pt x="8490" y="0"/>
                </a:cubicBezTo>
                <a:cubicBezTo>
                  <a:pt x="9776" y="0"/>
                  <a:pt x="10407" y="810"/>
                  <a:pt x="10966" y="1536"/>
                </a:cubicBezTo>
                <a:cubicBezTo>
                  <a:pt x="11538" y="2262"/>
                  <a:pt x="11931" y="2715"/>
                  <a:pt x="12728" y="2715"/>
                </a:cubicBezTo>
                <a:cubicBezTo>
                  <a:pt x="13538" y="2715"/>
                  <a:pt x="13931" y="2262"/>
                  <a:pt x="14503" y="1536"/>
                </a:cubicBezTo>
                <a:cubicBezTo>
                  <a:pt x="15062" y="810"/>
                  <a:pt x="15693" y="0"/>
                  <a:pt x="16979" y="0"/>
                </a:cubicBezTo>
                <a:cubicBezTo>
                  <a:pt x="18265" y="0"/>
                  <a:pt x="18896" y="810"/>
                  <a:pt x="19456" y="1536"/>
                </a:cubicBezTo>
                <a:cubicBezTo>
                  <a:pt x="20027" y="2262"/>
                  <a:pt x="20420" y="2715"/>
                  <a:pt x="21218" y="2715"/>
                </a:cubicBezTo>
                <a:cubicBezTo>
                  <a:pt x="22027" y="2715"/>
                  <a:pt x="22420" y="2262"/>
                  <a:pt x="22992" y="1536"/>
                </a:cubicBezTo>
                <a:cubicBezTo>
                  <a:pt x="23551" y="810"/>
                  <a:pt x="24182" y="0"/>
                  <a:pt x="25468" y="0"/>
                </a:cubicBezTo>
                <a:cubicBezTo>
                  <a:pt x="26754" y="0"/>
                  <a:pt x="27385" y="810"/>
                  <a:pt x="27945" y="1536"/>
                </a:cubicBezTo>
                <a:cubicBezTo>
                  <a:pt x="28516" y="2262"/>
                  <a:pt x="28909" y="2715"/>
                  <a:pt x="29707" y="2715"/>
                </a:cubicBezTo>
                <a:cubicBezTo>
                  <a:pt x="30516" y="2715"/>
                  <a:pt x="30909" y="2262"/>
                  <a:pt x="31481" y="1536"/>
                </a:cubicBezTo>
                <a:cubicBezTo>
                  <a:pt x="32040" y="810"/>
                  <a:pt x="32671" y="0"/>
                  <a:pt x="33957" y="0"/>
                </a:cubicBezTo>
                <a:cubicBezTo>
                  <a:pt x="35243" y="0"/>
                  <a:pt x="35874" y="810"/>
                  <a:pt x="36434" y="1536"/>
                </a:cubicBezTo>
                <a:cubicBezTo>
                  <a:pt x="37005" y="2262"/>
                  <a:pt x="37398" y="2715"/>
                  <a:pt x="38196" y="2715"/>
                </a:cubicBezTo>
                <a:cubicBezTo>
                  <a:pt x="39006" y="2715"/>
                  <a:pt x="39398" y="2262"/>
                  <a:pt x="39970" y="1536"/>
                </a:cubicBezTo>
                <a:cubicBezTo>
                  <a:pt x="40530" y="810"/>
                  <a:pt x="41161" y="0"/>
                  <a:pt x="42446" y="0"/>
                </a:cubicBezTo>
                <a:cubicBezTo>
                  <a:pt x="43732" y="0"/>
                  <a:pt x="44363" y="810"/>
                  <a:pt x="44923" y="1536"/>
                </a:cubicBezTo>
                <a:cubicBezTo>
                  <a:pt x="45494" y="2262"/>
                  <a:pt x="45887" y="2715"/>
                  <a:pt x="46685" y="2715"/>
                </a:cubicBezTo>
                <a:cubicBezTo>
                  <a:pt x="47495" y="2715"/>
                  <a:pt x="47888" y="2262"/>
                  <a:pt x="48459" y="1536"/>
                </a:cubicBezTo>
                <a:cubicBezTo>
                  <a:pt x="49019" y="810"/>
                  <a:pt x="49650" y="0"/>
                  <a:pt x="50936" y="0"/>
                </a:cubicBezTo>
                <a:cubicBezTo>
                  <a:pt x="52222" y="0"/>
                  <a:pt x="52853" y="810"/>
                  <a:pt x="53412" y="1536"/>
                </a:cubicBezTo>
                <a:cubicBezTo>
                  <a:pt x="53984" y="2262"/>
                  <a:pt x="54377" y="2715"/>
                  <a:pt x="55174" y="2715"/>
                </a:cubicBezTo>
                <a:cubicBezTo>
                  <a:pt x="55984" y="2715"/>
                  <a:pt x="56377" y="2262"/>
                  <a:pt x="56948" y="1536"/>
                </a:cubicBezTo>
                <a:cubicBezTo>
                  <a:pt x="57508" y="810"/>
                  <a:pt x="58139" y="0"/>
                  <a:pt x="59425" y="0"/>
                </a:cubicBezTo>
                <a:cubicBezTo>
                  <a:pt x="60711" y="0"/>
                  <a:pt x="61342" y="810"/>
                  <a:pt x="61901" y="1536"/>
                </a:cubicBezTo>
                <a:cubicBezTo>
                  <a:pt x="62473" y="2262"/>
                  <a:pt x="62866" y="2715"/>
                  <a:pt x="63663" y="2715"/>
                </a:cubicBezTo>
                <a:cubicBezTo>
                  <a:pt x="64473" y="2715"/>
                  <a:pt x="64866" y="2262"/>
                  <a:pt x="65437" y="1536"/>
                </a:cubicBezTo>
                <a:cubicBezTo>
                  <a:pt x="65997" y="810"/>
                  <a:pt x="66628" y="0"/>
                  <a:pt x="67914" y="0"/>
                </a:cubicBezTo>
                <a:lnTo>
                  <a:pt x="67914" y="905"/>
                </a:lnTo>
                <a:cubicBezTo>
                  <a:pt x="67116" y="905"/>
                  <a:pt x="66723" y="1358"/>
                  <a:pt x="66152" y="2084"/>
                </a:cubicBezTo>
                <a:cubicBezTo>
                  <a:pt x="65580" y="2810"/>
                  <a:pt x="64949" y="3620"/>
                  <a:pt x="63663" y="36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7" name="Google Shape;747;p15"/>
          <p:cNvSpPr/>
          <p:nvPr/>
        </p:nvSpPr>
        <p:spPr>
          <a:xfrm>
            <a:off x="-326125" y="309901"/>
            <a:ext cx="1526707" cy="81369"/>
          </a:xfrm>
          <a:custGeom>
            <a:rect b="b" l="l" r="r" t="t"/>
            <a:pathLst>
              <a:path extrusionOk="0" h="3620" w="67914">
                <a:moveTo>
                  <a:pt x="63675" y="3620"/>
                </a:moveTo>
                <a:cubicBezTo>
                  <a:pt x="62389" y="3620"/>
                  <a:pt x="61758" y="2810"/>
                  <a:pt x="61199" y="2084"/>
                </a:cubicBezTo>
                <a:cubicBezTo>
                  <a:pt x="60615" y="1357"/>
                  <a:pt x="60234" y="905"/>
                  <a:pt x="59425" y="905"/>
                </a:cubicBezTo>
                <a:cubicBezTo>
                  <a:pt x="58627" y="905"/>
                  <a:pt x="58234" y="1357"/>
                  <a:pt x="57663" y="2084"/>
                </a:cubicBezTo>
                <a:cubicBezTo>
                  <a:pt x="57103" y="2810"/>
                  <a:pt x="56460" y="3620"/>
                  <a:pt x="55186" y="3620"/>
                </a:cubicBezTo>
                <a:cubicBezTo>
                  <a:pt x="53900" y="3620"/>
                  <a:pt x="53269" y="2810"/>
                  <a:pt x="52710" y="2084"/>
                </a:cubicBezTo>
                <a:cubicBezTo>
                  <a:pt x="52126" y="1357"/>
                  <a:pt x="51745" y="905"/>
                  <a:pt x="50936" y="905"/>
                </a:cubicBezTo>
                <a:cubicBezTo>
                  <a:pt x="50138" y="905"/>
                  <a:pt x="49745" y="1357"/>
                  <a:pt x="49173" y="2084"/>
                </a:cubicBezTo>
                <a:cubicBezTo>
                  <a:pt x="48614" y="2810"/>
                  <a:pt x="47971" y="3620"/>
                  <a:pt x="46697" y="3620"/>
                </a:cubicBezTo>
                <a:cubicBezTo>
                  <a:pt x="45411" y="3620"/>
                  <a:pt x="44780" y="2810"/>
                  <a:pt x="44220" y="2084"/>
                </a:cubicBezTo>
                <a:cubicBezTo>
                  <a:pt x="43637" y="1357"/>
                  <a:pt x="43256" y="905"/>
                  <a:pt x="42446" y="905"/>
                </a:cubicBezTo>
                <a:cubicBezTo>
                  <a:pt x="41649" y="905"/>
                  <a:pt x="41256" y="1357"/>
                  <a:pt x="40684" y="2084"/>
                </a:cubicBezTo>
                <a:cubicBezTo>
                  <a:pt x="40125" y="2810"/>
                  <a:pt x="39482" y="3620"/>
                  <a:pt x="38208" y="3620"/>
                </a:cubicBezTo>
                <a:cubicBezTo>
                  <a:pt x="36922" y="3620"/>
                  <a:pt x="36291" y="2810"/>
                  <a:pt x="35731" y="2084"/>
                </a:cubicBezTo>
                <a:cubicBezTo>
                  <a:pt x="35148" y="1357"/>
                  <a:pt x="34767" y="905"/>
                  <a:pt x="33957" y="905"/>
                </a:cubicBezTo>
                <a:cubicBezTo>
                  <a:pt x="33159" y="905"/>
                  <a:pt x="32767" y="1357"/>
                  <a:pt x="32195" y="2084"/>
                </a:cubicBezTo>
                <a:cubicBezTo>
                  <a:pt x="31635" y="2810"/>
                  <a:pt x="30993" y="3620"/>
                  <a:pt x="29719" y="3620"/>
                </a:cubicBezTo>
                <a:cubicBezTo>
                  <a:pt x="28433" y="3620"/>
                  <a:pt x="27802" y="2810"/>
                  <a:pt x="27242" y="2084"/>
                </a:cubicBezTo>
                <a:cubicBezTo>
                  <a:pt x="26659" y="1357"/>
                  <a:pt x="26278" y="905"/>
                  <a:pt x="25468" y="905"/>
                </a:cubicBezTo>
                <a:cubicBezTo>
                  <a:pt x="24670" y="905"/>
                  <a:pt x="24277" y="1357"/>
                  <a:pt x="23706" y="2084"/>
                </a:cubicBezTo>
                <a:cubicBezTo>
                  <a:pt x="23146" y="2810"/>
                  <a:pt x="22503" y="3620"/>
                  <a:pt x="21229" y="3620"/>
                </a:cubicBezTo>
                <a:cubicBezTo>
                  <a:pt x="19944" y="3620"/>
                  <a:pt x="19313" y="2810"/>
                  <a:pt x="18753" y="2084"/>
                </a:cubicBezTo>
                <a:cubicBezTo>
                  <a:pt x="18170" y="1357"/>
                  <a:pt x="17789" y="905"/>
                  <a:pt x="16979" y="905"/>
                </a:cubicBezTo>
                <a:cubicBezTo>
                  <a:pt x="16181" y="905"/>
                  <a:pt x="15788" y="1357"/>
                  <a:pt x="15217" y="2084"/>
                </a:cubicBezTo>
                <a:cubicBezTo>
                  <a:pt x="14657" y="2810"/>
                  <a:pt x="14014" y="3620"/>
                  <a:pt x="12740" y="3620"/>
                </a:cubicBezTo>
                <a:cubicBezTo>
                  <a:pt x="11454" y="3620"/>
                  <a:pt x="10823" y="2810"/>
                  <a:pt x="10264" y="2084"/>
                </a:cubicBezTo>
                <a:cubicBezTo>
                  <a:pt x="9680" y="1357"/>
                  <a:pt x="9299" y="905"/>
                  <a:pt x="8490" y="905"/>
                </a:cubicBezTo>
                <a:cubicBezTo>
                  <a:pt x="7692" y="905"/>
                  <a:pt x="7299" y="1357"/>
                  <a:pt x="6728" y="2084"/>
                </a:cubicBezTo>
                <a:cubicBezTo>
                  <a:pt x="6168" y="2810"/>
                  <a:pt x="5525" y="3620"/>
                  <a:pt x="4251" y="3620"/>
                </a:cubicBezTo>
                <a:cubicBezTo>
                  <a:pt x="2965" y="3620"/>
                  <a:pt x="2334" y="2810"/>
                  <a:pt x="1775" y="2084"/>
                </a:cubicBezTo>
                <a:cubicBezTo>
                  <a:pt x="1191" y="1357"/>
                  <a:pt x="810" y="905"/>
                  <a:pt x="1" y="905"/>
                </a:cubicBezTo>
                <a:lnTo>
                  <a:pt x="1" y="0"/>
                </a:lnTo>
                <a:cubicBezTo>
                  <a:pt x="1286" y="0"/>
                  <a:pt x="1917" y="810"/>
                  <a:pt x="2477" y="1536"/>
                </a:cubicBezTo>
                <a:cubicBezTo>
                  <a:pt x="3060" y="2262"/>
                  <a:pt x="3453" y="2715"/>
                  <a:pt x="4251" y="2715"/>
                </a:cubicBezTo>
                <a:cubicBezTo>
                  <a:pt x="5049" y="2715"/>
                  <a:pt x="5442" y="2262"/>
                  <a:pt x="6013" y="1536"/>
                </a:cubicBezTo>
                <a:cubicBezTo>
                  <a:pt x="6573" y="810"/>
                  <a:pt x="7216" y="0"/>
                  <a:pt x="8490" y="0"/>
                </a:cubicBezTo>
                <a:cubicBezTo>
                  <a:pt x="9776" y="0"/>
                  <a:pt x="10407" y="810"/>
                  <a:pt x="10966" y="1536"/>
                </a:cubicBezTo>
                <a:cubicBezTo>
                  <a:pt x="11550" y="2262"/>
                  <a:pt x="11943" y="2715"/>
                  <a:pt x="12740" y="2715"/>
                </a:cubicBezTo>
                <a:cubicBezTo>
                  <a:pt x="13538" y="2715"/>
                  <a:pt x="13931" y="2262"/>
                  <a:pt x="14502" y="1536"/>
                </a:cubicBezTo>
                <a:cubicBezTo>
                  <a:pt x="15062" y="810"/>
                  <a:pt x="15705" y="0"/>
                  <a:pt x="16979" y="0"/>
                </a:cubicBezTo>
                <a:cubicBezTo>
                  <a:pt x="18265" y="0"/>
                  <a:pt x="18896" y="810"/>
                  <a:pt x="19455" y="1536"/>
                </a:cubicBezTo>
                <a:cubicBezTo>
                  <a:pt x="20039" y="2262"/>
                  <a:pt x="20432" y="2715"/>
                  <a:pt x="21229" y="2715"/>
                </a:cubicBezTo>
                <a:cubicBezTo>
                  <a:pt x="22027" y="2715"/>
                  <a:pt x="22420" y="2262"/>
                  <a:pt x="22992" y="1536"/>
                </a:cubicBezTo>
                <a:cubicBezTo>
                  <a:pt x="23551" y="810"/>
                  <a:pt x="24194" y="0"/>
                  <a:pt x="25468" y="0"/>
                </a:cubicBezTo>
                <a:cubicBezTo>
                  <a:pt x="26754" y="0"/>
                  <a:pt x="27385" y="810"/>
                  <a:pt x="27945" y="1536"/>
                </a:cubicBezTo>
                <a:cubicBezTo>
                  <a:pt x="28528" y="2262"/>
                  <a:pt x="28921" y="2715"/>
                  <a:pt x="29719" y="2715"/>
                </a:cubicBezTo>
                <a:cubicBezTo>
                  <a:pt x="30516" y="2715"/>
                  <a:pt x="30909" y="2262"/>
                  <a:pt x="31481" y="1536"/>
                </a:cubicBezTo>
                <a:cubicBezTo>
                  <a:pt x="32040" y="810"/>
                  <a:pt x="32683" y="0"/>
                  <a:pt x="33957" y="0"/>
                </a:cubicBezTo>
                <a:cubicBezTo>
                  <a:pt x="35243" y="0"/>
                  <a:pt x="35874" y="810"/>
                  <a:pt x="36434" y="1536"/>
                </a:cubicBezTo>
                <a:cubicBezTo>
                  <a:pt x="37017" y="2262"/>
                  <a:pt x="37410" y="2715"/>
                  <a:pt x="38208" y="2715"/>
                </a:cubicBezTo>
                <a:cubicBezTo>
                  <a:pt x="39005" y="2715"/>
                  <a:pt x="39398" y="2262"/>
                  <a:pt x="39970" y="1536"/>
                </a:cubicBezTo>
                <a:cubicBezTo>
                  <a:pt x="40529" y="810"/>
                  <a:pt x="41172" y="0"/>
                  <a:pt x="42446" y="0"/>
                </a:cubicBezTo>
                <a:cubicBezTo>
                  <a:pt x="43732" y="0"/>
                  <a:pt x="44363" y="810"/>
                  <a:pt x="44923" y="1536"/>
                </a:cubicBezTo>
                <a:cubicBezTo>
                  <a:pt x="45506" y="2262"/>
                  <a:pt x="45899" y="2715"/>
                  <a:pt x="46697" y="2715"/>
                </a:cubicBezTo>
                <a:cubicBezTo>
                  <a:pt x="47495" y="2715"/>
                  <a:pt x="47888" y="2262"/>
                  <a:pt x="48459" y="1536"/>
                </a:cubicBezTo>
                <a:cubicBezTo>
                  <a:pt x="49019" y="810"/>
                  <a:pt x="49662" y="0"/>
                  <a:pt x="50936" y="0"/>
                </a:cubicBezTo>
                <a:cubicBezTo>
                  <a:pt x="52221" y="0"/>
                  <a:pt x="52852" y="810"/>
                  <a:pt x="53412" y="1536"/>
                </a:cubicBezTo>
                <a:cubicBezTo>
                  <a:pt x="53995" y="2262"/>
                  <a:pt x="54388" y="2715"/>
                  <a:pt x="55186" y="2715"/>
                </a:cubicBezTo>
                <a:cubicBezTo>
                  <a:pt x="55984" y="2715"/>
                  <a:pt x="56377" y="2262"/>
                  <a:pt x="56948" y="1536"/>
                </a:cubicBezTo>
                <a:cubicBezTo>
                  <a:pt x="57508" y="810"/>
                  <a:pt x="58151" y="0"/>
                  <a:pt x="59425" y="0"/>
                </a:cubicBezTo>
                <a:cubicBezTo>
                  <a:pt x="60711" y="0"/>
                  <a:pt x="61342" y="810"/>
                  <a:pt x="61901" y="1536"/>
                </a:cubicBezTo>
                <a:cubicBezTo>
                  <a:pt x="62485" y="2262"/>
                  <a:pt x="62877" y="2715"/>
                  <a:pt x="63675" y="2715"/>
                </a:cubicBezTo>
                <a:cubicBezTo>
                  <a:pt x="64473" y="2715"/>
                  <a:pt x="64866" y="2262"/>
                  <a:pt x="65437" y="1536"/>
                </a:cubicBezTo>
                <a:cubicBezTo>
                  <a:pt x="65997" y="810"/>
                  <a:pt x="66640" y="0"/>
                  <a:pt x="67914" y="0"/>
                </a:cubicBezTo>
                <a:lnTo>
                  <a:pt x="67914" y="905"/>
                </a:lnTo>
                <a:cubicBezTo>
                  <a:pt x="67116" y="905"/>
                  <a:pt x="66723" y="1357"/>
                  <a:pt x="66152" y="2084"/>
                </a:cubicBezTo>
                <a:cubicBezTo>
                  <a:pt x="65592" y="2810"/>
                  <a:pt x="64949" y="3620"/>
                  <a:pt x="63675" y="36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8" name="Google Shape;748;p15"/>
          <p:cNvSpPr/>
          <p:nvPr/>
        </p:nvSpPr>
        <p:spPr>
          <a:xfrm>
            <a:off x="8087713" y="4773355"/>
            <a:ext cx="686100" cy="68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9" name="Google Shape;749;p15"/>
          <p:cNvSpPr/>
          <p:nvPr/>
        </p:nvSpPr>
        <p:spPr>
          <a:xfrm>
            <a:off x="-589431" y="3685482"/>
            <a:ext cx="1176233" cy="1176561"/>
          </a:xfrm>
          <a:custGeom>
            <a:rect b="b" l="l" r="r" t="t"/>
            <a:pathLst>
              <a:path extrusionOk="0" h="46555" w="46542">
                <a:moveTo>
                  <a:pt x="30397" y="26766"/>
                </a:moveTo>
                <a:lnTo>
                  <a:pt x="44446" y="32969"/>
                </a:lnTo>
                <a:lnTo>
                  <a:pt x="44696" y="32398"/>
                </a:lnTo>
                <a:lnTo>
                  <a:pt x="30647" y="26195"/>
                </a:lnTo>
                <a:close/>
                <a:moveTo>
                  <a:pt x="37434" y="41768"/>
                </a:moveTo>
                <a:lnTo>
                  <a:pt x="37934" y="41375"/>
                </a:lnTo>
                <a:lnTo>
                  <a:pt x="28421" y="29314"/>
                </a:lnTo>
                <a:lnTo>
                  <a:pt x="27932" y="29695"/>
                </a:lnTo>
                <a:close/>
                <a:moveTo>
                  <a:pt x="31016" y="25004"/>
                </a:moveTo>
                <a:lnTo>
                  <a:pt x="46125" y="27742"/>
                </a:lnTo>
                <a:lnTo>
                  <a:pt x="46244" y="27123"/>
                </a:lnTo>
                <a:lnTo>
                  <a:pt x="31123" y="24385"/>
                </a:lnTo>
                <a:close/>
                <a:moveTo>
                  <a:pt x="29933" y="27588"/>
                </a:moveTo>
                <a:lnTo>
                  <a:pt x="43161" y="35398"/>
                </a:lnTo>
                <a:lnTo>
                  <a:pt x="43470" y="34862"/>
                </a:lnTo>
                <a:lnTo>
                  <a:pt x="30254" y="27052"/>
                </a:lnTo>
                <a:close/>
                <a:moveTo>
                  <a:pt x="39517" y="39970"/>
                </a:moveTo>
                <a:lnTo>
                  <a:pt x="39958" y="39518"/>
                </a:lnTo>
                <a:lnTo>
                  <a:pt x="29099" y="28659"/>
                </a:lnTo>
                <a:lnTo>
                  <a:pt x="28659" y="29100"/>
                </a:lnTo>
                <a:close/>
                <a:moveTo>
                  <a:pt x="29385" y="28338"/>
                </a:moveTo>
                <a:lnTo>
                  <a:pt x="41589" y="37660"/>
                </a:lnTo>
                <a:lnTo>
                  <a:pt x="41970" y="37172"/>
                </a:lnTo>
                <a:lnTo>
                  <a:pt x="29766" y="27838"/>
                </a:lnTo>
                <a:close/>
                <a:moveTo>
                  <a:pt x="30766" y="25897"/>
                </a:moveTo>
                <a:lnTo>
                  <a:pt x="45447" y="30409"/>
                </a:lnTo>
                <a:lnTo>
                  <a:pt x="45625" y="29814"/>
                </a:lnTo>
                <a:lnTo>
                  <a:pt x="30945" y="25302"/>
                </a:lnTo>
                <a:close/>
                <a:moveTo>
                  <a:pt x="31171" y="24075"/>
                </a:moveTo>
                <a:lnTo>
                  <a:pt x="46494" y="25016"/>
                </a:lnTo>
                <a:lnTo>
                  <a:pt x="46530" y="24385"/>
                </a:lnTo>
                <a:lnTo>
                  <a:pt x="31207" y="23456"/>
                </a:lnTo>
                <a:close/>
                <a:moveTo>
                  <a:pt x="30957" y="21289"/>
                </a:moveTo>
                <a:lnTo>
                  <a:pt x="45649" y="16836"/>
                </a:lnTo>
                <a:lnTo>
                  <a:pt x="45470" y="16241"/>
                </a:lnTo>
                <a:lnTo>
                  <a:pt x="30766" y="20694"/>
                </a:lnTo>
                <a:close/>
                <a:moveTo>
                  <a:pt x="30266" y="19539"/>
                </a:moveTo>
                <a:lnTo>
                  <a:pt x="43518" y="11776"/>
                </a:lnTo>
                <a:lnTo>
                  <a:pt x="43208" y="11240"/>
                </a:lnTo>
                <a:lnTo>
                  <a:pt x="29957" y="19003"/>
                </a:lnTo>
                <a:close/>
                <a:moveTo>
                  <a:pt x="30659" y="20396"/>
                </a:moveTo>
                <a:lnTo>
                  <a:pt x="44732" y="14241"/>
                </a:lnTo>
                <a:lnTo>
                  <a:pt x="44482" y="13669"/>
                </a:lnTo>
                <a:lnTo>
                  <a:pt x="30409" y="19825"/>
                </a:lnTo>
                <a:close/>
                <a:moveTo>
                  <a:pt x="31135" y="22206"/>
                </a:moveTo>
                <a:lnTo>
                  <a:pt x="46256" y="19527"/>
                </a:lnTo>
                <a:lnTo>
                  <a:pt x="46149" y="18908"/>
                </a:lnTo>
                <a:lnTo>
                  <a:pt x="31028" y="21587"/>
                </a:lnTo>
                <a:close/>
                <a:moveTo>
                  <a:pt x="31207" y="23135"/>
                </a:moveTo>
                <a:lnTo>
                  <a:pt x="46542" y="22265"/>
                </a:lnTo>
                <a:lnTo>
                  <a:pt x="46506" y="21634"/>
                </a:lnTo>
                <a:lnTo>
                  <a:pt x="31171" y="22516"/>
                </a:lnTo>
                <a:close/>
                <a:moveTo>
                  <a:pt x="23563" y="31207"/>
                </a:moveTo>
                <a:lnTo>
                  <a:pt x="24730" y="46518"/>
                </a:lnTo>
                <a:lnTo>
                  <a:pt x="25349" y="46471"/>
                </a:lnTo>
                <a:lnTo>
                  <a:pt x="24194" y="31159"/>
                </a:lnTo>
                <a:close/>
                <a:moveTo>
                  <a:pt x="19098" y="30016"/>
                </a:moveTo>
                <a:lnTo>
                  <a:pt x="11526" y="43375"/>
                </a:lnTo>
                <a:lnTo>
                  <a:pt x="12073" y="43685"/>
                </a:lnTo>
                <a:lnTo>
                  <a:pt x="19646" y="30326"/>
                </a:lnTo>
                <a:close/>
                <a:moveTo>
                  <a:pt x="27147" y="30195"/>
                </a:moveTo>
                <a:lnTo>
                  <a:pt x="35160" y="43304"/>
                </a:lnTo>
                <a:lnTo>
                  <a:pt x="35695" y="42982"/>
                </a:lnTo>
                <a:lnTo>
                  <a:pt x="27682" y="29874"/>
                </a:lnTo>
                <a:lnTo>
                  <a:pt x="27147" y="30195"/>
                </a:lnTo>
                <a:close/>
                <a:moveTo>
                  <a:pt x="21705" y="31052"/>
                </a:moveTo>
                <a:lnTo>
                  <a:pt x="19241" y="46209"/>
                </a:lnTo>
                <a:lnTo>
                  <a:pt x="19860" y="46304"/>
                </a:lnTo>
                <a:lnTo>
                  <a:pt x="22325" y="31148"/>
                </a:lnTo>
                <a:close/>
                <a:moveTo>
                  <a:pt x="20801" y="30814"/>
                </a:moveTo>
                <a:lnTo>
                  <a:pt x="16562" y="45578"/>
                </a:lnTo>
                <a:lnTo>
                  <a:pt x="17169" y="45745"/>
                </a:lnTo>
                <a:lnTo>
                  <a:pt x="21396" y="30981"/>
                </a:lnTo>
                <a:close/>
                <a:moveTo>
                  <a:pt x="17645" y="28850"/>
                </a:moveTo>
                <a:lnTo>
                  <a:pt x="7144" y="40065"/>
                </a:lnTo>
                <a:lnTo>
                  <a:pt x="7597" y="40494"/>
                </a:lnTo>
                <a:lnTo>
                  <a:pt x="18098" y="29278"/>
                </a:lnTo>
                <a:close/>
                <a:moveTo>
                  <a:pt x="18336" y="29481"/>
                </a:moveTo>
                <a:lnTo>
                  <a:pt x="9240" y="41851"/>
                </a:lnTo>
                <a:lnTo>
                  <a:pt x="9740" y="42220"/>
                </a:lnTo>
                <a:lnTo>
                  <a:pt x="18836" y="29850"/>
                </a:lnTo>
                <a:close/>
                <a:moveTo>
                  <a:pt x="19931" y="30469"/>
                </a:moveTo>
                <a:lnTo>
                  <a:pt x="13978" y="44625"/>
                </a:lnTo>
                <a:lnTo>
                  <a:pt x="14562" y="44875"/>
                </a:lnTo>
                <a:lnTo>
                  <a:pt x="20503" y="30707"/>
                </a:lnTo>
                <a:close/>
                <a:moveTo>
                  <a:pt x="26301" y="30612"/>
                </a:moveTo>
                <a:lnTo>
                  <a:pt x="32719" y="44566"/>
                </a:lnTo>
                <a:lnTo>
                  <a:pt x="33278" y="44304"/>
                </a:lnTo>
                <a:lnTo>
                  <a:pt x="26873" y="30350"/>
                </a:lnTo>
                <a:close/>
                <a:moveTo>
                  <a:pt x="25420" y="30909"/>
                </a:moveTo>
                <a:lnTo>
                  <a:pt x="30135" y="45530"/>
                </a:lnTo>
                <a:lnTo>
                  <a:pt x="30730" y="45340"/>
                </a:lnTo>
                <a:lnTo>
                  <a:pt x="26016" y="30719"/>
                </a:lnTo>
                <a:close/>
                <a:moveTo>
                  <a:pt x="29778" y="18741"/>
                </a:moveTo>
                <a:lnTo>
                  <a:pt x="42018" y="9466"/>
                </a:lnTo>
                <a:lnTo>
                  <a:pt x="41648" y="8966"/>
                </a:lnTo>
                <a:lnTo>
                  <a:pt x="29409" y="18253"/>
                </a:lnTo>
                <a:close/>
                <a:moveTo>
                  <a:pt x="24503" y="31112"/>
                </a:moveTo>
                <a:lnTo>
                  <a:pt x="27468" y="46185"/>
                </a:lnTo>
                <a:lnTo>
                  <a:pt x="28075" y="46066"/>
                </a:lnTo>
                <a:lnTo>
                  <a:pt x="25111" y="30993"/>
                </a:lnTo>
                <a:close/>
                <a:moveTo>
                  <a:pt x="22634" y="31183"/>
                </a:moveTo>
                <a:lnTo>
                  <a:pt x="21979" y="46530"/>
                </a:lnTo>
                <a:lnTo>
                  <a:pt x="22598" y="46554"/>
                </a:lnTo>
                <a:lnTo>
                  <a:pt x="23253" y="31207"/>
                </a:lnTo>
                <a:close/>
                <a:moveTo>
                  <a:pt x="15467" y="21968"/>
                </a:moveTo>
                <a:lnTo>
                  <a:pt x="227" y="20015"/>
                </a:lnTo>
                <a:lnTo>
                  <a:pt x="155" y="20634"/>
                </a:lnTo>
                <a:lnTo>
                  <a:pt x="15383" y="22587"/>
                </a:lnTo>
                <a:close/>
                <a:moveTo>
                  <a:pt x="16407" y="19337"/>
                </a:moveTo>
                <a:lnTo>
                  <a:pt x="2798" y="12205"/>
                </a:lnTo>
                <a:lnTo>
                  <a:pt x="2513" y="12764"/>
                </a:lnTo>
                <a:lnTo>
                  <a:pt x="16121" y="19884"/>
                </a:lnTo>
                <a:lnTo>
                  <a:pt x="16407" y="19325"/>
                </a:lnTo>
                <a:close/>
                <a:moveTo>
                  <a:pt x="15990" y="20170"/>
                </a:moveTo>
                <a:lnTo>
                  <a:pt x="1632" y="14705"/>
                </a:lnTo>
                <a:lnTo>
                  <a:pt x="1417" y="15277"/>
                </a:lnTo>
                <a:lnTo>
                  <a:pt x="15764" y="20753"/>
                </a:lnTo>
                <a:lnTo>
                  <a:pt x="15990" y="20170"/>
                </a:lnTo>
                <a:close/>
                <a:moveTo>
                  <a:pt x="15669" y="21051"/>
                </a:moveTo>
                <a:lnTo>
                  <a:pt x="774" y="17312"/>
                </a:lnTo>
                <a:lnTo>
                  <a:pt x="620" y="17920"/>
                </a:lnTo>
                <a:lnTo>
                  <a:pt x="15526" y="21658"/>
                </a:lnTo>
                <a:lnTo>
                  <a:pt x="15669" y="21051"/>
                </a:lnTo>
                <a:close/>
                <a:moveTo>
                  <a:pt x="17526" y="17836"/>
                </a:moveTo>
                <a:lnTo>
                  <a:pt x="5965" y="7716"/>
                </a:lnTo>
                <a:lnTo>
                  <a:pt x="5561" y="8180"/>
                </a:lnTo>
                <a:lnTo>
                  <a:pt x="17110" y="18301"/>
                </a:lnTo>
                <a:close/>
                <a:moveTo>
                  <a:pt x="16919" y="18551"/>
                </a:moveTo>
                <a:lnTo>
                  <a:pt x="4251" y="9871"/>
                </a:lnTo>
                <a:lnTo>
                  <a:pt x="3894" y="10383"/>
                </a:lnTo>
                <a:lnTo>
                  <a:pt x="16574" y="19063"/>
                </a:lnTo>
                <a:close/>
                <a:moveTo>
                  <a:pt x="7930" y="5787"/>
                </a:moveTo>
                <a:lnTo>
                  <a:pt x="7466" y="6204"/>
                </a:lnTo>
                <a:lnTo>
                  <a:pt x="17741" y="17610"/>
                </a:lnTo>
                <a:lnTo>
                  <a:pt x="18205" y="17193"/>
                </a:lnTo>
                <a:close/>
                <a:moveTo>
                  <a:pt x="15359" y="22897"/>
                </a:moveTo>
                <a:lnTo>
                  <a:pt x="0" y="22754"/>
                </a:lnTo>
                <a:lnTo>
                  <a:pt x="0" y="23373"/>
                </a:lnTo>
                <a:lnTo>
                  <a:pt x="15359" y="23516"/>
                </a:lnTo>
                <a:lnTo>
                  <a:pt x="15359" y="22897"/>
                </a:lnTo>
                <a:close/>
                <a:moveTo>
                  <a:pt x="16491" y="27373"/>
                </a:moveTo>
                <a:lnTo>
                  <a:pt x="3668" y="35827"/>
                </a:lnTo>
                <a:lnTo>
                  <a:pt x="4013" y="36339"/>
                </a:lnTo>
                <a:lnTo>
                  <a:pt x="16836" y="27897"/>
                </a:lnTo>
                <a:close/>
                <a:moveTo>
                  <a:pt x="16062" y="26552"/>
                </a:moveTo>
                <a:lnTo>
                  <a:pt x="2322" y="33422"/>
                </a:lnTo>
                <a:lnTo>
                  <a:pt x="2596" y="33981"/>
                </a:lnTo>
                <a:lnTo>
                  <a:pt x="16336" y="27099"/>
                </a:lnTo>
                <a:close/>
                <a:moveTo>
                  <a:pt x="17026" y="28147"/>
                </a:moveTo>
                <a:lnTo>
                  <a:pt x="5275" y="38053"/>
                </a:lnTo>
                <a:lnTo>
                  <a:pt x="5680" y="38529"/>
                </a:lnTo>
                <a:lnTo>
                  <a:pt x="17431" y="28623"/>
                </a:lnTo>
                <a:close/>
                <a:moveTo>
                  <a:pt x="15371" y="23837"/>
                </a:moveTo>
                <a:lnTo>
                  <a:pt x="108" y="25504"/>
                </a:lnTo>
                <a:lnTo>
                  <a:pt x="167" y="26123"/>
                </a:lnTo>
                <a:lnTo>
                  <a:pt x="15443" y="24456"/>
                </a:lnTo>
                <a:close/>
                <a:moveTo>
                  <a:pt x="15729" y="25671"/>
                </a:moveTo>
                <a:lnTo>
                  <a:pt x="1274" y="30874"/>
                </a:lnTo>
                <a:lnTo>
                  <a:pt x="1477" y="31469"/>
                </a:lnTo>
                <a:lnTo>
                  <a:pt x="15931" y="26266"/>
                </a:lnTo>
                <a:close/>
                <a:moveTo>
                  <a:pt x="15490" y="24766"/>
                </a:moveTo>
                <a:lnTo>
                  <a:pt x="524" y="28231"/>
                </a:lnTo>
                <a:lnTo>
                  <a:pt x="667" y="28838"/>
                </a:lnTo>
                <a:lnTo>
                  <a:pt x="15633" y="25373"/>
                </a:lnTo>
                <a:close/>
                <a:moveTo>
                  <a:pt x="21539" y="15550"/>
                </a:moveTo>
                <a:lnTo>
                  <a:pt x="17586" y="715"/>
                </a:lnTo>
                <a:lnTo>
                  <a:pt x="16979" y="870"/>
                </a:lnTo>
                <a:lnTo>
                  <a:pt x="20943" y="15717"/>
                </a:lnTo>
                <a:lnTo>
                  <a:pt x="21539" y="15550"/>
                </a:lnTo>
                <a:close/>
                <a:moveTo>
                  <a:pt x="26147" y="15896"/>
                </a:moveTo>
                <a:lnTo>
                  <a:pt x="31135" y="1370"/>
                </a:lnTo>
                <a:lnTo>
                  <a:pt x="30552" y="1168"/>
                </a:lnTo>
                <a:lnTo>
                  <a:pt x="25563" y="15693"/>
                </a:lnTo>
                <a:close/>
                <a:moveTo>
                  <a:pt x="27004" y="16289"/>
                </a:moveTo>
                <a:lnTo>
                  <a:pt x="33671" y="2454"/>
                </a:lnTo>
                <a:lnTo>
                  <a:pt x="33112" y="2180"/>
                </a:lnTo>
                <a:lnTo>
                  <a:pt x="26432" y="16015"/>
                </a:lnTo>
                <a:close/>
                <a:moveTo>
                  <a:pt x="24337" y="15431"/>
                </a:moveTo>
                <a:lnTo>
                  <a:pt x="25777" y="132"/>
                </a:lnTo>
                <a:lnTo>
                  <a:pt x="25158" y="84"/>
                </a:lnTo>
                <a:lnTo>
                  <a:pt x="23718" y="15372"/>
                </a:lnTo>
                <a:close/>
                <a:moveTo>
                  <a:pt x="18967" y="16634"/>
                </a:moveTo>
                <a:lnTo>
                  <a:pt x="10097" y="4097"/>
                </a:lnTo>
                <a:lnTo>
                  <a:pt x="9585" y="4454"/>
                </a:lnTo>
                <a:lnTo>
                  <a:pt x="18455" y="17003"/>
                </a:lnTo>
                <a:lnTo>
                  <a:pt x="18967" y="16634"/>
                </a:lnTo>
                <a:close/>
                <a:moveTo>
                  <a:pt x="27801" y="16777"/>
                </a:moveTo>
                <a:lnTo>
                  <a:pt x="36053" y="3823"/>
                </a:lnTo>
                <a:lnTo>
                  <a:pt x="35529" y="3477"/>
                </a:lnTo>
                <a:lnTo>
                  <a:pt x="27278" y="16431"/>
                </a:lnTo>
                <a:close/>
                <a:moveTo>
                  <a:pt x="28540" y="17348"/>
                </a:moveTo>
                <a:lnTo>
                  <a:pt x="38267" y="5466"/>
                </a:lnTo>
                <a:lnTo>
                  <a:pt x="37779" y="5073"/>
                </a:lnTo>
                <a:lnTo>
                  <a:pt x="28052" y="16955"/>
                </a:lnTo>
                <a:close/>
                <a:moveTo>
                  <a:pt x="25254" y="15610"/>
                </a:moveTo>
                <a:lnTo>
                  <a:pt x="28492" y="596"/>
                </a:lnTo>
                <a:lnTo>
                  <a:pt x="27885" y="465"/>
                </a:lnTo>
                <a:lnTo>
                  <a:pt x="24646" y="15479"/>
                </a:lnTo>
                <a:close/>
                <a:moveTo>
                  <a:pt x="19777" y="16169"/>
                </a:moveTo>
                <a:lnTo>
                  <a:pt x="12454" y="2668"/>
                </a:lnTo>
                <a:lnTo>
                  <a:pt x="11907" y="2965"/>
                </a:lnTo>
                <a:lnTo>
                  <a:pt x="19229" y="16467"/>
                </a:lnTo>
                <a:close/>
                <a:moveTo>
                  <a:pt x="20646" y="15812"/>
                </a:moveTo>
                <a:lnTo>
                  <a:pt x="14955" y="1537"/>
                </a:lnTo>
                <a:lnTo>
                  <a:pt x="14383" y="1775"/>
                </a:lnTo>
                <a:lnTo>
                  <a:pt x="20062" y="16039"/>
                </a:lnTo>
                <a:lnTo>
                  <a:pt x="20646" y="15812"/>
                </a:lnTo>
                <a:close/>
                <a:moveTo>
                  <a:pt x="22467" y="15396"/>
                </a:moveTo>
                <a:lnTo>
                  <a:pt x="20289" y="191"/>
                </a:lnTo>
                <a:lnTo>
                  <a:pt x="19670" y="287"/>
                </a:lnTo>
                <a:lnTo>
                  <a:pt x="21848" y="15491"/>
                </a:lnTo>
                <a:close/>
                <a:moveTo>
                  <a:pt x="23396" y="15360"/>
                </a:moveTo>
                <a:lnTo>
                  <a:pt x="23027" y="1"/>
                </a:lnTo>
                <a:lnTo>
                  <a:pt x="22408" y="13"/>
                </a:lnTo>
                <a:lnTo>
                  <a:pt x="22777" y="15372"/>
                </a:lnTo>
                <a:lnTo>
                  <a:pt x="23396" y="15360"/>
                </a:lnTo>
                <a:close/>
                <a:moveTo>
                  <a:pt x="29195" y="18015"/>
                </a:moveTo>
                <a:lnTo>
                  <a:pt x="40255" y="7359"/>
                </a:lnTo>
                <a:lnTo>
                  <a:pt x="39827" y="6906"/>
                </a:lnTo>
                <a:lnTo>
                  <a:pt x="28766" y="17563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50" name="Google Shape;750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4099047">
            <a:off x="7614550" y="-947011"/>
            <a:ext cx="2911498" cy="2911498"/>
          </a:xfrm>
          <a:prstGeom prst="rect">
            <a:avLst/>
          </a:prstGeom>
          <a:noFill/>
          <a:ln>
            <a:noFill/>
          </a:ln>
        </p:spPr>
      </p:pic>
      <p:sp>
        <p:nvSpPr>
          <p:cNvPr id="751" name="Google Shape;751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3" name="Google Shape;753;p16"/>
          <p:cNvGrpSpPr/>
          <p:nvPr/>
        </p:nvGrpSpPr>
        <p:grpSpPr>
          <a:xfrm>
            <a:off x="1" y="10"/>
            <a:ext cx="9126294" cy="5143547"/>
            <a:chOff x="239463" y="826725"/>
            <a:chExt cx="7141075" cy="4061550"/>
          </a:xfrm>
        </p:grpSpPr>
        <p:sp>
          <p:nvSpPr>
            <p:cNvPr id="754" name="Google Shape;754;p16"/>
            <p:cNvSpPr/>
            <p:nvPr/>
          </p:nvSpPr>
          <p:spPr>
            <a:xfrm>
              <a:off x="6695913" y="826725"/>
              <a:ext cx="325" cy="4049050"/>
            </a:xfrm>
            <a:custGeom>
              <a:rect b="b" l="l" r="r" t="t"/>
              <a:pathLst>
                <a:path extrusionOk="0" fill="none" h="161962" w="13">
                  <a:moveTo>
                    <a:pt x="1" y="161961"/>
                  </a:moveTo>
                  <a:lnTo>
                    <a:pt x="1" y="69974"/>
                  </a:lnTo>
                  <a:lnTo>
                    <a:pt x="1" y="64521"/>
                  </a:lnTo>
                  <a:cubicBezTo>
                    <a:pt x="1" y="62711"/>
                    <a:pt x="1" y="60913"/>
                    <a:pt x="13" y="59139"/>
                  </a:cubicBezTo>
                  <a:lnTo>
                    <a:pt x="13" y="53853"/>
                  </a:lnTo>
                  <a:cubicBezTo>
                    <a:pt x="13" y="52102"/>
                    <a:pt x="13" y="50376"/>
                    <a:pt x="1" y="48673"/>
                  </a:cubicBezTo>
                  <a:lnTo>
                    <a:pt x="1" y="43637"/>
                  </a:lnTo>
                  <a:lnTo>
                    <a:pt x="1" y="38756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16"/>
            <p:cNvSpPr/>
            <p:nvPr/>
          </p:nvSpPr>
          <p:spPr>
            <a:xfrm>
              <a:off x="7257588" y="839225"/>
              <a:ext cx="25" cy="4049050"/>
            </a:xfrm>
            <a:custGeom>
              <a:rect b="b" l="l" r="r" t="t"/>
              <a:pathLst>
                <a:path extrusionOk="0" fill="none" h="161962" w="1">
                  <a:moveTo>
                    <a:pt x="1" y="161961"/>
                  </a:moveTo>
                  <a:lnTo>
                    <a:pt x="1" y="69974"/>
                  </a:lnTo>
                  <a:lnTo>
                    <a:pt x="1" y="64521"/>
                  </a:lnTo>
                  <a:cubicBezTo>
                    <a:pt x="1" y="62711"/>
                    <a:pt x="1" y="60925"/>
                    <a:pt x="1" y="59139"/>
                  </a:cubicBezTo>
                  <a:lnTo>
                    <a:pt x="1" y="53853"/>
                  </a:lnTo>
                  <a:cubicBezTo>
                    <a:pt x="1" y="52103"/>
                    <a:pt x="1" y="50376"/>
                    <a:pt x="1" y="48674"/>
                  </a:cubicBezTo>
                  <a:lnTo>
                    <a:pt x="1" y="43637"/>
                  </a:lnTo>
                  <a:lnTo>
                    <a:pt x="1" y="38756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16"/>
            <p:cNvSpPr/>
            <p:nvPr/>
          </p:nvSpPr>
          <p:spPr>
            <a:xfrm>
              <a:off x="6415238" y="827025"/>
              <a:ext cx="12525" cy="4048750"/>
            </a:xfrm>
            <a:custGeom>
              <a:rect b="b" l="l" r="r" t="t"/>
              <a:pathLst>
                <a:path extrusionOk="0" fill="none" h="161950" w="501">
                  <a:moveTo>
                    <a:pt x="0" y="161949"/>
                  </a:moveTo>
                  <a:lnTo>
                    <a:pt x="0" y="101025"/>
                  </a:lnTo>
                  <a:lnTo>
                    <a:pt x="0" y="94405"/>
                  </a:lnTo>
                  <a:lnTo>
                    <a:pt x="0" y="87714"/>
                  </a:lnTo>
                  <a:lnTo>
                    <a:pt x="0" y="80975"/>
                  </a:lnTo>
                  <a:cubicBezTo>
                    <a:pt x="0" y="78725"/>
                    <a:pt x="12" y="76474"/>
                    <a:pt x="71" y="74200"/>
                  </a:cubicBezTo>
                  <a:cubicBezTo>
                    <a:pt x="119" y="71926"/>
                    <a:pt x="202" y="69640"/>
                    <a:pt x="274" y="67378"/>
                  </a:cubicBezTo>
                  <a:cubicBezTo>
                    <a:pt x="357" y="65116"/>
                    <a:pt x="429" y="62877"/>
                    <a:pt x="464" y="60687"/>
                  </a:cubicBezTo>
                  <a:cubicBezTo>
                    <a:pt x="488" y="59044"/>
                    <a:pt x="500" y="57413"/>
                    <a:pt x="488" y="55817"/>
                  </a:cubicBezTo>
                  <a:cubicBezTo>
                    <a:pt x="488" y="54210"/>
                    <a:pt x="464" y="52638"/>
                    <a:pt x="429" y="51078"/>
                  </a:cubicBezTo>
                  <a:cubicBezTo>
                    <a:pt x="393" y="49531"/>
                    <a:pt x="345" y="47983"/>
                    <a:pt x="298" y="46471"/>
                  </a:cubicBezTo>
                  <a:cubicBezTo>
                    <a:pt x="250" y="44947"/>
                    <a:pt x="202" y="43447"/>
                    <a:pt x="155" y="41958"/>
                  </a:cubicBezTo>
                  <a:cubicBezTo>
                    <a:pt x="119" y="40458"/>
                    <a:pt x="83" y="38994"/>
                    <a:pt x="60" y="37553"/>
                  </a:cubicBezTo>
                  <a:cubicBezTo>
                    <a:pt x="24" y="36100"/>
                    <a:pt x="12" y="34684"/>
                    <a:pt x="12" y="33291"/>
                  </a:cubicBezTo>
                  <a:cubicBezTo>
                    <a:pt x="0" y="30504"/>
                    <a:pt x="0" y="27837"/>
                    <a:pt x="0" y="25301"/>
                  </a:cubicBez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16"/>
            <p:cNvSpPr/>
            <p:nvPr/>
          </p:nvSpPr>
          <p:spPr>
            <a:xfrm>
              <a:off x="6131863" y="827025"/>
              <a:ext cx="64325" cy="4048750"/>
            </a:xfrm>
            <a:custGeom>
              <a:rect b="b" l="l" r="r" t="t"/>
              <a:pathLst>
                <a:path extrusionOk="0" fill="none" h="161950" w="2573">
                  <a:moveTo>
                    <a:pt x="107" y="161949"/>
                  </a:moveTo>
                  <a:lnTo>
                    <a:pt x="107" y="113836"/>
                  </a:lnTo>
                  <a:lnTo>
                    <a:pt x="107" y="107514"/>
                  </a:lnTo>
                  <a:cubicBezTo>
                    <a:pt x="107" y="105383"/>
                    <a:pt x="107" y="103228"/>
                    <a:pt x="96" y="101085"/>
                  </a:cubicBezTo>
                  <a:cubicBezTo>
                    <a:pt x="84" y="98930"/>
                    <a:pt x="60" y="96786"/>
                    <a:pt x="48" y="94619"/>
                  </a:cubicBezTo>
                  <a:cubicBezTo>
                    <a:pt x="24" y="92464"/>
                    <a:pt x="12" y="90286"/>
                    <a:pt x="0" y="88095"/>
                  </a:cubicBezTo>
                  <a:cubicBezTo>
                    <a:pt x="0" y="85880"/>
                    <a:pt x="72" y="83594"/>
                    <a:pt x="262" y="81225"/>
                  </a:cubicBezTo>
                  <a:cubicBezTo>
                    <a:pt x="524" y="78808"/>
                    <a:pt x="846" y="76343"/>
                    <a:pt x="1203" y="73867"/>
                  </a:cubicBezTo>
                  <a:cubicBezTo>
                    <a:pt x="1548" y="71390"/>
                    <a:pt x="1870" y="68926"/>
                    <a:pt x="2120" y="66533"/>
                  </a:cubicBezTo>
                  <a:cubicBezTo>
                    <a:pt x="2358" y="64128"/>
                    <a:pt x="2501" y="61794"/>
                    <a:pt x="2536" y="59556"/>
                  </a:cubicBezTo>
                  <a:cubicBezTo>
                    <a:pt x="2572" y="57317"/>
                    <a:pt x="2501" y="55174"/>
                    <a:pt x="2358" y="53126"/>
                  </a:cubicBezTo>
                  <a:cubicBezTo>
                    <a:pt x="2215" y="51078"/>
                    <a:pt x="2012" y="49114"/>
                    <a:pt x="1786" y="47197"/>
                  </a:cubicBezTo>
                  <a:cubicBezTo>
                    <a:pt x="1560" y="45280"/>
                    <a:pt x="1322" y="43387"/>
                    <a:pt x="1096" y="41542"/>
                  </a:cubicBezTo>
                  <a:cubicBezTo>
                    <a:pt x="893" y="39672"/>
                    <a:pt x="703" y="37827"/>
                    <a:pt x="536" y="36005"/>
                  </a:cubicBezTo>
                  <a:cubicBezTo>
                    <a:pt x="405" y="34303"/>
                    <a:pt x="298" y="32636"/>
                    <a:pt x="227" y="30981"/>
                  </a:cubicBezTo>
                  <a:cubicBezTo>
                    <a:pt x="155" y="29326"/>
                    <a:pt x="119" y="27718"/>
                    <a:pt x="107" y="26147"/>
                  </a:cubicBezTo>
                  <a:cubicBezTo>
                    <a:pt x="107" y="24587"/>
                    <a:pt x="107" y="23075"/>
                    <a:pt x="107" y="21622"/>
                  </a:cubicBezTo>
                  <a:lnTo>
                    <a:pt x="107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16"/>
            <p:cNvSpPr/>
            <p:nvPr/>
          </p:nvSpPr>
          <p:spPr>
            <a:xfrm>
              <a:off x="5846413" y="827025"/>
              <a:ext cx="153300" cy="4048750"/>
            </a:xfrm>
            <a:custGeom>
              <a:rect b="b" l="l" r="r" t="t"/>
              <a:pathLst>
                <a:path extrusionOk="0" fill="none" h="161950" w="6132">
                  <a:moveTo>
                    <a:pt x="298" y="161949"/>
                  </a:moveTo>
                  <a:lnTo>
                    <a:pt x="298" y="119956"/>
                  </a:lnTo>
                  <a:cubicBezTo>
                    <a:pt x="298" y="117956"/>
                    <a:pt x="298" y="115920"/>
                    <a:pt x="298" y="113848"/>
                  </a:cubicBezTo>
                  <a:cubicBezTo>
                    <a:pt x="286" y="111788"/>
                    <a:pt x="274" y="109728"/>
                    <a:pt x="250" y="107669"/>
                  </a:cubicBezTo>
                  <a:cubicBezTo>
                    <a:pt x="226" y="105621"/>
                    <a:pt x="191" y="103573"/>
                    <a:pt x="155" y="101513"/>
                  </a:cubicBezTo>
                  <a:cubicBezTo>
                    <a:pt x="107" y="99465"/>
                    <a:pt x="72" y="97406"/>
                    <a:pt x="36" y="95322"/>
                  </a:cubicBezTo>
                  <a:cubicBezTo>
                    <a:pt x="0" y="93238"/>
                    <a:pt x="48" y="91071"/>
                    <a:pt x="286" y="88750"/>
                  </a:cubicBezTo>
                  <a:cubicBezTo>
                    <a:pt x="548" y="86416"/>
                    <a:pt x="1048" y="83916"/>
                    <a:pt x="1727" y="81296"/>
                  </a:cubicBezTo>
                  <a:cubicBezTo>
                    <a:pt x="2405" y="78677"/>
                    <a:pt x="3167" y="76010"/>
                    <a:pt x="3882" y="73331"/>
                  </a:cubicBezTo>
                  <a:cubicBezTo>
                    <a:pt x="4596" y="70664"/>
                    <a:pt x="5179" y="68033"/>
                    <a:pt x="5572" y="65509"/>
                  </a:cubicBezTo>
                  <a:cubicBezTo>
                    <a:pt x="5965" y="62973"/>
                    <a:pt x="6132" y="60556"/>
                    <a:pt x="6084" y="58270"/>
                  </a:cubicBezTo>
                  <a:cubicBezTo>
                    <a:pt x="6037" y="55984"/>
                    <a:pt x="5787" y="53817"/>
                    <a:pt x="5406" y="51793"/>
                  </a:cubicBezTo>
                  <a:cubicBezTo>
                    <a:pt x="5025" y="49757"/>
                    <a:pt x="4548" y="47840"/>
                    <a:pt x="4048" y="46006"/>
                  </a:cubicBezTo>
                  <a:cubicBezTo>
                    <a:pt x="3524" y="44185"/>
                    <a:pt x="3036" y="42435"/>
                    <a:pt x="2584" y="40720"/>
                  </a:cubicBezTo>
                  <a:cubicBezTo>
                    <a:pt x="2131" y="39017"/>
                    <a:pt x="1739" y="37303"/>
                    <a:pt x="1393" y="35612"/>
                  </a:cubicBezTo>
                  <a:cubicBezTo>
                    <a:pt x="1119" y="34029"/>
                    <a:pt x="893" y="32445"/>
                    <a:pt x="703" y="30885"/>
                  </a:cubicBezTo>
                  <a:cubicBezTo>
                    <a:pt x="560" y="29278"/>
                    <a:pt x="441" y="27695"/>
                    <a:pt x="381" y="26147"/>
                  </a:cubicBezTo>
                  <a:cubicBezTo>
                    <a:pt x="322" y="24587"/>
                    <a:pt x="298" y="23075"/>
                    <a:pt x="298" y="21611"/>
                  </a:cubicBezTo>
                  <a:lnTo>
                    <a:pt x="298" y="17420"/>
                  </a:lnTo>
                  <a:lnTo>
                    <a:pt x="298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16"/>
            <p:cNvSpPr/>
            <p:nvPr/>
          </p:nvSpPr>
          <p:spPr>
            <a:xfrm>
              <a:off x="5562438" y="827025"/>
              <a:ext cx="258400" cy="4048750"/>
            </a:xfrm>
            <a:custGeom>
              <a:rect b="b" l="l" r="r" t="t"/>
              <a:pathLst>
                <a:path extrusionOk="0" fill="none" h="161950" w="10336">
                  <a:moveTo>
                    <a:pt x="429" y="161949"/>
                  </a:moveTo>
                  <a:lnTo>
                    <a:pt x="429" y="125826"/>
                  </a:lnTo>
                  <a:cubicBezTo>
                    <a:pt x="429" y="123909"/>
                    <a:pt x="429" y="121956"/>
                    <a:pt x="429" y="119956"/>
                  </a:cubicBezTo>
                  <a:cubicBezTo>
                    <a:pt x="417" y="117968"/>
                    <a:pt x="417" y="115955"/>
                    <a:pt x="382" y="113955"/>
                  </a:cubicBezTo>
                  <a:cubicBezTo>
                    <a:pt x="358" y="111967"/>
                    <a:pt x="322" y="109990"/>
                    <a:pt x="274" y="108014"/>
                  </a:cubicBezTo>
                  <a:cubicBezTo>
                    <a:pt x="227" y="106049"/>
                    <a:pt x="167" y="104073"/>
                    <a:pt x="108" y="102097"/>
                  </a:cubicBezTo>
                  <a:cubicBezTo>
                    <a:pt x="48" y="100120"/>
                    <a:pt x="1" y="98132"/>
                    <a:pt x="1" y="96072"/>
                  </a:cubicBezTo>
                  <a:cubicBezTo>
                    <a:pt x="144" y="93965"/>
                    <a:pt x="465" y="91738"/>
                    <a:pt x="1036" y="89297"/>
                  </a:cubicBezTo>
                  <a:cubicBezTo>
                    <a:pt x="1656" y="86869"/>
                    <a:pt x="2560" y="84225"/>
                    <a:pt x="3656" y="81451"/>
                  </a:cubicBezTo>
                  <a:cubicBezTo>
                    <a:pt x="4204" y="80070"/>
                    <a:pt x="4787" y="78653"/>
                    <a:pt x="5370" y="77236"/>
                  </a:cubicBezTo>
                  <a:cubicBezTo>
                    <a:pt x="5942" y="75820"/>
                    <a:pt x="6513" y="74391"/>
                    <a:pt x="7061" y="72974"/>
                  </a:cubicBezTo>
                  <a:cubicBezTo>
                    <a:pt x="7609" y="71545"/>
                    <a:pt x="8109" y="70140"/>
                    <a:pt x="8537" y="68747"/>
                  </a:cubicBezTo>
                  <a:cubicBezTo>
                    <a:pt x="8954" y="67366"/>
                    <a:pt x="9323" y="66009"/>
                    <a:pt x="9597" y="64675"/>
                  </a:cubicBezTo>
                  <a:cubicBezTo>
                    <a:pt x="10145" y="62032"/>
                    <a:pt x="10335" y="59532"/>
                    <a:pt x="10169" y="57222"/>
                  </a:cubicBezTo>
                  <a:cubicBezTo>
                    <a:pt x="10014" y="54912"/>
                    <a:pt x="9538" y="52769"/>
                    <a:pt x="8835" y="50781"/>
                  </a:cubicBezTo>
                  <a:cubicBezTo>
                    <a:pt x="8133" y="48792"/>
                    <a:pt x="7287" y="46935"/>
                    <a:pt x="6394" y="45185"/>
                  </a:cubicBezTo>
                  <a:cubicBezTo>
                    <a:pt x="5501" y="43423"/>
                    <a:pt x="4644" y="41744"/>
                    <a:pt x="3882" y="40125"/>
                  </a:cubicBezTo>
                  <a:cubicBezTo>
                    <a:pt x="3120" y="38494"/>
                    <a:pt x="2501" y="36886"/>
                    <a:pt x="2001" y="35291"/>
                  </a:cubicBezTo>
                  <a:cubicBezTo>
                    <a:pt x="1572" y="33660"/>
                    <a:pt x="1215" y="32005"/>
                    <a:pt x="953" y="30350"/>
                  </a:cubicBezTo>
                  <a:cubicBezTo>
                    <a:pt x="775" y="28945"/>
                    <a:pt x="644" y="27540"/>
                    <a:pt x="548" y="26147"/>
                  </a:cubicBezTo>
                  <a:cubicBezTo>
                    <a:pt x="477" y="24730"/>
                    <a:pt x="441" y="23349"/>
                    <a:pt x="429" y="22015"/>
                  </a:cubicBezTo>
                  <a:cubicBezTo>
                    <a:pt x="429" y="19348"/>
                    <a:pt x="429" y="16860"/>
                    <a:pt x="429" y="14598"/>
                  </a:cubicBezTo>
                  <a:lnTo>
                    <a:pt x="429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16"/>
            <p:cNvSpPr/>
            <p:nvPr/>
          </p:nvSpPr>
          <p:spPr>
            <a:xfrm>
              <a:off x="5279963" y="827025"/>
              <a:ext cx="338450" cy="4048750"/>
            </a:xfrm>
            <a:custGeom>
              <a:rect b="b" l="l" r="r" t="t"/>
              <a:pathLst>
                <a:path extrusionOk="0" fill="none" h="161950" w="13538">
                  <a:moveTo>
                    <a:pt x="501" y="161949"/>
                  </a:moveTo>
                  <a:lnTo>
                    <a:pt x="501" y="125826"/>
                  </a:lnTo>
                  <a:cubicBezTo>
                    <a:pt x="501" y="123909"/>
                    <a:pt x="501" y="121956"/>
                    <a:pt x="489" y="119968"/>
                  </a:cubicBezTo>
                  <a:cubicBezTo>
                    <a:pt x="477" y="118003"/>
                    <a:pt x="453" y="116027"/>
                    <a:pt x="417" y="114086"/>
                  </a:cubicBezTo>
                  <a:cubicBezTo>
                    <a:pt x="382" y="112134"/>
                    <a:pt x="334" y="110205"/>
                    <a:pt x="274" y="108276"/>
                  </a:cubicBezTo>
                  <a:cubicBezTo>
                    <a:pt x="215" y="106347"/>
                    <a:pt x="143" y="104418"/>
                    <a:pt x="72" y="102490"/>
                  </a:cubicBezTo>
                  <a:cubicBezTo>
                    <a:pt x="1" y="100561"/>
                    <a:pt x="1" y="98560"/>
                    <a:pt x="203" y="96489"/>
                  </a:cubicBezTo>
                  <a:cubicBezTo>
                    <a:pt x="417" y="94405"/>
                    <a:pt x="905" y="92191"/>
                    <a:pt x="1656" y="89774"/>
                  </a:cubicBezTo>
                  <a:cubicBezTo>
                    <a:pt x="2406" y="87357"/>
                    <a:pt x="3489" y="84690"/>
                    <a:pt x="4835" y="81844"/>
                  </a:cubicBezTo>
                  <a:cubicBezTo>
                    <a:pt x="5513" y="80415"/>
                    <a:pt x="6239" y="78951"/>
                    <a:pt x="6990" y="77463"/>
                  </a:cubicBezTo>
                  <a:cubicBezTo>
                    <a:pt x="7740" y="75974"/>
                    <a:pt x="8490" y="74462"/>
                    <a:pt x="9216" y="72950"/>
                  </a:cubicBezTo>
                  <a:cubicBezTo>
                    <a:pt x="9954" y="71438"/>
                    <a:pt x="10621" y="69950"/>
                    <a:pt x="11192" y="68485"/>
                  </a:cubicBezTo>
                  <a:cubicBezTo>
                    <a:pt x="11776" y="67021"/>
                    <a:pt x="12264" y="65580"/>
                    <a:pt x="12621" y="64199"/>
                  </a:cubicBezTo>
                  <a:cubicBezTo>
                    <a:pt x="13336" y="61437"/>
                    <a:pt x="13538" y="58901"/>
                    <a:pt x="13205" y="56615"/>
                  </a:cubicBezTo>
                  <a:cubicBezTo>
                    <a:pt x="12871" y="54329"/>
                    <a:pt x="12109" y="52269"/>
                    <a:pt x="11085" y="50364"/>
                  </a:cubicBezTo>
                  <a:cubicBezTo>
                    <a:pt x="10049" y="48471"/>
                    <a:pt x="8871" y="46709"/>
                    <a:pt x="7656" y="45030"/>
                  </a:cubicBezTo>
                  <a:cubicBezTo>
                    <a:pt x="6442" y="43351"/>
                    <a:pt x="5299" y="41732"/>
                    <a:pt x="4299" y="40137"/>
                  </a:cubicBezTo>
                  <a:cubicBezTo>
                    <a:pt x="3299" y="38553"/>
                    <a:pt x="2501" y="36970"/>
                    <a:pt x="1870" y="35386"/>
                  </a:cubicBezTo>
                  <a:cubicBezTo>
                    <a:pt x="1406" y="33743"/>
                    <a:pt x="1072" y="32088"/>
                    <a:pt x="834" y="30421"/>
                  </a:cubicBezTo>
                  <a:cubicBezTo>
                    <a:pt x="644" y="28254"/>
                    <a:pt x="536" y="26123"/>
                    <a:pt x="501" y="24051"/>
                  </a:cubicBezTo>
                  <a:cubicBezTo>
                    <a:pt x="501" y="22242"/>
                    <a:pt x="501" y="20503"/>
                    <a:pt x="501" y="18860"/>
                  </a:cubicBezTo>
                  <a:lnTo>
                    <a:pt x="50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16"/>
            <p:cNvSpPr/>
            <p:nvPr/>
          </p:nvSpPr>
          <p:spPr>
            <a:xfrm>
              <a:off x="4999563" y="827025"/>
              <a:ext cx="325375" cy="4048750"/>
            </a:xfrm>
            <a:custGeom>
              <a:rect b="b" l="l" r="r" t="t"/>
              <a:pathLst>
                <a:path extrusionOk="0" fill="none" h="161950" w="13015">
                  <a:moveTo>
                    <a:pt x="489" y="161949"/>
                  </a:moveTo>
                  <a:lnTo>
                    <a:pt x="489" y="125826"/>
                  </a:lnTo>
                  <a:cubicBezTo>
                    <a:pt x="489" y="123909"/>
                    <a:pt x="489" y="121956"/>
                    <a:pt x="477" y="119968"/>
                  </a:cubicBezTo>
                  <a:cubicBezTo>
                    <a:pt x="465" y="118003"/>
                    <a:pt x="441" y="116039"/>
                    <a:pt x="406" y="114098"/>
                  </a:cubicBezTo>
                  <a:cubicBezTo>
                    <a:pt x="370" y="112145"/>
                    <a:pt x="322" y="110217"/>
                    <a:pt x="251" y="108288"/>
                  </a:cubicBezTo>
                  <a:cubicBezTo>
                    <a:pt x="191" y="106359"/>
                    <a:pt x="132" y="104442"/>
                    <a:pt x="60" y="102501"/>
                  </a:cubicBezTo>
                  <a:cubicBezTo>
                    <a:pt x="1" y="100549"/>
                    <a:pt x="25" y="98560"/>
                    <a:pt x="239" y="96501"/>
                  </a:cubicBezTo>
                  <a:cubicBezTo>
                    <a:pt x="453" y="94441"/>
                    <a:pt x="894" y="92274"/>
                    <a:pt x="1596" y="89964"/>
                  </a:cubicBezTo>
                  <a:cubicBezTo>
                    <a:pt x="2299" y="87642"/>
                    <a:pt x="3263" y="85095"/>
                    <a:pt x="4501" y="82320"/>
                  </a:cubicBezTo>
                  <a:cubicBezTo>
                    <a:pt x="5121" y="80939"/>
                    <a:pt x="5823" y="79487"/>
                    <a:pt x="6573" y="78010"/>
                  </a:cubicBezTo>
                  <a:cubicBezTo>
                    <a:pt x="7323" y="76522"/>
                    <a:pt x="8109" y="74998"/>
                    <a:pt x="8919" y="73450"/>
                  </a:cubicBezTo>
                  <a:cubicBezTo>
                    <a:pt x="9645" y="71938"/>
                    <a:pt x="10324" y="70426"/>
                    <a:pt x="10919" y="68950"/>
                  </a:cubicBezTo>
                  <a:cubicBezTo>
                    <a:pt x="11514" y="67461"/>
                    <a:pt x="12002" y="66021"/>
                    <a:pt x="12336" y="64628"/>
                  </a:cubicBezTo>
                  <a:cubicBezTo>
                    <a:pt x="13014" y="61854"/>
                    <a:pt x="12991" y="59377"/>
                    <a:pt x="12360" y="57174"/>
                  </a:cubicBezTo>
                  <a:cubicBezTo>
                    <a:pt x="11717" y="54984"/>
                    <a:pt x="10657" y="53007"/>
                    <a:pt x="9383" y="51186"/>
                  </a:cubicBezTo>
                  <a:cubicBezTo>
                    <a:pt x="8109" y="49364"/>
                    <a:pt x="6776" y="47638"/>
                    <a:pt x="5525" y="45959"/>
                  </a:cubicBezTo>
                  <a:cubicBezTo>
                    <a:pt x="4275" y="44280"/>
                    <a:pt x="3204" y="42613"/>
                    <a:pt x="2346" y="40934"/>
                  </a:cubicBezTo>
                  <a:cubicBezTo>
                    <a:pt x="1489" y="39267"/>
                    <a:pt x="906" y="37577"/>
                    <a:pt x="596" y="35838"/>
                  </a:cubicBezTo>
                  <a:cubicBezTo>
                    <a:pt x="299" y="34088"/>
                    <a:pt x="239" y="32302"/>
                    <a:pt x="251" y="30528"/>
                  </a:cubicBezTo>
                  <a:cubicBezTo>
                    <a:pt x="310" y="28266"/>
                    <a:pt x="370" y="26099"/>
                    <a:pt x="406" y="24027"/>
                  </a:cubicBezTo>
                  <a:cubicBezTo>
                    <a:pt x="441" y="21968"/>
                    <a:pt x="453" y="20003"/>
                    <a:pt x="465" y="18146"/>
                  </a:cubicBezTo>
                  <a:cubicBezTo>
                    <a:pt x="477" y="14443"/>
                    <a:pt x="477" y="11193"/>
                    <a:pt x="477" y="8502"/>
                  </a:cubicBezTo>
                  <a:lnTo>
                    <a:pt x="477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16"/>
            <p:cNvSpPr/>
            <p:nvPr/>
          </p:nvSpPr>
          <p:spPr>
            <a:xfrm>
              <a:off x="4665613" y="826725"/>
              <a:ext cx="207175" cy="4049050"/>
            </a:xfrm>
            <a:custGeom>
              <a:rect b="b" l="l" r="r" t="t"/>
              <a:pathLst>
                <a:path extrusionOk="0" fill="none" h="161962" w="8287">
                  <a:moveTo>
                    <a:pt x="2619" y="161961"/>
                  </a:moveTo>
                  <a:lnTo>
                    <a:pt x="2619" y="125838"/>
                  </a:lnTo>
                  <a:cubicBezTo>
                    <a:pt x="2619" y="123921"/>
                    <a:pt x="2619" y="121968"/>
                    <a:pt x="2608" y="119980"/>
                  </a:cubicBezTo>
                  <a:cubicBezTo>
                    <a:pt x="2608" y="117980"/>
                    <a:pt x="2596" y="115979"/>
                    <a:pt x="2572" y="113991"/>
                  </a:cubicBezTo>
                  <a:cubicBezTo>
                    <a:pt x="2548" y="112003"/>
                    <a:pt x="2500" y="110026"/>
                    <a:pt x="2453" y="108062"/>
                  </a:cubicBezTo>
                  <a:cubicBezTo>
                    <a:pt x="2405" y="106085"/>
                    <a:pt x="2358" y="104121"/>
                    <a:pt x="2298" y="102144"/>
                  </a:cubicBezTo>
                  <a:cubicBezTo>
                    <a:pt x="2238" y="100168"/>
                    <a:pt x="2215" y="98144"/>
                    <a:pt x="2334" y="96084"/>
                  </a:cubicBezTo>
                  <a:cubicBezTo>
                    <a:pt x="2453" y="94024"/>
                    <a:pt x="2727" y="91893"/>
                    <a:pt x="3179" y="89667"/>
                  </a:cubicBezTo>
                  <a:cubicBezTo>
                    <a:pt x="3632" y="87440"/>
                    <a:pt x="4274" y="85095"/>
                    <a:pt x="5048" y="82618"/>
                  </a:cubicBezTo>
                  <a:cubicBezTo>
                    <a:pt x="5846" y="80118"/>
                    <a:pt x="6644" y="77463"/>
                    <a:pt x="7346" y="74736"/>
                  </a:cubicBezTo>
                  <a:cubicBezTo>
                    <a:pt x="7942" y="72057"/>
                    <a:pt x="8287" y="69414"/>
                    <a:pt x="8180" y="66950"/>
                  </a:cubicBezTo>
                  <a:cubicBezTo>
                    <a:pt x="8084" y="64485"/>
                    <a:pt x="7549" y="62211"/>
                    <a:pt x="6715" y="60103"/>
                  </a:cubicBezTo>
                  <a:cubicBezTo>
                    <a:pt x="5870" y="57984"/>
                    <a:pt x="4870" y="55984"/>
                    <a:pt x="3893" y="54031"/>
                  </a:cubicBezTo>
                  <a:cubicBezTo>
                    <a:pt x="2905" y="52079"/>
                    <a:pt x="2048" y="50126"/>
                    <a:pt x="1393" y="48185"/>
                  </a:cubicBezTo>
                  <a:cubicBezTo>
                    <a:pt x="738" y="46233"/>
                    <a:pt x="322" y="44268"/>
                    <a:pt x="167" y="42292"/>
                  </a:cubicBezTo>
                  <a:cubicBezTo>
                    <a:pt x="0" y="40327"/>
                    <a:pt x="95" y="38327"/>
                    <a:pt x="310" y="36374"/>
                  </a:cubicBezTo>
                  <a:cubicBezTo>
                    <a:pt x="572" y="34410"/>
                    <a:pt x="857" y="32517"/>
                    <a:pt x="1119" y="30671"/>
                  </a:cubicBezTo>
                  <a:cubicBezTo>
                    <a:pt x="1465" y="28373"/>
                    <a:pt x="1750" y="26171"/>
                    <a:pt x="1965" y="24075"/>
                  </a:cubicBezTo>
                  <a:cubicBezTo>
                    <a:pt x="2191" y="21980"/>
                    <a:pt x="2346" y="20003"/>
                    <a:pt x="2417" y="18158"/>
                  </a:cubicBezTo>
                  <a:cubicBezTo>
                    <a:pt x="2584" y="14443"/>
                    <a:pt x="2619" y="11205"/>
                    <a:pt x="2619" y="8514"/>
                  </a:cubicBezTo>
                  <a:lnTo>
                    <a:pt x="2619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16"/>
            <p:cNvSpPr/>
            <p:nvPr/>
          </p:nvSpPr>
          <p:spPr>
            <a:xfrm>
              <a:off x="4295913" y="826725"/>
              <a:ext cx="164625" cy="4049050"/>
            </a:xfrm>
            <a:custGeom>
              <a:rect b="b" l="l" r="r" t="t"/>
              <a:pathLst>
                <a:path extrusionOk="0" fill="none" h="161962" w="6585">
                  <a:moveTo>
                    <a:pt x="6168" y="161961"/>
                  </a:moveTo>
                  <a:lnTo>
                    <a:pt x="6168" y="125838"/>
                  </a:lnTo>
                  <a:lnTo>
                    <a:pt x="6168" y="119968"/>
                  </a:lnTo>
                  <a:cubicBezTo>
                    <a:pt x="6168" y="117968"/>
                    <a:pt x="6168" y="115932"/>
                    <a:pt x="6168" y="113860"/>
                  </a:cubicBezTo>
                  <a:cubicBezTo>
                    <a:pt x="6156" y="111824"/>
                    <a:pt x="6144" y="109764"/>
                    <a:pt x="6108" y="107716"/>
                  </a:cubicBezTo>
                  <a:cubicBezTo>
                    <a:pt x="6085" y="105669"/>
                    <a:pt x="6049" y="103633"/>
                    <a:pt x="6013" y="101585"/>
                  </a:cubicBezTo>
                  <a:cubicBezTo>
                    <a:pt x="5977" y="99537"/>
                    <a:pt x="5942" y="97477"/>
                    <a:pt x="5930" y="95382"/>
                  </a:cubicBezTo>
                  <a:cubicBezTo>
                    <a:pt x="5930" y="93286"/>
                    <a:pt x="6013" y="91143"/>
                    <a:pt x="6156" y="88976"/>
                  </a:cubicBezTo>
                  <a:cubicBezTo>
                    <a:pt x="6347" y="86785"/>
                    <a:pt x="6525" y="84535"/>
                    <a:pt x="6561" y="82261"/>
                  </a:cubicBezTo>
                  <a:cubicBezTo>
                    <a:pt x="6585" y="79987"/>
                    <a:pt x="6454" y="77713"/>
                    <a:pt x="6120" y="75462"/>
                  </a:cubicBezTo>
                  <a:cubicBezTo>
                    <a:pt x="5799" y="73200"/>
                    <a:pt x="5287" y="70974"/>
                    <a:pt x="4632" y="68783"/>
                  </a:cubicBezTo>
                  <a:cubicBezTo>
                    <a:pt x="3989" y="66580"/>
                    <a:pt x="3251" y="64413"/>
                    <a:pt x="2548" y="62247"/>
                  </a:cubicBezTo>
                  <a:cubicBezTo>
                    <a:pt x="1846" y="60080"/>
                    <a:pt x="1239" y="57913"/>
                    <a:pt x="798" y="55746"/>
                  </a:cubicBezTo>
                  <a:cubicBezTo>
                    <a:pt x="346" y="53579"/>
                    <a:pt x="96" y="51424"/>
                    <a:pt x="48" y="49281"/>
                  </a:cubicBezTo>
                  <a:cubicBezTo>
                    <a:pt x="1" y="47149"/>
                    <a:pt x="120" y="45054"/>
                    <a:pt x="382" y="42982"/>
                  </a:cubicBezTo>
                  <a:cubicBezTo>
                    <a:pt x="667" y="40934"/>
                    <a:pt x="1048" y="38898"/>
                    <a:pt x="1489" y="36910"/>
                  </a:cubicBezTo>
                  <a:cubicBezTo>
                    <a:pt x="1894" y="35088"/>
                    <a:pt x="2310" y="33303"/>
                    <a:pt x="2727" y="31564"/>
                  </a:cubicBezTo>
                  <a:cubicBezTo>
                    <a:pt x="3132" y="29826"/>
                    <a:pt x="3525" y="28135"/>
                    <a:pt x="3894" y="26504"/>
                  </a:cubicBezTo>
                  <a:cubicBezTo>
                    <a:pt x="4632" y="23242"/>
                    <a:pt x="5204" y="20218"/>
                    <a:pt x="5561" y="17491"/>
                  </a:cubicBezTo>
                  <a:cubicBezTo>
                    <a:pt x="5906" y="14765"/>
                    <a:pt x="6073" y="12324"/>
                    <a:pt x="6120" y="10181"/>
                  </a:cubicBezTo>
                  <a:cubicBezTo>
                    <a:pt x="6168" y="8049"/>
                    <a:pt x="6168" y="6216"/>
                    <a:pt x="6168" y="4704"/>
                  </a:cubicBezTo>
                  <a:lnTo>
                    <a:pt x="6168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16"/>
            <p:cNvSpPr/>
            <p:nvPr/>
          </p:nvSpPr>
          <p:spPr>
            <a:xfrm>
              <a:off x="3961063" y="826725"/>
              <a:ext cx="208375" cy="4049050"/>
            </a:xfrm>
            <a:custGeom>
              <a:rect b="b" l="l" r="r" t="t"/>
              <a:pathLst>
                <a:path extrusionOk="0" fill="none" h="161962" w="8335">
                  <a:moveTo>
                    <a:pt x="8334" y="161961"/>
                  </a:moveTo>
                  <a:lnTo>
                    <a:pt x="8334" y="113848"/>
                  </a:lnTo>
                  <a:cubicBezTo>
                    <a:pt x="8334" y="111776"/>
                    <a:pt x="8334" y="109669"/>
                    <a:pt x="8334" y="107538"/>
                  </a:cubicBezTo>
                  <a:cubicBezTo>
                    <a:pt x="8334" y="105407"/>
                    <a:pt x="8322" y="103264"/>
                    <a:pt x="8311" y="101120"/>
                  </a:cubicBezTo>
                  <a:cubicBezTo>
                    <a:pt x="8299" y="98989"/>
                    <a:pt x="8275" y="96834"/>
                    <a:pt x="8263" y="94679"/>
                  </a:cubicBezTo>
                  <a:cubicBezTo>
                    <a:pt x="8239" y="92524"/>
                    <a:pt x="8227" y="90357"/>
                    <a:pt x="8120" y="88155"/>
                  </a:cubicBezTo>
                  <a:cubicBezTo>
                    <a:pt x="8013" y="85952"/>
                    <a:pt x="7739" y="83761"/>
                    <a:pt x="7334" y="81582"/>
                  </a:cubicBezTo>
                  <a:cubicBezTo>
                    <a:pt x="6918" y="79415"/>
                    <a:pt x="6382" y="77248"/>
                    <a:pt x="5751" y="75105"/>
                  </a:cubicBezTo>
                  <a:cubicBezTo>
                    <a:pt x="5120" y="72962"/>
                    <a:pt x="4417" y="70831"/>
                    <a:pt x="3715" y="68700"/>
                  </a:cubicBezTo>
                  <a:cubicBezTo>
                    <a:pt x="3012" y="66569"/>
                    <a:pt x="2346" y="64437"/>
                    <a:pt x="1762" y="62318"/>
                  </a:cubicBezTo>
                  <a:cubicBezTo>
                    <a:pt x="1179" y="60199"/>
                    <a:pt x="726" y="58079"/>
                    <a:pt x="429" y="55984"/>
                  </a:cubicBezTo>
                  <a:cubicBezTo>
                    <a:pt x="131" y="53888"/>
                    <a:pt x="0" y="51817"/>
                    <a:pt x="48" y="49733"/>
                  </a:cubicBezTo>
                  <a:cubicBezTo>
                    <a:pt x="95" y="47661"/>
                    <a:pt x="321" y="45590"/>
                    <a:pt x="667" y="43518"/>
                  </a:cubicBezTo>
                  <a:cubicBezTo>
                    <a:pt x="1024" y="41458"/>
                    <a:pt x="1476" y="39410"/>
                    <a:pt x="2012" y="37410"/>
                  </a:cubicBezTo>
                  <a:cubicBezTo>
                    <a:pt x="2500" y="35565"/>
                    <a:pt x="3000" y="33755"/>
                    <a:pt x="3500" y="31993"/>
                  </a:cubicBezTo>
                  <a:cubicBezTo>
                    <a:pt x="4001" y="30231"/>
                    <a:pt x="4501" y="28504"/>
                    <a:pt x="4965" y="26849"/>
                  </a:cubicBezTo>
                  <a:cubicBezTo>
                    <a:pt x="5906" y="23528"/>
                    <a:pt x="6679" y="20444"/>
                    <a:pt x="7227" y="17646"/>
                  </a:cubicBezTo>
                  <a:cubicBezTo>
                    <a:pt x="7775" y="14860"/>
                    <a:pt x="8072" y="12371"/>
                    <a:pt x="8192" y="10204"/>
                  </a:cubicBezTo>
                  <a:cubicBezTo>
                    <a:pt x="8322" y="8049"/>
                    <a:pt x="8334" y="6216"/>
                    <a:pt x="8334" y="4704"/>
                  </a:cubicBezTo>
                  <a:lnTo>
                    <a:pt x="8334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16"/>
            <p:cNvSpPr/>
            <p:nvPr/>
          </p:nvSpPr>
          <p:spPr>
            <a:xfrm>
              <a:off x="3681838" y="827025"/>
              <a:ext cx="206900" cy="4048750"/>
            </a:xfrm>
            <a:custGeom>
              <a:rect b="b" l="l" r="r" t="t"/>
              <a:pathLst>
                <a:path extrusionOk="0" fill="none" h="161950" w="8276">
                  <a:moveTo>
                    <a:pt x="8276" y="161949"/>
                  </a:moveTo>
                  <a:lnTo>
                    <a:pt x="8276" y="101025"/>
                  </a:lnTo>
                  <a:lnTo>
                    <a:pt x="8276" y="94405"/>
                  </a:lnTo>
                  <a:cubicBezTo>
                    <a:pt x="8276" y="92191"/>
                    <a:pt x="8252" y="89952"/>
                    <a:pt x="8061" y="87726"/>
                  </a:cubicBezTo>
                  <a:cubicBezTo>
                    <a:pt x="7883" y="85499"/>
                    <a:pt x="7526" y="83309"/>
                    <a:pt x="7038" y="81154"/>
                  </a:cubicBezTo>
                  <a:cubicBezTo>
                    <a:pt x="6549" y="79010"/>
                    <a:pt x="5954" y="76879"/>
                    <a:pt x="5311" y="74772"/>
                  </a:cubicBezTo>
                  <a:cubicBezTo>
                    <a:pt x="4668" y="72664"/>
                    <a:pt x="3990" y="70581"/>
                    <a:pt x="3335" y="68509"/>
                  </a:cubicBezTo>
                  <a:cubicBezTo>
                    <a:pt x="2680" y="66426"/>
                    <a:pt x="2085" y="64366"/>
                    <a:pt x="1549" y="62306"/>
                  </a:cubicBezTo>
                  <a:cubicBezTo>
                    <a:pt x="1061" y="60365"/>
                    <a:pt x="668" y="58436"/>
                    <a:pt x="394" y="56508"/>
                  </a:cubicBezTo>
                  <a:cubicBezTo>
                    <a:pt x="156" y="54698"/>
                    <a:pt x="13" y="52876"/>
                    <a:pt x="13" y="51067"/>
                  </a:cubicBezTo>
                  <a:cubicBezTo>
                    <a:pt x="1" y="49245"/>
                    <a:pt x="120" y="47423"/>
                    <a:pt x="358" y="45602"/>
                  </a:cubicBezTo>
                  <a:cubicBezTo>
                    <a:pt x="584" y="43768"/>
                    <a:pt x="906" y="41958"/>
                    <a:pt x="1275" y="40172"/>
                  </a:cubicBezTo>
                  <a:cubicBezTo>
                    <a:pt x="1656" y="38386"/>
                    <a:pt x="2085" y="36612"/>
                    <a:pt x="2549" y="34886"/>
                  </a:cubicBezTo>
                  <a:cubicBezTo>
                    <a:pt x="3489" y="31409"/>
                    <a:pt x="4442" y="28088"/>
                    <a:pt x="5287" y="24980"/>
                  </a:cubicBezTo>
                  <a:cubicBezTo>
                    <a:pt x="6145" y="21872"/>
                    <a:pt x="6835" y="18991"/>
                    <a:pt x="7323" y="16384"/>
                  </a:cubicBezTo>
                  <a:cubicBezTo>
                    <a:pt x="7811" y="13776"/>
                    <a:pt x="8073" y="11455"/>
                    <a:pt x="8169" y="9430"/>
                  </a:cubicBezTo>
                  <a:cubicBezTo>
                    <a:pt x="8264" y="7430"/>
                    <a:pt x="8276" y="5728"/>
                    <a:pt x="8276" y="4335"/>
                  </a:cubicBezTo>
                  <a:lnTo>
                    <a:pt x="8276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16"/>
            <p:cNvSpPr/>
            <p:nvPr/>
          </p:nvSpPr>
          <p:spPr>
            <a:xfrm>
              <a:off x="3441338" y="826725"/>
              <a:ext cx="180400" cy="4049050"/>
            </a:xfrm>
            <a:custGeom>
              <a:rect b="b" l="l" r="r" t="t"/>
              <a:pathLst>
                <a:path extrusionOk="0" fill="none" h="161962" w="7216">
                  <a:moveTo>
                    <a:pt x="6668" y="161961"/>
                  </a:moveTo>
                  <a:lnTo>
                    <a:pt x="6668" y="119968"/>
                  </a:lnTo>
                  <a:lnTo>
                    <a:pt x="6668" y="113848"/>
                  </a:lnTo>
                  <a:cubicBezTo>
                    <a:pt x="6668" y="111776"/>
                    <a:pt x="6668" y="109657"/>
                    <a:pt x="6692" y="107490"/>
                  </a:cubicBezTo>
                  <a:cubicBezTo>
                    <a:pt x="6728" y="105323"/>
                    <a:pt x="6787" y="103109"/>
                    <a:pt x="6871" y="100858"/>
                  </a:cubicBezTo>
                  <a:cubicBezTo>
                    <a:pt x="6966" y="98596"/>
                    <a:pt x="7049" y="96334"/>
                    <a:pt x="7133" y="94048"/>
                  </a:cubicBezTo>
                  <a:cubicBezTo>
                    <a:pt x="7204" y="91786"/>
                    <a:pt x="7216" y="89500"/>
                    <a:pt x="7144" y="87262"/>
                  </a:cubicBezTo>
                  <a:cubicBezTo>
                    <a:pt x="6978" y="85047"/>
                    <a:pt x="6668" y="82868"/>
                    <a:pt x="6228" y="80749"/>
                  </a:cubicBezTo>
                  <a:cubicBezTo>
                    <a:pt x="5775" y="78630"/>
                    <a:pt x="5228" y="76534"/>
                    <a:pt x="4632" y="74474"/>
                  </a:cubicBezTo>
                  <a:cubicBezTo>
                    <a:pt x="4037" y="72414"/>
                    <a:pt x="3430" y="70355"/>
                    <a:pt x="2822" y="68307"/>
                  </a:cubicBezTo>
                  <a:cubicBezTo>
                    <a:pt x="2251" y="66259"/>
                    <a:pt x="1727" y="64211"/>
                    <a:pt x="1251" y="62163"/>
                  </a:cubicBezTo>
                  <a:cubicBezTo>
                    <a:pt x="858" y="60223"/>
                    <a:pt x="536" y="58282"/>
                    <a:pt x="322" y="56329"/>
                  </a:cubicBezTo>
                  <a:cubicBezTo>
                    <a:pt x="96" y="54388"/>
                    <a:pt x="1" y="52436"/>
                    <a:pt x="13" y="50495"/>
                  </a:cubicBezTo>
                  <a:cubicBezTo>
                    <a:pt x="13" y="48542"/>
                    <a:pt x="132" y="46614"/>
                    <a:pt x="346" y="44685"/>
                  </a:cubicBezTo>
                  <a:cubicBezTo>
                    <a:pt x="584" y="42601"/>
                    <a:pt x="906" y="40542"/>
                    <a:pt x="1298" y="38506"/>
                  </a:cubicBezTo>
                  <a:cubicBezTo>
                    <a:pt x="1691" y="36470"/>
                    <a:pt x="2120" y="34469"/>
                    <a:pt x="2572" y="32517"/>
                  </a:cubicBezTo>
                  <a:cubicBezTo>
                    <a:pt x="3037" y="30564"/>
                    <a:pt x="3489" y="28671"/>
                    <a:pt x="3918" y="26837"/>
                  </a:cubicBezTo>
                  <a:cubicBezTo>
                    <a:pt x="4358" y="24992"/>
                    <a:pt x="4763" y="23230"/>
                    <a:pt x="5108" y="21539"/>
                  </a:cubicBezTo>
                  <a:cubicBezTo>
                    <a:pt x="5787" y="18170"/>
                    <a:pt x="6251" y="15122"/>
                    <a:pt x="6454" y="12467"/>
                  </a:cubicBezTo>
                  <a:cubicBezTo>
                    <a:pt x="6656" y="9812"/>
                    <a:pt x="6668" y="7561"/>
                    <a:pt x="6668" y="5728"/>
                  </a:cubicBezTo>
                  <a:lnTo>
                    <a:pt x="6668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16"/>
            <p:cNvSpPr/>
            <p:nvPr/>
          </p:nvSpPr>
          <p:spPr>
            <a:xfrm>
              <a:off x="3219888" y="827025"/>
              <a:ext cx="177125" cy="4048750"/>
            </a:xfrm>
            <a:custGeom>
              <a:rect b="b" l="l" r="r" t="t"/>
              <a:pathLst>
                <a:path extrusionOk="0" fill="none" h="161950" w="7085">
                  <a:moveTo>
                    <a:pt x="4299" y="161949"/>
                  </a:moveTo>
                  <a:lnTo>
                    <a:pt x="4299" y="125826"/>
                  </a:lnTo>
                  <a:cubicBezTo>
                    <a:pt x="4299" y="123909"/>
                    <a:pt x="4299" y="121956"/>
                    <a:pt x="4322" y="119932"/>
                  </a:cubicBezTo>
                  <a:cubicBezTo>
                    <a:pt x="4346" y="117908"/>
                    <a:pt x="4441" y="115789"/>
                    <a:pt x="4620" y="113574"/>
                  </a:cubicBezTo>
                  <a:cubicBezTo>
                    <a:pt x="4811" y="111360"/>
                    <a:pt x="5061" y="109062"/>
                    <a:pt x="5358" y="106716"/>
                  </a:cubicBezTo>
                  <a:cubicBezTo>
                    <a:pt x="5656" y="104371"/>
                    <a:pt x="5954" y="102001"/>
                    <a:pt x="6227" y="99632"/>
                  </a:cubicBezTo>
                  <a:cubicBezTo>
                    <a:pt x="6513" y="97263"/>
                    <a:pt x="6739" y="94893"/>
                    <a:pt x="6894" y="92572"/>
                  </a:cubicBezTo>
                  <a:cubicBezTo>
                    <a:pt x="7037" y="90250"/>
                    <a:pt x="7085" y="87964"/>
                    <a:pt x="7001" y="85737"/>
                  </a:cubicBezTo>
                  <a:cubicBezTo>
                    <a:pt x="6858" y="83547"/>
                    <a:pt x="6573" y="81415"/>
                    <a:pt x="6132" y="79356"/>
                  </a:cubicBezTo>
                  <a:cubicBezTo>
                    <a:pt x="5692" y="77296"/>
                    <a:pt x="5144" y="75284"/>
                    <a:pt x="4561" y="73307"/>
                  </a:cubicBezTo>
                  <a:cubicBezTo>
                    <a:pt x="3965" y="71343"/>
                    <a:pt x="3358" y="69378"/>
                    <a:pt x="2787" y="67426"/>
                  </a:cubicBezTo>
                  <a:cubicBezTo>
                    <a:pt x="2203" y="65473"/>
                    <a:pt x="1691" y="63509"/>
                    <a:pt x="1227" y="61544"/>
                  </a:cubicBezTo>
                  <a:cubicBezTo>
                    <a:pt x="834" y="59532"/>
                    <a:pt x="512" y="57508"/>
                    <a:pt x="262" y="55484"/>
                  </a:cubicBezTo>
                  <a:cubicBezTo>
                    <a:pt x="120" y="53698"/>
                    <a:pt x="24" y="51888"/>
                    <a:pt x="12" y="50090"/>
                  </a:cubicBezTo>
                  <a:cubicBezTo>
                    <a:pt x="0" y="48280"/>
                    <a:pt x="72" y="46471"/>
                    <a:pt x="215" y="44685"/>
                  </a:cubicBezTo>
                  <a:cubicBezTo>
                    <a:pt x="370" y="42887"/>
                    <a:pt x="560" y="41113"/>
                    <a:pt x="786" y="39363"/>
                  </a:cubicBezTo>
                  <a:cubicBezTo>
                    <a:pt x="1012" y="37612"/>
                    <a:pt x="1263" y="35898"/>
                    <a:pt x="1536" y="34207"/>
                  </a:cubicBezTo>
                  <a:cubicBezTo>
                    <a:pt x="2096" y="30814"/>
                    <a:pt x="2656" y="27576"/>
                    <a:pt x="3132" y="24539"/>
                  </a:cubicBezTo>
                  <a:cubicBezTo>
                    <a:pt x="3608" y="21503"/>
                    <a:pt x="3953" y="18682"/>
                    <a:pt x="4120" y="16134"/>
                  </a:cubicBezTo>
                  <a:cubicBezTo>
                    <a:pt x="4287" y="13574"/>
                    <a:pt x="4299" y="11300"/>
                    <a:pt x="4299" y="9335"/>
                  </a:cubicBezTo>
                  <a:cubicBezTo>
                    <a:pt x="4299" y="7359"/>
                    <a:pt x="4299" y="5668"/>
                    <a:pt x="4299" y="4287"/>
                  </a:cubicBezTo>
                  <a:lnTo>
                    <a:pt x="4299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16"/>
            <p:cNvSpPr/>
            <p:nvPr/>
          </p:nvSpPr>
          <p:spPr>
            <a:xfrm>
              <a:off x="2999613" y="827025"/>
              <a:ext cx="195600" cy="4048750"/>
            </a:xfrm>
            <a:custGeom>
              <a:rect b="b" l="l" r="r" t="t"/>
              <a:pathLst>
                <a:path extrusionOk="0" fill="none" h="161950" w="7824">
                  <a:moveTo>
                    <a:pt x="1882" y="161949"/>
                  </a:moveTo>
                  <a:lnTo>
                    <a:pt x="1882" y="141506"/>
                  </a:lnTo>
                  <a:lnTo>
                    <a:pt x="1882" y="131398"/>
                  </a:lnTo>
                  <a:cubicBezTo>
                    <a:pt x="1882" y="129588"/>
                    <a:pt x="1882" y="127719"/>
                    <a:pt x="1942" y="125766"/>
                  </a:cubicBezTo>
                  <a:cubicBezTo>
                    <a:pt x="2013" y="123814"/>
                    <a:pt x="2156" y="121754"/>
                    <a:pt x="2430" y="119551"/>
                  </a:cubicBezTo>
                  <a:cubicBezTo>
                    <a:pt x="2715" y="117348"/>
                    <a:pt x="3108" y="115027"/>
                    <a:pt x="3608" y="112622"/>
                  </a:cubicBezTo>
                  <a:cubicBezTo>
                    <a:pt x="4097" y="110205"/>
                    <a:pt x="4632" y="107728"/>
                    <a:pt x="5180" y="105228"/>
                  </a:cubicBezTo>
                  <a:cubicBezTo>
                    <a:pt x="5716" y="102728"/>
                    <a:pt x="6228" y="100227"/>
                    <a:pt x="6645" y="97763"/>
                  </a:cubicBezTo>
                  <a:cubicBezTo>
                    <a:pt x="7073" y="95298"/>
                    <a:pt x="7395" y="92881"/>
                    <a:pt x="7585" y="90536"/>
                  </a:cubicBezTo>
                  <a:cubicBezTo>
                    <a:pt x="7776" y="88190"/>
                    <a:pt x="7823" y="85916"/>
                    <a:pt x="7704" y="83725"/>
                  </a:cubicBezTo>
                  <a:cubicBezTo>
                    <a:pt x="7561" y="81558"/>
                    <a:pt x="7252" y="79475"/>
                    <a:pt x="6823" y="77475"/>
                  </a:cubicBezTo>
                  <a:cubicBezTo>
                    <a:pt x="6359" y="75486"/>
                    <a:pt x="5799" y="73545"/>
                    <a:pt x="5180" y="71664"/>
                  </a:cubicBezTo>
                  <a:cubicBezTo>
                    <a:pt x="4561" y="69783"/>
                    <a:pt x="3930" y="67926"/>
                    <a:pt x="3311" y="66080"/>
                  </a:cubicBezTo>
                  <a:cubicBezTo>
                    <a:pt x="2692" y="64235"/>
                    <a:pt x="2120" y="62389"/>
                    <a:pt x="1632" y="60508"/>
                  </a:cubicBezTo>
                  <a:cubicBezTo>
                    <a:pt x="1156" y="58639"/>
                    <a:pt x="763" y="56722"/>
                    <a:pt x="465" y="54793"/>
                  </a:cubicBezTo>
                  <a:cubicBezTo>
                    <a:pt x="227" y="52805"/>
                    <a:pt x="84" y="50805"/>
                    <a:pt x="13" y="48792"/>
                  </a:cubicBezTo>
                  <a:cubicBezTo>
                    <a:pt x="1" y="46578"/>
                    <a:pt x="60" y="44375"/>
                    <a:pt x="191" y="42184"/>
                  </a:cubicBezTo>
                  <a:cubicBezTo>
                    <a:pt x="310" y="39994"/>
                    <a:pt x="489" y="37839"/>
                    <a:pt x="679" y="35731"/>
                  </a:cubicBezTo>
                  <a:cubicBezTo>
                    <a:pt x="870" y="33636"/>
                    <a:pt x="1072" y="31576"/>
                    <a:pt x="1251" y="29588"/>
                  </a:cubicBezTo>
                  <a:cubicBezTo>
                    <a:pt x="1430" y="27599"/>
                    <a:pt x="1584" y="25682"/>
                    <a:pt x="1680" y="23849"/>
                  </a:cubicBezTo>
                  <a:cubicBezTo>
                    <a:pt x="1858" y="20170"/>
                    <a:pt x="1894" y="16848"/>
                    <a:pt x="1882" y="13931"/>
                  </a:cubicBezTo>
                  <a:lnTo>
                    <a:pt x="1882" y="6466"/>
                  </a:lnTo>
                  <a:lnTo>
                    <a:pt x="1882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16"/>
            <p:cNvSpPr/>
            <p:nvPr/>
          </p:nvSpPr>
          <p:spPr>
            <a:xfrm>
              <a:off x="2765963" y="827025"/>
              <a:ext cx="227125" cy="4048750"/>
            </a:xfrm>
            <a:custGeom>
              <a:rect b="b" l="l" r="r" t="t"/>
              <a:pathLst>
                <a:path extrusionOk="0" fill="none" h="161950" w="9085">
                  <a:moveTo>
                    <a:pt x="0" y="161949"/>
                  </a:moveTo>
                  <a:lnTo>
                    <a:pt x="0" y="141506"/>
                  </a:lnTo>
                  <a:cubicBezTo>
                    <a:pt x="0" y="138399"/>
                    <a:pt x="0" y="135005"/>
                    <a:pt x="48" y="131362"/>
                  </a:cubicBezTo>
                  <a:cubicBezTo>
                    <a:pt x="72" y="129540"/>
                    <a:pt x="179" y="127612"/>
                    <a:pt x="393" y="125552"/>
                  </a:cubicBezTo>
                  <a:cubicBezTo>
                    <a:pt x="620" y="123492"/>
                    <a:pt x="977" y="121289"/>
                    <a:pt x="1513" y="118920"/>
                  </a:cubicBezTo>
                  <a:cubicBezTo>
                    <a:pt x="2036" y="116563"/>
                    <a:pt x="2703" y="114062"/>
                    <a:pt x="3453" y="111491"/>
                  </a:cubicBezTo>
                  <a:cubicBezTo>
                    <a:pt x="4203" y="108907"/>
                    <a:pt x="4989" y="106276"/>
                    <a:pt x="5751" y="103633"/>
                  </a:cubicBezTo>
                  <a:cubicBezTo>
                    <a:pt x="6501" y="101001"/>
                    <a:pt x="7180" y="98382"/>
                    <a:pt x="7728" y="95846"/>
                  </a:cubicBezTo>
                  <a:cubicBezTo>
                    <a:pt x="8275" y="93298"/>
                    <a:pt x="8668" y="90833"/>
                    <a:pt x="8871" y="88488"/>
                  </a:cubicBezTo>
                  <a:cubicBezTo>
                    <a:pt x="9073" y="86130"/>
                    <a:pt x="9085" y="83892"/>
                    <a:pt x="8906" y="81761"/>
                  </a:cubicBezTo>
                  <a:cubicBezTo>
                    <a:pt x="8716" y="79641"/>
                    <a:pt x="8359" y="77617"/>
                    <a:pt x="7859" y="75689"/>
                  </a:cubicBezTo>
                  <a:cubicBezTo>
                    <a:pt x="7370" y="73760"/>
                    <a:pt x="6763" y="71902"/>
                    <a:pt x="6096" y="70105"/>
                  </a:cubicBezTo>
                  <a:cubicBezTo>
                    <a:pt x="5430" y="68295"/>
                    <a:pt x="4727" y="66533"/>
                    <a:pt x="4037" y="64771"/>
                  </a:cubicBezTo>
                  <a:cubicBezTo>
                    <a:pt x="3358" y="62997"/>
                    <a:pt x="2727" y="61223"/>
                    <a:pt x="2179" y="59425"/>
                  </a:cubicBezTo>
                  <a:cubicBezTo>
                    <a:pt x="1632" y="57615"/>
                    <a:pt x="1191" y="55769"/>
                    <a:pt x="834" y="53900"/>
                  </a:cubicBezTo>
                  <a:cubicBezTo>
                    <a:pt x="560" y="51971"/>
                    <a:pt x="346" y="50019"/>
                    <a:pt x="239" y="48030"/>
                  </a:cubicBezTo>
                  <a:cubicBezTo>
                    <a:pt x="143" y="46030"/>
                    <a:pt x="108" y="44018"/>
                    <a:pt x="119" y="42018"/>
                  </a:cubicBezTo>
                  <a:cubicBezTo>
                    <a:pt x="119" y="40018"/>
                    <a:pt x="143" y="38053"/>
                    <a:pt x="155" y="36136"/>
                  </a:cubicBezTo>
                  <a:cubicBezTo>
                    <a:pt x="179" y="34231"/>
                    <a:pt x="179" y="32362"/>
                    <a:pt x="155" y="30552"/>
                  </a:cubicBezTo>
                  <a:cubicBezTo>
                    <a:pt x="119" y="26933"/>
                    <a:pt x="60" y="23527"/>
                    <a:pt x="24" y="20420"/>
                  </a:cubicBezTo>
                  <a:cubicBezTo>
                    <a:pt x="0" y="17324"/>
                    <a:pt x="0" y="14491"/>
                    <a:pt x="0" y="11990"/>
                  </a:cubicBezTo>
                  <a:lnTo>
                    <a:pt x="0" y="5549"/>
                  </a:ln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16"/>
            <p:cNvSpPr/>
            <p:nvPr/>
          </p:nvSpPr>
          <p:spPr>
            <a:xfrm>
              <a:off x="2485263" y="826725"/>
              <a:ext cx="284000" cy="4049050"/>
            </a:xfrm>
            <a:custGeom>
              <a:rect b="b" l="l" r="r" t="t"/>
              <a:pathLst>
                <a:path extrusionOk="0" fill="none" h="161962" w="11360">
                  <a:moveTo>
                    <a:pt x="1" y="161961"/>
                  </a:moveTo>
                  <a:lnTo>
                    <a:pt x="1" y="149960"/>
                  </a:lnTo>
                  <a:lnTo>
                    <a:pt x="1" y="141518"/>
                  </a:lnTo>
                  <a:cubicBezTo>
                    <a:pt x="1" y="138411"/>
                    <a:pt x="1" y="135017"/>
                    <a:pt x="132" y="131326"/>
                  </a:cubicBezTo>
                  <a:cubicBezTo>
                    <a:pt x="203" y="129481"/>
                    <a:pt x="370" y="127505"/>
                    <a:pt x="679" y="125385"/>
                  </a:cubicBezTo>
                  <a:cubicBezTo>
                    <a:pt x="1001" y="123278"/>
                    <a:pt x="1489" y="120980"/>
                    <a:pt x="2156" y="118527"/>
                  </a:cubicBezTo>
                  <a:cubicBezTo>
                    <a:pt x="2823" y="116075"/>
                    <a:pt x="3656" y="113479"/>
                    <a:pt x="4585" y="110788"/>
                  </a:cubicBezTo>
                  <a:cubicBezTo>
                    <a:pt x="5513" y="108097"/>
                    <a:pt x="6490" y="105335"/>
                    <a:pt x="7418" y="102585"/>
                  </a:cubicBezTo>
                  <a:cubicBezTo>
                    <a:pt x="8359" y="99835"/>
                    <a:pt x="9192" y="97120"/>
                    <a:pt x="9847" y="94512"/>
                  </a:cubicBezTo>
                  <a:cubicBezTo>
                    <a:pt x="10502" y="91893"/>
                    <a:pt x="10955" y="89393"/>
                    <a:pt x="11157" y="87047"/>
                  </a:cubicBezTo>
                  <a:cubicBezTo>
                    <a:pt x="11359" y="84702"/>
                    <a:pt x="11312" y="82499"/>
                    <a:pt x="11038" y="80439"/>
                  </a:cubicBezTo>
                  <a:cubicBezTo>
                    <a:pt x="10776" y="78368"/>
                    <a:pt x="10312" y="76427"/>
                    <a:pt x="9716" y="74570"/>
                  </a:cubicBezTo>
                  <a:cubicBezTo>
                    <a:pt x="9109" y="72724"/>
                    <a:pt x="8419" y="70926"/>
                    <a:pt x="7704" y="69164"/>
                  </a:cubicBezTo>
                  <a:cubicBezTo>
                    <a:pt x="7002" y="67390"/>
                    <a:pt x="6299" y="65640"/>
                    <a:pt x="5644" y="63902"/>
                  </a:cubicBezTo>
                  <a:cubicBezTo>
                    <a:pt x="4990" y="62151"/>
                    <a:pt x="4382" y="60389"/>
                    <a:pt x="3847" y="58591"/>
                  </a:cubicBezTo>
                  <a:cubicBezTo>
                    <a:pt x="3323" y="56805"/>
                    <a:pt x="2882" y="54972"/>
                    <a:pt x="2513" y="53114"/>
                  </a:cubicBezTo>
                  <a:cubicBezTo>
                    <a:pt x="2227" y="51198"/>
                    <a:pt x="2025" y="49245"/>
                    <a:pt x="1858" y="47280"/>
                  </a:cubicBezTo>
                  <a:cubicBezTo>
                    <a:pt x="1763" y="45256"/>
                    <a:pt x="1703" y="43256"/>
                    <a:pt x="1632" y="41268"/>
                  </a:cubicBezTo>
                  <a:cubicBezTo>
                    <a:pt x="1561" y="39291"/>
                    <a:pt x="1489" y="37363"/>
                    <a:pt x="1394" y="35493"/>
                  </a:cubicBezTo>
                  <a:cubicBezTo>
                    <a:pt x="1287" y="33624"/>
                    <a:pt x="1168" y="31826"/>
                    <a:pt x="1049" y="30076"/>
                  </a:cubicBezTo>
                  <a:cubicBezTo>
                    <a:pt x="787" y="26587"/>
                    <a:pt x="537" y="23313"/>
                    <a:pt x="358" y="20289"/>
                  </a:cubicBezTo>
                  <a:cubicBezTo>
                    <a:pt x="168" y="17265"/>
                    <a:pt x="72" y="14479"/>
                    <a:pt x="37" y="11990"/>
                  </a:cubicBezTo>
                  <a:cubicBezTo>
                    <a:pt x="1" y="9502"/>
                    <a:pt x="1" y="7335"/>
                    <a:pt x="1" y="5561"/>
                  </a:cubicBez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16"/>
            <p:cNvSpPr/>
            <p:nvPr/>
          </p:nvSpPr>
          <p:spPr>
            <a:xfrm>
              <a:off x="2204288" y="827025"/>
              <a:ext cx="287250" cy="4048750"/>
            </a:xfrm>
            <a:custGeom>
              <a:rect b="b" l="l" r="r" t="t"/>
              <a:pathLst>
                <a:path extrusionOk="0" fill="none" h="161950" w="11490">
                  <a:moveTo>
                    <a:pt x="0" y="161949"/>
                  </a:moveTo>
                  <a:lnTo>
                    <a:pt x="0" y="149948"/>
                  </a:lnTo>
                  <a:lnTo>
                    <a:pt x="0" y="141506"/>
                  </a:lnTo>
                  <a:cubicBezTo>
                    <a:pt x="0" y="138399"/>
                    <a:pt x="12" y="135005"/>
                    <a:pt x="143" y="131326"/>
                  </a:cubicBezTo>
                  <a:cubicBezTo>
                    <a:pt x="203" y="129481"/>
                    <a:pt x="369" y="127516"/>
                    <a:pt x="655" y="125433"/>
                  </a:cubicBezTo>
                  <a:cubicBezTo>
                    <a:pt x="929" y="123337"/>
                    <a:pt x="1393" y="121087"/>
                    <a:pt x="2012" y="118658"/>
                  </a:cubicBezTo>
                  <a:cubicBezTo>
                    <a:pt x="2644" y="116241"/>
                    <a:pt x="3441" y="113658"/>
                    <a:pt x="4382" y="110967"/>
                  </a:cubicBezTo>
                  <a:cubicBezTo>
                    <a:pt x="5311" y="108276"/>
                    <a:pt x="6311" y="105502"/>
                    <a:pt x="7287" y="102716"/>
                  </a:cubicBezTo>
                  <a:cubicBezTo>
                    <a:pt x="8275" y="99942"/>
                    <a:pt x="9168" y="97191"/>
                    <a:pt x="9883" y="94536"/>
                  </a:cubicBezTo>
                  <a:cubicBezTo>
                    <a:pt x="10597" y="91881"/>
                    <a:pt x="11085" y="89357"/>
                    <a:pt x="11287" y="87011"/>
                  </a:cubicBezTo>
                  <a:cubicBezTo>
                    <a:pt x="11490" y="84654"/>
                    <a:pt x="11407" y="82475"/>
                    <a:pt x="11085" y="80451"/>
                  </a:cubicBezTo>
                  <a:cubicBezTo>
                    <a:pt x="10764" y="78427"/>
                    <a:pt x="10240" y="76510"/>
                    <a:pt x="9668" y="74641"/>
                  </a:cubicBezTo>
                  <a:cubicBezTo>
                    <a:pt x="9097" y="72783"/>
                    <a:pt x="8501" y="70962"/>
                    <a:pt x="7894" y="69164"/>
                  </a:cubicBezTo>
                  <a:cubicBezTo>
                    <a:pt x="7299" y="67366"/>
                    <a:pt x="6704" y="65580"/>
                    <a:pt x="6168" y="63782"/>
                  </a:cubicBezTo>
                  <a:cubicBezTo>
                    <a:pt x="5620" y="61985"/>
                    <a:pt x="5120" y="60175"/>
                    <a:pt x="4703" y="58329"/>
                  </a:cubicBezTo>
                  <a:cubicBezTo>
                    <a:pt x="4287" y="56484"/>
                    <a:pt x="3953" y="54591"/>
                    <a:pt x="3739" y="52650"/>
                  </a:cubicBezTo>
                  <a:cubicBezTo>
                    <a:pt x="3513" y="50697"/>
                    <a:pt x="3394" y="48685"/>
                    <a:pt x="3298" y="46685"/>
                  </a:cubicBezTo>
                  <a:cubicBezTo>
                    <a:pt x="3275" y="44625"/>
                    <a:pt x="3227" y="42601"/>
                    <a:pt x="3144" y="40637"/>
                  </a:cubicBezTo>
                  <a:cubicBezTo>
                    <a:pt x="3060" y="38672"/>
                    <a:pt x="2941" y="36767"/>
                    <a:pt x="2774" y="34934"/>
                  </a:cubicBezTo>
                  <a:cubicBezTo>
                    <a:pt x="2620" y="33088"/>
                    <a:pt x="2429" y="31314"/>
                    <a:pt x="2227" y="29600"/>
                  </a:cubicBezTo>
                  <a:cubicBezTo>
                    <a:pt x="1810" y="26171"/>
                    <a:pt x="1393" y="22968"/>
                    <a:pt x="1024" y="20003"/>
                  </a:cubicBezTo>
                  <a:cubicBezTo>
                    <a:pt x="667" y="17050"/>
                    <a:pt x="405" y="14336"/>
                    <a:pt x="250" y="11895"/>
                  </a:cubicBezTo>
                  <a:cubicBezTo>
                    <a:pt x="96" y="9466"/>
                    <a:pt x="36" y="7323"/>
                    <a:pt x="12" y="5549"/>
                  </a:cubicBezTo>
                  <a:cubicBezTo>
                    <a:pt x="12" y="2001"/>
                    <a:pt x="12" y="1"/>
                    <a:pt x="12" y="1"/>
                  </a:cubicBez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16"/>
            <p:cNvSpPr/>
            <p:nvPr/>
          </p:nvSpPr>
          <p:spPr>
            <a:xfrm>
              <a:off x="1923588" y="827025"/>
              <a:ext cx="216125" cy="4048750"/>
            </a:xfrm>
            <a:custGeom>
              <a:rect b="b" l="l" r="r" t="t"/>
              <a:pathLst>
                <a:path extrusionOk="0" fill="none" h="161950" w="8645">
                  <a:moveTo>
                    <a:pt x="1" y="161949"/>
                  </a:moveTo>
                  <a:lnTo>
                    <a:pt x="1" y="149948"/>
                  </a:lnTo>
                  <a:lnTo>
                    <a:pt x="1" y="141506"/>
                  </a:lnTo>
                  <a:cubicBezTo>
                    <a:pt x="1" y="138399"/>
                    <a:pt x="1" y="135005"/>
                    <a:pt x="60" y="131362"/>
                  </a:cubicBezTo>
                  <a:cubicBezTo>
                    <a:pt x="84" y="129552"/>
                    <a:pt x="179" y="127635"/>
                    <a:pt x="346" y="125635"/>
                  </a:cubicBezTo>
                  <a:cubicBezTo>
                    <a:pt x="501" y="123623"/>
                    <a:pt x="775" y="121492"/>
                    <a:pt x="1179" y="119242"/>
                  </a:cubicBezTo>
                  <a:cubicBezTo>
                    <a:pt x="1584" y="116979"/>
                    <a:pt x="2120" y="114586"/>
                    <a:pt x="2799" y="112062"/>
                  </a:cubicBezTo>
                  <a:cubicBezTo>
                    <a:pt x="3477" y="109526"/>
                    <a:pt x="4251" y="106907"/>
                    <a:pt x="5049" y="104252"/>
                  </a:cubicBezTo>
                  <a:cubicBezTo>
                    <a:pt x="5835" y="101597"/>
                    <a:pt x="6585" y="98941"/>
                    <a:pt x="7192" y="96358"/>
                  </a:cubicBezTo>
                  <a:cubicBezTo>
                    <a:pt x="7811" y="93762"/>
                    <a:pt x="8240" y="91274"/>
                    <a:pt x="8442" y="88928"/>
                  </a:cubicBezTo>
                  <a:cubicBezTo>
                    <a:pt x="8645" y="86571"/>
                    <a:pt x="8621" y="84356"/>
                    <a:pt x="8395" y="82261"/>
                  </a:cubicBezTo>
                  <a:cubicBezTo>
                    <a:pt x="8180" y="80165"/>
                    <a:pt x="7883" y="78129"/>
                    <a:pt x="7537" y="76141"/>
                  </a:cubicBezTo>
                  <a:cubicBezTo>
                    <a:pt x="7192" y="74165"/>
                    <a:pt x="6835" y="72212"/>
                    <a:pt x="6466" y="70283"/>
                  </a:cubicBezTo>
                  <a:cubicBezTo>
                    <a:pt x="6109" y="68342"/>
                    <a:pt x="5763" y="66426"/>
                    <a:pt x="5466" y="64485"/>
                  </a:cubicBezTo>
                  <a:cubicBezTo>
                    <a:pt x="5156" y="62556"/>
                    <a:pt x="4906" y="60603"/>
                    <a:pt x="4728" y="58603"/>
                  </a:cubicBezTo>
                  <a:cubicBezTo>
                    <a:pt x="4549" y="56615"/>
                    <a:pt x="4466" y="54579"/>
                    <a:pt x="4466" y="52495"/>
                  </a:cubicBezTo>
                  <a:cubicBezTo>
                    <a:pt x="4477" y="50400"/>
                    <a:pt x="4525" y="48280"/>
                    <a:pt x="4525" y="46209"/>
                  </a:cubicBezTo>
                  <a:cubicBezTo>
                    <a:pt x="4561" y="43935"/>
                    <a:pt x="4513" y="41744"/>
                    <a:pt x="4394" y="39648"/>
                  </a:cubicBezTo>
                  <a:cubicBezTo>
                    <a:pt x="4275" y="37541"/>
                    <a:pt x="4073" y="35517"/>
                    <a:pt x="3835" y="33576"/>
                  </a:cubicBezTo>
                  <a:cubicBezTo>
                    <a:pt x="3585" y="31624"/>
                    <a:pt x="3311" y="29754"/>
                    <a:pt x="3013" y="27957"/>
                  </a:cubicBezTo>
                  <a:cubicBezTo>
                    <a:pt x="2715" y="26159"/>
                    <a:pt x="2418" y="24432"/>
                    <a:pt x="2132" y="22765"/>
                  </a:cubicBezTo>
                  <a:cubicBezTo>
                    <a:pt x="1549" y="19455"/>
                    <a:pt x="1060" y="16396"/>
                    <a:pt x="715" y="13657"/>
                  </a:cubicBezTo>
                  <a:cubicBezTo>
                    <a:pt x="370" y="10907"/>
                    <a:pt x="167" y="8478"/>
                    <a:pt x="60" y="6454"/>
                  </a:cubicBezTo>
                  <a:cubicBezTo>
                    <a:pt x="1" y="2346"/>
                    <a:pt x="1" y="1"/>
                    <a:pt x="1" y="1"/>
                  </a:cubicBez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16"/>
            <p:cNvSpPr/>
            <p:nvPr/>
          </p:nvSpPr>
          <p:spPr>
            <a:xfrm>
              <a:off x="1642913" y="826725"/>
              <a:ext cx="129200" cy="4049050"/>
            </a:xfrm>
            <a:custGeom>
              <a:rect b="b" l="l" r="r" t="t"/>
              <a:pathLst>
                <a:path extrusionOk="0" fill="none" h="161962" w="5168">
                  <a:moveTo>
                    <a:pt x="0" y="161961"/>
                  </a:moveTo>
                  <a:lnTo>
                    <a:pt x="0" y="141518"/>
                  </a:lnTo>
                  <a:cubicBezTo>
                    <a:pt x="0" y="138411"/>
                    <a:pt x="0" y="135017"/>
                    <a:pt x="0" y="131410"/>
                  </a:cubicBezTo>
                  <a:cubicBezTo>
                    <a:pt x="12" y="129600"/>
                    <a:pt x="24" y="127731"/>
                    <a:pt x="72" y="125802"/>
                  </a:cubicBezTo>
                  <a:cubicBezTo>
                    <a:pt x="119" y="123861"/>
                    <a:pt x="214" y="121861"/>
                    <a:pt x="357" y="119777"/>
                  </a:cubicBezTo>
                  <a:cubicBezTo>
                    <a:pt x="512" y="117682"/>
                    <a:pt x="726" y="115503"/>
                    <a:pt x="1024" y="113241"/>
                  </a:cubicBezTo>
                  <a:cubicBezTo>
                    <a:pt x="1334" y="110979"/>
                    <a:pt x="1703" y="108633"/>
                    <a:pt x="2108" y="106228"/>
                  </a:cubicBezTo>
                  <a:cubicBezTo>
                    <a:pt x="2512" y="103823"/>
                    <a:pt x="2929" y="101382"/>
                    <a:pt x="3310" y="98953"/>
                  </a:cubicBezTo>
                  <a:cubicBezTo>
                    <a:pt x="3679" y="96525"/>
                    <a:pt x="3953" y="94131"/>
                    <a:pt x="4108" y="91810"/>
                  </a:cubicBezTo>
                  <a:cubicBezTo>
                    <a:pt x="4274" y="89488"/>
                    <a:pt x="4286" y="87250"/>
                    <a:pt x="4203" y="85059"/>
                  </a:cubicBezTo>
                  <a:cubicBezTo>
                    <a:pt x="4120" y="82880"/>
                    <a:pt x="4024" y="80713"/>
                    <a:pt x="3941" y="78570"/>
                  </a:cubicBezTo>
                  <a:cubicBezTo>
                    <a:pt x="3846" y="76415"/>
                    <a:pt x="3774" y="74284"/>
                    <a:pt x="3727" y="72153"/>
                  </a:cubicBezTo>
                  <a:cubicBezTo>
                    <a:pt x="3679" y="70021"/>
                    <a:pt x="3667" y="67890"/>
                    <a:pt x="3703" y="65735"/>
                  </a:cubicBezTo>
                  <a:cubicBezTo>
                    <a:pt x="3739" y="63592"/>
                    <a:pt x="3846" y="61401"/>
                    <a:pt x="4024" y="59187"/>
                  </a:cubicBezTo>
                  <a:cubicBezTo>
                    <a:pt x="4203" y="56972"/>
                    <a:pt x="4441" y="54734"/>
                    <a:pt x="4679" y="52507"/>
                  </a:cubicBezTo>
                  <a:cubicBezTo>
                    <a:pt x="4858" y="50555"/>
                    <a:pt x="5013" y="48638"/>
                    <a:pt x="5096" y="46780"/>
                  </a:cubicBezTo>
                  <a:cubicBezTo>
                    <a:pt x="5167" y="44935"/>
                    <a:pt x="5167" y="43137"/>
                    <a:pt x="5072" y="41411"/>
                  </a:cubicBezTo>
                  <a:cubicBezTo>
                    <a:pt x="4894" y="37958"/>
                    <a:pt x="4513" y="34707"/>
                    <a:pt x="4024" y="31671"/>
                  </a:cubicBezTo>
                  <a:cubicBezTo>
                    <a:pt x="3524" y="28623"/>
                    <a:pt x="2977" y="25766"/>
                    <a:pt x="2465" y="23087"/>
                  </a:cubicBezTo>
                  <a:cubicBezTo>
                    <a:pt x="1941" y="20408"/>
                    <a:pt x="1477" y="17896"/>
                    <a:pt x="1107" y="15574"/>
                  </a:cubicBezTo>
                  <a:cubicBezTo>
                    <a:pt x="738" y="13252"/>
                    <a:pt x="464" y="11133"/>
                    <a:pt x="298" y="9228"/>
                  </a:cubicBezTo>
                  <a:cubicBezTo>
                    <a:pt x="131" y="7335"/>
                    <a:pt x="48" y="5668"/>
                    <a:pt x="24" y="4299"/>
                  </a:cubicBezTo>
                  <a:cubicBezTo>
                    <a:pt x="0" y="1537"/>
                    <a:pt x="0" y="1"/>
                    <a:pt x="0" y="1"/>
                  </a:cubicBez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16"/>
            <p:cNvSpPr/>
            <p:nvPr/>
          </p:nvSpPr>
          <p:spPr>
            <a:xfrm>
              <a:off x="1362213" y="827025"/>
              <a:ext cx="113725" cy="4048750"/>
            </a:xfrm>
            <a:custGeom>
              <a:rect b="b" l="l" r="r" t="t"/>
              <a:pathLst>
                <a:path extrusionOk="0" fill="none" h="161950" w="4549">
                  <a:moveTo>
                    <a:pt x="1" y="161949"/>
                  </a:moveTo>
                  <a:lnTo>
                    <a:pt x="1" y="131398"/>
                  </a:lnTo>
                  <a:lnTo>
                    <a:pt x="1" y="125826"/>
                  </a:lnTo>
                  <a:cubicBezTo>
                    <a:pt x="1" y="123909"/>
                    <a:pt x="12" y="121956"/>
                    <a:pt x="24" y="119944"/>
                  </a:cubicBezTo>
                  <a:cubicBezTo>
                    <a:pt x="48" y="117932"/>
                    <a:pt x="84" y="115872"/>
                    <a:pt x="143" y="113777"/>
                  </a:cubicBezTo>
                  <a:cubicBezTo>
                    <a:pt x="203" y="111669"/>
                    <a:pt x="286" y="109514"/>
                    <a:pt x="382" y="107323"/>
                  </a:cubicBezTo>
                  <a:cubicBezTo>
                    <a:pt x="477" y="105121"/>
                    <a:pt x="584" y="102894"/>
                    <a:pt x="679" y="100644"/>
                  </a:cubicBezTo>
                  <a:cubicBezTo>
                    <a:pt x="786" y="98394"/>
                    <a:pt x="870" y="96132"/>
                    <a:pt x="905" y="93881"/>
                  </a:cubicBezTo>
                  <a:cubicBezTo>
                    <a:pt x="953" y="91643"/>
                    <a:pt x="953" y="89405"/>
                    <a:pt x="905" y="87190"/>
                  </a:cubicBezTo>
                  <a:cubicBezTo>
                    <a:pt x="870" y="84964"/>
                    <a:pt x="846" y="82737"/>
                    <a:pt x="894" y="80499"/>
                  </a:cubicBezTo>
                  <a:cubicBezTo>
                    <a:pt x="929" y="78248"/>
                    <a:pt x="1060" y="75974"/>
                    <a:pt x="1251" y="73665"/>
                  </a:cubicBezTo>
                  <a:cubicBezTo>
                    <a:pt x="1453" y="71367"/>
                    <a:pt x="1727" y="69033"/>
                    <a:pt x="2060" y="66676"/>
                  </a:cubicBezTo>
                  <a:cubicBezTo>
                    <a:pt x="2429" y="64318"/>
                    <a:pt x="2799" y="61961"/>
                    <a:pt x="3168" y="59627"/>
                  </a:cubicBezTo>
                  <a:cubicBezTo>
                    <a:pt x="3489" y="57448"/>
                    <a:pt x="3775" y="55293"/>
                    <a:pt x="4013" y="53198"/>
                  </a:cubicBezTo>
                  <a:cubicBezTo>
                    <a:pt x="4227" y="51090"/>
                    <a:pt x="4394" y="49042"/>
                    <a:pt x="4477" y="47066"/>
                  </a:cubicBezTo>
                  <a:cubicBezTo>
                    <a:pt x="4549" y="45078"/>
                    <a:pt x="4549" y="43161"/>
                    <a:pt x="4477" y="41303"/>
                  </a:cubicBezTo>
                  <a:cubicBezTo>
                    <a:pt x="4394" y="39446"/>
                    <a:pt x="4251" y="37660"/>
                    <a:pt x="4049" y="35934"/>
                  </a:cubicBezTo>
                  <a:cubicBezTo>
                    <a:pt x="3632" y="32493"/>
                    <a:pt x="3120" y="29242"/>
                    <a:pt x="2596" y="26218"/>
                  </a:cubicBezTo>
                  <a:cubicBezTo>
                    <a:pt x="2060" y="23194"/>
                    <a:pt x="1560" y="20360"/>
                    <a:pt x="1155" y="17741"/>
                  </a:cubicBezTo>
                  <a:cubicBezTo>
                    <a:pt x="751" y="15122"/>
                    <a:pt x="465" y="12705"/>
                    <a:pt x="274" y="10538"/>
                  </a:cubicBezTo>
                  <a:cubicBezTo>
                    <a:pt x="96" y="8383"/>
                    <a:pt x="24" y="6478"/>
                    <a:pt x="1" y="4906"/>
                  </a:cubicBez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16"/>
            <p:cNvSpPr/>
            <p:nvPr/>
          </p:nvSpPr>
          <p:spPr>
            <a:xfrm>
              <a:off x="1081513" y="827025"/>
              <a:ext cx="75950" cy="4048750"/>
            </a:xfrm>
            <a:custGeom>
              <a:rect b="b" l="l" r="r" t="t"/>
              <a:pathLst>
                <a:path extrusionOk="0" fill="none" h="161950" w="3038">
                  <a:moveTo>
                    <a:pt x="1" y="161949"/>
                  </a:moveTo>
                  <a:lnTo>
                    <a:pt x="1" y="125826"/>
                  </a:lnTo>
                  <a:lnTo>
                    <a:pt x="1" y="119956"/>
                  </a:lnTo>
                  <a:lnTo>
                    <a:pt x="1" y="113836"/>
                  </a:lnTo>
                  <a:cubicBezTo>
                    <a:pt x="1" y="111764"/>
                    <a:pt x="1" y="109657"/>
                    <a:pt x="1" y="107514"/>
                  </a:cubicBezTo>
                  <a:cubicBezTo>
                    <a:pt x="13" y="105371"/>
                    <a:pt x="13" y="103204"/>
                    <a:pt x="25" y="101013"/>
                  </a:cubicBezTo>
                  <a:cubicBezTo>
                    <a:pt x="25" y="98834"/>
                    <a:pt x="25" y="96620"/>
                    <a:pt x="25" y="94405"/>
                  </a:cubicBezTo>
                  <a:cubicBezTo>
                    <a:pt x="25" y="92179"/>
                    <a:pt x="25" y="89940"/>
                    <a:pt x="13" y="87702"/>
                  </a:cubicBezTo>
                  <a:cubicBezTo>
                    <a:pt x="13" y="85464"/>
                    <a:pt x="13" y="83213"/>
                    <a:pt x="60" y="80951"/>
                  </a:cubicBezTo>
                  <a:cubicBezTo>
                    <a:pt x="120" y="78677"/>
                    <a:pt x="239" y="76379"/>
                    <a:pt x="430" y="74069"/>
                  </a:cubicBezTo>
                  <a:cubicBezTo>
                    <a:pt x="608" y="72093"/>
                    <a:pt x="811" y="70116"/>
                    <a:pt x="1037" y="68128"/>
                  </a:cubicBezTo>
                  <a:cubicBezTo>
                    <a:pt x="1263" y="66152"/>
                    <a:pt x="1501" y="64175"/>
                    <a:pt x="1739" y="62211"/>
                  </a:cubicBezTo>
                  <a:cubicBezTo>
                    <a:pt x="1965" y="60246"/>
                    <a:pt x="2192" y="58306"/>
                    <a:pt x="2382" y="56389"/>
                  </a:cubicBezTo>
                  <a:cubicBezTo>
                    <a:pt x="2573" y="54472"/>
                    <a:pt x="2727" y="52591"/>
                    <a:pt x="2835" y="50757"/>
                  </a:cubicBezTo>
                  <a:cubicBezTo>
                    <a:pt x="2942" y="48911"/>
                    <a:pt x="3013" y="47114"/>
                    <a:pt x="3025" y="45363"/>
                  </a:cubicBezTo>
                  <a:cubicBezTo>
                    <a:pt x="3037" y="43613"/>
                    <a:pt x="3001" y="41899"/>
                    <a:pt x="2918" y="40244"/>
                  </a:cubicBezTo>
                  <a:cubicBezTo>
                    <a:pt x="2751" y="36946"/>
                    <a:pt x="2466" y="33802"/>
                    <a:pt x="2108" y="30838"/>
                  </a:cubicBezTo>
                  <a:cubicBezTo>
                    <a:pt x="1763" y="27873"/>
                    <a:pt x="1394" y="25075"/>
                    <a:pt x="1073" y="22444"/>
                  </a:cubicBezTo>
                  <a:cubicBezTo>
                    <a:pt x="739" y="19813"/>
                    <a:pt x="477" y="17348"/>
                    <a:pt x="311" y="15062"/>
                  </a:cubicBezTo>
                  <a:cubicBezTo>
                    <a:pt x="132" y="12776"/>
                    <a:pt x="37" y="10681"/>
                    <a:pt x="13" y="8823"/>
                  </a:cubicBezTo>
                  <a:cubicBezTo>
                    <a:pt x="1" y="6966"/>
                    <a:pt x="1" y="5359"/>
                    <a:pt x="1" y="4061"/>
                  </a:cubicBez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16"/>
            <p:cNvSpPr/>
            <p:nvPr/>
          </p:nvSpPr>
          <p:spPr>
            <a:xfrm>
              <a:off x="800838" y="827025"/>
              <a:ext cx="33050" cy="4048750"/>
            </a:xfrm>
            <a:custGeom>
              <a:rect b="b" l="l" r="r" t="t"/>
              <a:pathLst>
                <a:path extrusionOk="0" fill="none" h="161950" w="1322">
                  <a:moveTo>
                    <a:pt x="0" y="161949"/>
                  </a:moveTo>
                  <a:lnTo>
                    <a:pt x="0" y="87714"/>
                  </a:lnTo>
                  <a:cubicBezTo>
                    <a:pt x="0" y="85476"/>
                    <a:pt x="0" y="83225"/>
                    <a:pt x="12" y="80975"/>
                  </a:cubicBezTo>
                  <a:cubicBezTo>
                    <a:pt x="12" y="78725"/>
                    <a:pt x="36" y="76462"/>
                    <a:pt x="84" y="74212"/>
                  </a:cubicBezTo>
                  <a:cubicBezTo>
                    <a:pt x="131" y="71950"/>
                    <a:pt x="215" y="69688"/>
                    <a:pt x="322" y="67426"/>
                  </a:cubicBezTo>
                  <a:cubicBezTo>
                    <a:pt x="453" y="65163"/>
                    <a:pt x="584" y="62901"/>
                    <a:pt x="727" y="60663"/>
                  </a:cubicBezTo>
                  <a:cubicBezTo>
                    <a:pt x="858" y="58425"/>
                    <a:pt x="989" y="56210"/>
                    <a:pt x="1084" y="54031"/>
                  </a:cubicBezTo>
                  <a:cubicBezTo>
                    <a:pt x="1191" y="51852"/>
                    <a:pt x="1262" y="49721"/>
                    <a:pt x="1298" y="47626"/>
                  </a:cubicBezTo>
                  <a:cubicBezTo>
                    <a:pt x="1322" y="45542"/>
                    <a:pt x="1322" y="43506"/>
                    <a:pt x="1274" y="41530"/>
                  </a:cubicBezTo>
                  <a:cubicBezTo>
                    <a:pt x="1227" y="39553"/>
                    <a:pt x="1155" y="37624"/>
                    <a:pt x="1060" y="35755"/>
                  </a:cubicBezTo>
                  <a:cubicBezTo>
                    <a:pt x="965" y="33886"/>
                    <a:pt x="858" y="32064"/>
                    <a:pt x="739" y="30302"/>
                  </a:cubicBezTo>
                  <a:cubicBezTo>
                    <a:pt x="512" y="26790"/>
                    <a:pt x="298" y="23468"/>
                    <a:pt x="167" y="20396"/>
                  </a:cubicBezTo>
                  <a:cubicBezTo>
                    <a:pt x="36" y="17324"/>
                    <a:pt x="0" y="14491"/>
                    <a:pt x="0" y="11990"/>
                  </a:cubicBezTo>
                  <a:cubicBezTo>
                    <a:pt x="0" y="9490"/>
                    <a:pt x="0" y="7323"/>
                    <a:pt x="0" y="5549"/>
                  </a:cubicBez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16"/>
            <p:cNvSpPr/>
            <p:nvPr/>
          </p:nvSpPr>
          <p:spPr>
            <a:xfrm>
              <a:off x="520138" y="827025"/>
              <a:ext cx="4800" cy="4048750"/>
            </a:xfrm>
            <a:custGeom>
              <a:rect b="b" l="l" r="r" t="t"/>
              <a:pathLst>
                <a:path extrusionOk="0" fill="none" h="161950" w="192">
                  <a:moveTo>
                    <a:pt x="1" y="161949"/>
                  </a:moveTo>
                  <a:lnTo>
                    <a:pt x="1" y="74224"/>
                  </a:lnTo>
                  <a:cubicBezTo>
                    <a:pt x="1" y="71986"/>
                    <a:pt x="13" y="69747"/>
                    <a:pt x="13" y="67533"/>
                  </a:cubicBezTo>
                  <a:cubicBezTo>
                    <a:pt x="25" y="65306"/>
                    <a:pt x="36" y="63092"/>
                    <a:pt x="60" y="60901"/>
                  </a:cubicBezTo>
                  <a:cubicBezTo>
                    <a:pt x="84" y="58710"/>
                    <a:pt x="108" y="56531"/>
                    <a:pt x="132" y="54388"/>
                  </a:cubicBezTo>
                  <a:cubicBezTo>
                    <a:pt x="156" y="52245"/>
                    <a:pt x="167" y="50126"/>
                    <a:pt x="179" y="48054"/>
                  </a:cubicBezTo>
                  <a:cubicBezTo>
                    <a:pt x="191" y="45971"/>
                    <a:pt x="191" y="43935"/>
                    <a:pt x="167" y="41946"/>
                  </a:cubicBezTo>
                  <a:cubicBezTo>
                    <a:pt x="156" y="39946"/>
                    <a:pt x="144" y="37993"/>
                    <a:pt x="108" y="36100"/>
                  </a:cubicBezTo>
                  <a:cubicBezTo>
                    <a:pt x="84" y="34195"/>
                    <a:pt x="60" y="32338"/>
                    <a:pt x="48" y="30540"/>
                  </a:cubicBezTo>
                  <a:cubicBezTo>
                    <a:pt x="13" y="26933"/>
                    <a:pt x="1" y="23539"/>
                    <a:pt x="1" y="20432"/>
                  </a:cubicBezTo>
                  <a:lnTo>
                    <a:pt x="1" y="11990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16"/>
            <p:cNvSpPr/>
            <p:nvPr/>
          </p:nvSpPr>
          <p:spPr>
            <a:xfrm>
              <a:off x="239463" y="1043425"/>
              <a:ext cx="7141075" cy="55100"/>
            </a:xfrm>
            <a:custGeom>
              <a:rect b="b" l="l" r="r" t="t"/>
              <a:pathLst>
                <a:path extrusionOk="0" fill="none" h="2204" w="285643">
                  <a:moveTo>
                    <a:pt x="0" y="1239"/>
                  </a:moveTo>
                  <a:lnTo>
                    <a:pt x="6644" y="1239"/>
                  </a:lnTo>
                  <a:cubicBezTo>
                    <a:pt x="8799" y="1239"/>
                    <a:pt x="11430" y="1239"/>
                    <a:pt x="14514" y="1239"/>
                  </a:cubicBezTo>
                  <a:cubicBezTo>
                    <a:pt x="17621" y="1239"/>
                    <a:pt x="21241" y="1191"/>
                    <a:pt x="25360" y="1084"/>
                  </a:cubicBezTo>
                  <a:cubicBezTo>
                    <a:pt x="29480" y="977"/>
                    <a:pt x="34064" y="810"/>
                    <a:pt x="39017" y="620"/>
                  </a:cubicBezTo>
                  <a:cubicBezTo>
                    <a:pt x="41482" y="524"/>
                    <a:pt x="44029" y="429"/>
                    <a:pt x="46637" y="334"/>
                  </a:cubicBezTo>
                  <a:cubicBezTo>
                    <a:pt x="49244" y="251"/>
                    <a:pt x="51888" y="179"/>
                    <a:pt x="54578" y="120"/>
                  </a:cubicBezTo>
                  <a:cubicBezTo>
                    <a:pt x="57257" y="60"/>
                    <a:pt x="59960" y="24"/>
                    <a:pt x="62663" y="12"/>
                  </a:cubicBezTo>
                  <a:cubicBezTo>
                    <a:pt x="65377" y="1"/>
                    <a:pt x="68092" y="12"/>
                    <a:pt x="70807" y="60"/>
                  </a:cubicBezTo>
                  <a:cubicBezTo>
                    <a:pt x="73521" y="96"/>
                    <a:pt x="76236" y="167"/>
                    <a:pt x="78962" y="251"/>
                  </a:cubicBezTo>
                  <a:cubicBezTo>
                    <a:pt x="81701" y="334"/>
                    <a:pt x="84439" y="441"/>
                    <a:pt x="87202" y="560"/>
                  </a:cubicBezTo>
                  <a:cubicBezTo>
                    <a:pt x="89964" y="667"/>
                    <a:pt x="92786" y="786"/>
                    <a:pt x="95643" y="894"/>
                  </a:cubicBezTo>
                  <a:cubicBezTo>
                    <a:pt x="98512" y="1001"/>
                    <a:pt x="101453" y="1084"/>
                    <a:pt x="104454" y="1167"/>
                  </a:cubicBezTo>
                  <a:cubicBezTo>
                    <a:pt x="107514" y="1239"/>
                    <a:pt x="110633" y="1310"/>
                    <a:pt x="113752" y="1382"/>
                  </a:cubicBezTo>
                  <a:cubicBezTo>
                    <a:pt x="116836" y="1465"/>
                    <a:pt x="119872" y="1560"/>
                    <a:pt x="122837" y="1656"/>
                  </a:cubicBezTo>
                  <a:cubicBezTo>
                    <a:pt x="125361" y="1739"/>
                    <a:pt x="127873" y="1810"/>
                    <a:pt x="130362" y="1894"/>
                  </a:cubicBezTo>
                  <a:cubicBezTo>
                    <a:pt x="132850" y="1965"/>
                    <a:pt x="135350" y="2037"/>
                    <a:pt x="137875" y="2084"/>
                  </a:cubicBezTo>
                  <a:cubicBezTo>
                    <a:pt x="140387" y="2132"/>
                    <a:pt x="142959" y="2167"/>
                    <a:pt x="145566" y="2191"/>
                  </a:cubicBezTo>
                  <a:cubicBezTo>
                    <a:pt x="148173" y="2203"/>
                    <a:pt x="150852" y="2203"/>
                    <a:pt x="153591" y="2167"/>
                  </a:cubicBezTo>
                  <a:cubicBezTo>
                    <a:pt x="156329" y="2144"/>
                    <a:pt x="159139" y="2096"/>
                    <a:pt x="162020" y="2025"/>
                  </a:cubicBezTo>
                  <a:cubicBezTo>
                    <a:pt x="164902" y="1953"/>
                    <a:pt x="167831" y="1870"/>
                    <a:pt x="170807" y="1775"/>
                  </a:cubicBezTo>
                  <a:cubicBezTo>
                    <a:pt x="173784" y="1679"/>
                    <a:pt x="176772" y="1584"/>
                    <a:pt x="179749" y="1501"/>
                  </a:cubicBezTo>
                  <a:cubicBezTo>
                    <a:pt x="182725" y="1405"/>
                    <a:pt x="185678" y="1334"/>
                    <a:pt x="188559" y="1298"/>
                  </a:cubicBezTo>
                  <a:cubicBezTo>
                    <a:pt x="191441" y="1251"/>
                    <a:pt x="194239" y="1227"/>
                    <a:pt x="196953" y="1227"/>
                  </a:cubicBezTo>
                  <a:cubicBezTo>
                    <a:pt x="199656" y="1215"/>
                    <a:pt x="202287" y="1215"/>
                    <a:pt x="204847" y="1215"/>
                  </a:cubicBezTo>
                  <a:cubicBezTo>
                    <a:pt x="207419" y="1227"/>
                    <a:pt x="209931" y="1227"/>
                    <a:pt x="212408" y="1239"/>
                  </a:cubicBezTo>
                  <a:cubicBezTo>
                    <a:pt x="215039" y="1239"/>
                    <a:pt x="217623" y="1251"/>
                    <a:pt x="220159" y="1251"/>
                  </a:cubicBezTo>
                  <a:cubicBezTo>
                    <a:pt x="222695" y="1251"/>
                    <a:pt x="225183" y="1251"/>
                    <a:pt x="227624" y="1239"/>
                  </a:cubicBezTo>
                  <a:cubicBezTo>
                    <a:pt x="230053" y="1239"/>
                    <a:pt x="232434" y="1239"/>
                    <a:pt x="234756" y="1239"/>
                  </a:cubicBezTo>
                  <a:lnTo>
                    <a:pt x="241542" y="1239"/>
                  </a:lnTo>
                  <a:lnTo>
                    <a:pt x="247960" y="1239"/>
                  </a:lnTo>
                  <a:lnTo>
                    <a:pt x="253996" y="1239"/>
                  </a:lnTo>
                  <a:lnTo>
                    <a:pt x="285643" y="1239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16"/>
            <p:cNvSpPr/>
            <p:nvPr/>
          </p:nvSpPr>
          <p:spPr>
            <a:xfrm>
              <a:off x="239463" y="1278575"/>
              <a:ext cx="7141075" cy="89625"/>
            </a:xfrm>
            <a:custGeom>
              <a:rect b="b" l="l" r="r" t="t"/>
              <a:pathLst>
                <a:path extrusionOk="0" fill="none" h="3585" w="285643">
                  <a:moveTo>
                    <a:pt x="0" y="1977"/>
                  </a:moveTo>
                  <a:lnTo>
                    <a:pt x="6656" y="1977"/>
                  </a:lnTo>
                  <a:cubicBezTo>
                    <a:pt x="8811" y="1977"/>
                    <a:pt x="11490" y="1977"/>
                    <a:pt x="14692" y="1917"/>
                  </a:cubicBezTo>
                  <a:cubicBezTo>
                    <a:pt x="17895" y="1870"/>
                    <a:pt x="21670" y="1751"/>
                    <a:pt x="25956" y="1560"/>
                  </a:cubicBezTo>
                  <a:cubicBezTo>
                    <a:pt x="28099" y="1453"/>
                    <a:pt x="30361" y="1346"/>
                    <a:pt x="32730" y="1227"/>
                  </a:cubicBezTo>
                  <a:cubicBezTo>
                    <a:pt x="35088" y="1096"/>
                    <a:pt x="37564" y="965"/>
                    <a:pt x="40112" y="822"/>
                  </a:cubicBezTo>
                  <a:cubicBezTo>
                    <a:pt x="42660" y="691"/>
                    <a:pt x="45280" y="560"/>
                    <a:pt x="47947" y="429"/>
                  </a:cubicBezTo>
                  <a:cubicBezTo>
                    <a:pt x="50614" y="310"/>
                    <a:pt x="53316" y="215"/>
                    <a:pt x="56031" y="131"/>
                  </a:cubicBezTo>
                  <a:cubicBezTo>
                    <a:pt x="58746" y="60"/>
                    <a:pt x="61448" y="12"/>
                    <a:pt x="64151" y="12"/>
                  </a:cubicBezTo>
                  <a:cubicBezTo>
                    <a:pt x="66854" y="0"/>
                    <a:pt x="69533" y="24"/>
                    <a:pt x="72200" y="96"/>
                  </a:cubicBezTo>
                  <a:cubicBezTo>
                    <a:pt x="74867" y="155"/>
                    <a:pt x="77522" y="262"/>
                    <a:pt x="80165" y="381"/>
                  </a:cubicBezTo>
                  <a:cubicBezTo>
                    <a:pt x="82820" y="512"/>
                    <a:pt x="85475" y="655"/>
                    <a:pt x="88142" y="810"/>
                  </a:cubicBezTo>
                  <a:cubicBezTo>
                    <a:pt x="90809" y="965"/>
                    <a:pt x="93524" y="1132"/>
                    <a:pt x="96286" y="1286"/>
                  </a:cubicBezTo>
                  <a:cubicBezTo>
                    <a:pt x="99048" y="1453"/>
                    <a:pt x="101882" y="1632"/>
                    <a:pt x="104775" y="1822"/>
                  </a:cubicBezTo>
                  <a:cubicBezTo>
                    <a:pt x="107633" y="2013"/>
                    <a:pt x="110514" y="2191"/>
                    <a:pt x="113419" y="2346"/>
                  </a:cubicBezTo>
                  <a:cubicBezTo>
                    <a:pt x="116229" y="2513"/>
                    <a:pt x="119039" y="2656"/>
                    <a:pt x="121789" y="2787"/>
                  </a:cubicBezTo>
                  <a:cubicBezTo>
                    <a:pt x="124528" y="2917"/>
                    <a:pt x="127242" y="3048"/>
                    <a:pt x="129957" y="3156"/>
                  </a:cubicBezTo>
                  <a:cubicBezTo>
                    <a:pt x="132195" y="3251"/>
                    <a:pt x="134446" y="3334"/>
                    <a:pt x="136732" y="3406"/>
                  </a:cubicBezTo>
                  <a:cubicBezTo>
                    <a:pt x="139029" y="3477"/>
                    <a:pt x="141375" y="3525"/>
                    <a:pt x="143792" y="3549"/>
                  </a:cubicBezTo>
                  <a:cubicBezTo>
                    <a:pt x="146209" y="3584"/>
                    <a:pt x="148709" y="3584"/>
                    <a:pt x="151293" y="3560"/>
                  </a:cubicBezTo>
                  <a:cubicBezTo>
                    <a:pt x="153888" y="3537"/>
                    <a:pt x="156591" y="3489"/>
                    <a:pt x="159389" y="3406"/>
                  </a:cubicBezTo>
                  <a:cubicBezTo>
                    <a:pt x="162175" y="3322"/>
                    <a:pt x="165068" y="3203"/>
                    <a:pt x="168033" y="3084"/>
                  </a:cubicBezTo>
                  <a:cubicBezTo>
                    <a:pt x="170998" y="2953"/>
                    <a:pt x="174010" y="2810"/>
                    <a:pt x="177046" y="2667"/>
                  </a:cubicBezTo>
                  <a:cubicBezTo>
                    <a:pt x="180094" y="2525"/>
                    <a:pt x="183118" y="2382"/>
                    <a:pt x="186119" y="2275"/>
                  </a:cubicBezTo>
                  <a:cubicBezTo>
                    <a:pt x="189107" y="2155"/>
                    <a:pt x="192024" y="2072"/>
                    <a:pt x="194858" y="2025"/>
                  </a:cubicBezTo>
                  <a:cubicBezTo>
                    <a:pt x="197703" y="1977"/>
                    <a:pt x="200454" y="1941"/>
                    <a:pt x="203133" y="1882"/>
                  </a:cubicBezTo>
                  <a:cubicBezTo>
                    <a:pt x="205812" y="1822"/>
                    <a:pt x="208419" y="1763"/>
                    <a:pt x="210943" y="1703"/>
                  </a:cubicBezTo>
                  <a:cubicBezTo>
                    <a:pt x="213467" y="1655"/>
                    <a:pt x="215920" y="1608"/>
                    <a:pt x="218301" y="1584"/>
                  </a:cubicBezTo>
                  <a:cubicBezTo>
                    <a:pt x="220694" y="1548"/>
                    <a:pt x="223004" y="1536"/>
                    <a:pt x="225243" y="1536"/>
                  </a:cubicBezTo>
                  <a:cubicBezTo>
                    <a:pt x="227493" y="1548"/>
                    <a:pt x="229660" y="1560"/>
                    <a:pt x="231779" y="1596"/>
                  </a:cubicBezTo>
                  <a:cubicBezTo>
                    <a:pt x="233887" y="1632"/>
                    <a:pt x="235934" y="1679"/>
                    <a:pt x="237923" y="1727"/>
                  </a:cubicBezTo>
                  <a:cubicBezTo>
                    <a:pt x="240256" y="1774"/>
                    <a:pt x="242507" y="1834"/>
                    <a:pt x="244686" y="1870"/>
                  </a:cubicBezTo>
                  <a:cubicBezTo>
                    <a:pt x="246876" y="1905"/>
                    <a:pt x="248996" y="1941"/>
                    <a:pt x="251055" y="1953"/>
                  </a:cubicBezTo>
                  <a:cubicBezTo>
                    <a:pt x="253115" y="1965"/>
                    <a:pt x="255115" y="1965"/>
                    <a:pt x="257056" y="1965"/>
                  </a:cubicBezTo>
                  <a:cubicBezTo>
                    <a:pt x="258985" y="1977"/>
                    <a:pt x="260866" y="1977"/>
                    <a:pt x="262652" y="1977"/>
                  </a:cubicBezTo>
                  <a:lnTo>
                    <a:pt x="272284" y="1977"/>
                  </a:lnTo>
                  <a:lnTo>
                    <a:pt x="285643" y="1977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16"/>
            <p:cNvSpPr/>
            <p:nvPr/>
          </p:nvSpPr>
          <p:spPr>
            <a:xfrm>
              <a:off x="239463" y="1518475"/>
              <a:ext cx="7141075" cy="115525"/>
            </a:xfrm>
            <a:custGeom>
              <a:rect b="b" l="l" r="r" t="t"/>
              <a:pathLst>
                <a:path extrusionOk="0" fill="none" h="4621" w="285643">
                  <a:moveTo>
                    <a:pt x="0" y="2525"/>
                  </a:moveTo>
                  <a:cubicBezTo>
                    <a:pt x="0" y="2525"/>
                    <a:pt x="1881" y="2525"/>
                    <a:pt x="5358" y="2525"/>
                  </a:cubicBezTo>
                  <a:cubicBezTo>
                    <a:pt x="7096" y="2525"/>
                    <a:pt x="9263" y="2513"/>
                    <a:pt x="11871" y="2477"/>
                  </a:cubicBezTo>
                  <a:cubicBezTo>
                    <a:pt x="14478" y="2430"/>
                    <a:pt x="17550" y="2335"/>
                    <a:pt x="21062" y="2168"/>
                  </a:cubicBezTo>
                  <a:cubicBezTo>
                    <a:pt x="24575" y="2001"/>
                    <a:pt x="28516" y="1775"/>
                    <a:pt x="32826" y="1501"/>
                  </a:cubicBezTo>
                  <a:cubicBezTo>
                    <a:pt x="37136" y="1227"/>
                    <a:pt x="41755" y="930"/>
                    <a:pt x="46577" y="644"/>
                  </a:cubicBezTo>
                  <a:cubicBezTo>
                    <a:pt x="48982" y="501"/>
                    <a:pt x="51423" y="382"/>
                    <a:pt x="53864" y="275"/>
                  </a:cubicBezTo>
                  <a:cubicBezTo>
                    <a:pt x="56305" y="168"/>
                    <a:pt x="58746" y="96"/>
                    <a:pt x="61186" y="49"/>
                  </a:cubicBezTo>
                  <a:cubicBezTo>
                    <a:pt x="63615" y="1"/>
                    <a:pt x="66020" y="1"/>
                    <a:pt x="68390" y="25"/>
                  </a:cubicBezTo>
                  <a:cubicBezTo>
                    <a:pt x="70759" y="60"/>
                    <a:pt x="73105" y="132"/>
                    <a:pt x="75426" y="227"/>
                  </a:cubicBezTo>
                  <a:cubicBezTo>
                    <a:pt x="77748" y="322"/>
                    <a:pt x="80070" y="441"/>
                    <a:pt x="82380" y="596"/>
                  </a:cubicBezTo>
                  <a:cubicBezTo>
                    <a:pt x="84689" y="739"/>
                    <a:pt x="86999" y="894"/>
                    <a:pt x="89333" y="1072"/>
                  </a:cubicBezTo>
                  <a:cubicBezTo>
                    <a:pt x="91666" y="1239"/>
                    <a:pt x="94024" y="1418"/>
                    <a:pt x="96429" y="1596"/>
                  </a:cubicBezTo>
                  <a:cubicBezTo>
                    <a:pt x="98834" y="1811"/>
                    <a:pt x="101263" y="2037"/>
                    <a:pt x="103692" y="2251"/>
                  </a:cubicBezTo>
                  <a:cubicBezTo>
                    <a:pt x="106109" y="2477"/>
                    <a:pt x="108526" y="2692"/>
                    <a:pt x="110919" y="2906"/>
                  </a:cubicBezTo>
                  <a:cubicBezTo>
                    <a:pt x="113300" y="3120"/>
                    <a:pt x="115681" y="3287"/>
                    <a:pt x="118027" y="3442"/>
                  </a:cubicBezTo>
                  <a:cubicBezTo>
                    <a:pt x="120384" y="3585"/>
                    <a:pt x="122694" y="3728"/>
                    <a:pt x="124992" y="3858"/>
                  </a:cubicBezTo>
                  <a:cubicBezTo>
                    <a:pt x="126909" y="3966"/>
                    <a:pt x="128826" y="4073"/>
                    <a:pt x="130767" y="4168"/>
                  </a:cubicBezTo>
                  <a:cubicBezTo>
                    <a:pt x="132695" y="4263"/>
                    <a:pt x="134660" y="4347"/>
                    <a:pt x="136660" y="4418"/>
                  </a:cubicBezTo>
                  <a:cubicBezTo>
                    <a:pt x="138660" y="4490"/>
                    <a:pt x="140708" y="4537"/>
                    <a:pt x="142839" y="4573"/>
                  </a:cubicBezTo>
                  <a:cubicBezTo>
                    <a:pt x="144959" y="4609"/>
                    <a:pt x="147173" y="4620"/>
                    <a:pt x="149483" y="4597"/>
                  </a:cubicBezTo>
                  <a:cubicBezTo>
                    <a:pt x="151793" y="4585"/>
                    <a:pt x="154210" y="4537"/>
                    <a:pt x="156746" y="4454"/>
                  </a:cubicBezTo>
                  <a:cubicBezTo>
                    <a:pt x="159282" y="4370"/>
                    <a:pt x="161925" y="4263"/>
                    <a:pt x="164628" y="4132"/>
                  </a:cubicBezTo>
                  <a:cubicBezTo>
                    <a:pt x="166509" y="4037"/>
                    <a:pt x="168402" y="3942"/>
                    <a:pt x="170307" y="3835"/>
                  </a:cubicBezTo>
                  <a:cubicBezTo>
                    <a:pt x="172212" y="3739"/>
                    <a:pt x="174141" y="3632"/>
                    <a:pt x="176106" y="3525"/>
                  </a:cubicBezTo>
                  <a:cubicBezTo>
                    <a:pt x="178058" y="3430"/>
                    <a:pt x="180023" y="3335"/>
                    <a:pt x="181999" y="3227"/>
                  </a:cubicBezTo>
                  <a:cubicBezTo>
                    <a:pt x="183976" y="3132"/>
                    <a:pt x="185964" y="3037"/>
                    <a:pt x="187988" y="2906"/>
                  </a:cubicBezTo>
                  <a:cubicBezTo>
                    <a:pt x="190012" y="2775"/>
                    <a:pt x="192060" y="2608"/>
                    <a:pt x="194120" y="2418"/>
                  </a:cubicBezTo>
                  <a:cubicBezTo>
                    <a:pt x="196168" y="2239"/>
                    <a:pt x="198215" y="2037"/>
                    <a:pt x="200204" y="1846"/>
                  </a:cubicBezTo>
                  <a:cubicBezTo>
                    <a:pt x="204192" y="1477"/>
                    <a:pt x="207895" y="1168"/>
                    <a:pt x="211253" y="941"/>
                  </a:cubicBezTo>
                  <a:cubicBezTo>
                    <a:pt x="214610" y="715"/>
                    <a:pt x="217682" y="584"/>
                    <a:pt x="220540" y="525"/>
                  </a:cubicBezTo>
                  <a:cubicBezTo>
                    <a:pt x="223385" y="465"/>
                    <a:pt x="226064" y="465"/>
                    <a:pt x="228612" y="537"/>
                  </a:cubicBezTo>
                  <a:cubicBezTo>
                    <a:pt x="231172" y="608"/>
                    <a:pt x="233625" y="739"/>
                    <a:pt x="235970" y="906"/>
                  </a:cubicBezTo>
                  <a:cubicBezTo>
                    <a:pt x="238316" y="1072"/>
                    <a:pt x="240590" y="1263"/>
                    <a:pt x="242769" y="1453"/>
                  </a:cubicBezTo>
                  <a:cubicBezTo>
                    <a:pt x="244769" y="1620"/>
                    <a:pt x="246721" y="1787"/>
                    <a:pt x="248626" y="1930"/>
                  </a:cubicBezTo>
                  <a:cubicBezTo>
                    <a:pt x="250520" y="2073"/>
                    <a:pt x="252389" y="2204"/>
                    <a:pt x="254211" y="2275"/>
                  </a:cubicBezTo>
                  <a:cubicBezTo>
                    <a:pt x="257854" y="2442"/>
                    <a:pt x="261319" y="2501"/>
                    <a:pt x="264533" y="2513"/>
                  </a:cubicBezTo>
                  <a:cubicBezTo>
                    <a:pt x="267796" y="2525"/>
                    <a:pt x="270760" y="2525"/>
                    <a:pt x="273368" y="2525"/>
                  </a:cubicBezTo>
                  <a:lnTo>
                    <a:pt x="280023" y="2525"/>
                  </a:lnTo>
                  <a:lnTo>
                    <a:pt x="285643" y="2525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16"/>
            <p:cNvSpPr/>
            <p:nvPr/>
          </p:nvSpPr>
          <p:spPr>
            <a:xfrm>
              <a:off x="239463" y="1734275"/>
              <a:ext cx="7141075" cy="157500"/>
            </a:xfrm>
            <a:custGeom>
              <a:rect b="b" l="l" r="r" t="t"/>
              <a:pathLst>
                <a:path extrusionOk="0" fill="none" h="6300" w="285643">
                  <a:moveTo>
                    <a:pt x="0" y="4037"/>
                  </a:moveTo>
                  <a:cubicBezTo>
                    <a:pt x="0" y="4037"/>
                    <a:pt x="2358" y="4037"/>
                    <a:pt x="6703" y="4025"/>
                  </a:cubicBezTo>
                  <a:cubicBezTo>
                    <a:pt x="8882" y="4025"/>
                    <a:pt x="11609" y="3989"/>
                    <a:pt x="14907" y="3894"/>
                  </a:cubicBezTo>
                  <a:cubicBezTo>
                    <a:pt x="18193" y="3799"/>
                    <a:pt x="22074" y="3620"/>
                    <a:pt x="26480" y="3358"/>
                  </a:cubicBezTo>
                  <a:cubicBezTo>
                    <a:pt x="28670" y="3239"/>
                    <a:pt x="31004" y="3085"/>
                    <a:pt x="33433" y="2930"/>
                  </a:cubicBezTo>
                  <a:cubicBezTo>
                    <a:pt x="35874" y="2763"/>
                    <a:pt x="38410" y="2596"/>
                    <a:pt x="41029" y="2418"/>
                  </a:cubicBezTo>
                  <a:cubicBezTo>
                    <a:pt x="43648" y="2239"/>
                    <a:pt x="46339" y="2073"/>
                    <a:pt x="49066" y="1930"/>
                  </a:cubicBezTo>
                  <a:cubicBezTo>
                    <a:pt x="51792" y="1775"/>
                    <a:pt x="54555" y="1644"/>
                    <a:pt x="57317" y="1549"/>
                  </a:cubicBezTo>
                  <a:cubicBezTo>
                    <a:pt x="60067" y="1453"/>
                    <a:pt x="62794" y="1394"/>
                    <a:pt x="65473" y="1394"/>
                  </a:cubicBezTo>
                  <a:cubicBezTo>
                    <a:pt x="68163" y="1394"/>
                    <a:pt x="70795" y="1453"/>
                    <a:pt x="73402" y="1549"/>
                  </a:cubicBezTo>
                  <a:cubicBezTo>
                    <a:pt x="76010" y="1644"/>
                    <a:pt x="78605" y="1763"/>
                    <a:pt x="81213" y="1906"/>
                  </a:cubicBezTo>
                  <a:cubicBezTo>
                    <a:pt x="83808" y="2049"/>
                    <a:pt x="86416" y="2215"/>
                    <a:pt x="89047" y="2382"/>
                  </a:cubicBezTo>
                  <a:cubicBezTo>
                    <a:pt x="91678" y="2549"/>
                    <a:pt x="94333" y="2727"/>
                    <a:pt x="97012" y="2954"/>
                  </a:cubicBezTo>
                  <a:cubicBezTo>
                    <a:pt x="99691" y="3192"/>
                    <a:pt x="102358" y="3442"/>
                    <a:pt x="105037" y="3704"/>
                  </a:cubicBezTo>
                  <a:cubicBezTo>
                    <a:pt x="107645" y="3978"/>
                    <a:pt x="110252" y="4263"/>
                    <a:pt x="112848" y="4525"/>
                  </a:cubicBezTo>
                  <a:cubicBezTo>
                    <a:pt x="115407" y="4763"/>
                    <a:pt x="117967" y="4966"/>
                    <a:pt x="120503" y="5156"/>
                  </a:cubicBezTo>
                  <a:cubicBezTo>
                    <a:pt x="123730" y="5394"/>
                    <a:pt x="126945" y="5609"/>
                    <a:pt x="130195" y="5799"/>
                  </a:cubicBezTo>
                  <a:cubicBezTo>
                    <a:pt x="133481" y="5966"/>
                    <a:pt x="136851" y="6097"/>
                    <a:pt x="140363" y="6204"/>
                  </a:cubicBezTo>
                  <a:cubicBezTo>
                    <a:pt x="142708" y="6264"/>
                    <a:pt x="145161" y="6299"/>
                    <a:pt x="147757" y="6299"/>
                  </a:cubicBezTo>
                  <a:cubicBezTo>
                    <a:pt x="150364" y="6287"/>
                    <a:pt x="153126" y="6240"/>
                    <a:pt x="156067" y="6145"/>
                  </a:cubicBezTo>
                  <a:cubicBezTo>
                    <a:pt x="159008" y="6049"/>
                    <a:pt x="162116" y="5918"/>
                    <a:pt x="165390" y="5787"/>
                  </a:cubicBezTo>
                  <a:cubicBezTo>
                    <a:pt x="168676" y="5656"/>
                    <a:pt x="172153" y="5513"/>
                    <a:pt x="175808" y="5335"/>
                  </a:cubicBezTo>
                  <a:cubicBezTo>
                    <a:pt x="177641" y="5252"/>
                    <a:pt x="179523" y="5132"/>
                    <a:pt x="181463" y="4990"/>
                  </a:cubicBezTo>
                  <a:cubicBezTo>
                    <a:pt x="183392" y="4835"/>
                    <a:pt x="185416" y="4609"/>
                    <a:pt x="187512" y="4335"/>
                  </a:cubicBezTo>
                  <a:cubicBezTo>
                    <a:pt x="189607" y="4049"/>
                    <a:pt x="191727" y="3728"/>
                    <a:pt x="193858" y="3394"/>
                  </a:cubicBezTo>
                  <a:cubicBezTo>
                    <a:pt x="195977" y="3061"/>
                    <a:pt x="198084" y="2716"/>
                    <a:pt x="200144" y="2394"/>
                  </a:cubicBezTo>
                  <a:cubicBezTo>
                    <a:pt x="202192" y="2073"/>
                    <a:pt x="204157" y="1775"/>
                    <a:pt x="206038" y="1513"/>
                  </a:cubicBezTo>
                  <a:cubicBezTo>
                    <a:pt x="207907" y="1263"/>
                    <a:pt x="209681" y="1037"/>
                    <a:pt x="211348" y="858"/>
                  </a:cubicBezTo>
                  <a:cubicBezTo>
                    <a:pt x="214670" y="489"/>
                    <a:pt x="217587" y="263"/>
                    <a:pt x="220230" y="108"/>
                  </a:cubicBezTo>
                  <a:cubicBezTo>
                    <a:pt x="222754" y="25"/>
                    <a:pt x="225064" y="1"/>
                    <a:pt x="227183" y="37"/>
                  </a:cubicBezTo>
                  <a:cubicBezTo>
                    <a:pt x="229303" y="72"/>
                    <a:pt x="231279" y="168"/>
                    <a:pt x="233148" y="310"/>
                  </a:cubicBezTo>
                  <a:cubicBezTo>
                    <a:pt x="235018" y="453"/>
                    <a:pt x="236804" y="632"/>
                    <a:pt x="238542" y="846"/>
                  </a:cubicBezTo>
                  <a:cubicBezTo>
                    <a:pt x="240280" y="1061"/>
                    <a:pt x="241995" y="1311"/>
                    <a:pt x="243662" y="1573"/>
                  </a:cubicBezTo>
                  <a:cubicBezTo>
                    <a:pt x="245340" y="1823"/>
                    <a:pt x="246995" y="2096"/>
                    <a:pt x="248615" y="2370"/>
                  </a:cubicBezTo>
                  <a:cubicBezTo>
                    <a:pt x="250258" y="2632"/>
                    <a:pt x="251865" y="2870"/>
                    <a:pt x="253449" y="3085"/>
                  </a:cubicBezTo>
                  <a:cubicBezTo>
                    <a:pt x="255032" y="3287"/>
                    <a:pt x="256604" y="3466"/>
                    <a:pt x="258163" y="3608"/>
                  </a:cubicBezTo>
                  <a:cubicBezTo>
                    <a:pt x="260104" y="3775"/>
                    <a:pt x="261997" y="3882"/>
                    <a:pt x="263831" y="3954"/>
                  </a:cubicBezTo>
                  <a:cubicBezTo>
                    <a:pt x="265688" y="4001"/>
                    <a:pt x="267474" y="4013"/>
                    <a:pt x="269189" y="4025"/>
                  </a:cubicBezTo>
                  <a:cubicBezTo>
                    <a:pt x="272606" y="4037"/>
                    <a:pt x="275594" y="4037"/>
                    <a:pt x="278035" y="4037"/>
                  </a:cubicBezTo>
                  <a:lnTo>
                    <a:pt x="285643" y="4037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16"/>
            <p:cNvSpPr/>
            <p:nvPr/>
          </p:nvSpPr>
          <p:spPr>
            <a:xfrm>
              <a:off x="239463" y="1953950"/>
              <a:ext cx="7141075" cy="185175"/>
            </a:xfrm>
            <a:custGeom>
              <a:rect b="b" l="l" r="r" t="t"/>
              <a:pathLst>
                <a:path extrusionOk="0" fill="none" h="7407" w="285643">
                  <a:moveTo>
                    <a:pt x="0" y="5394"/>
                  </a:moveTo>
                  <a:cubicBezTo>
                    <a:pt x="0" y="5394"/>
                    <a:pt x="2358" y="5394"/>
                    <a:pt x="6680" y="5394"/>
                  </a:cubicBezTo>
                  <a:cubicBezTo>
                    <a:pt x="8835" y="5394"/>
                    <a:pt x="11537" y="5370"/>
                    <a:pt x="14764" y="5311"/>
                  </a:cubicBezTo>
                  <a:cubicBezTo>
                    <a:pt x="17991" y="5239"/>
                    <a:pt x="21789" y="5097"/>
                    <a:pt x="26111" y="4882"/>
                  </a:cubicBezTo>
                  <a:cubicBezTo>
                    <a:pt x="28266" y="4775"/>
                    <a:pt x="30552" y="4644"/>
                    <a:pt x="32945" y="4501"/>
                  </a:cubicBezTo>
                  <a:cubicBezTo>
                    <a:pt x="35338" y="4358"/>
                    <a:pt x="37826" y="4215"/>
                    <a:pt x="40410" y="4061"/>
                  </a:cubicBezTo>
                  <a:cubicBezTo>
                    <a:pt x="42994" y="3906"/>
                    <a:pt x="45649" y="3751"/>
                    <a:pt x="48340" y="3620"/>
                  </a:cubicBezTo>
                  <a:cubicBezTo>
                    <a:pt x="51042" y="3489"/>
                    <a:pt x="53769" y="3370"/>
                    <a:pt x="56507" y="3287"/>
                  </a:cubicBezTo>
                  <a:cubicBezTo>
                    <a:pt x="59246" y="3203"/>
                    <a:pt x="61984" y="3144"/>
                    <a:pt x="64758" y="3096"/>
                  </a:cubicBezTo>
                  <a:cubicBezTo>
                    <a:pt x="67521" y="3037"/>
                    <a:pt x="70307" y="2989"/>
                    <a:pt x="73105" y="2953"/>
                  </a:cubicBezTo>
                  <a:cubicBezTo>
                    <a:pt x="75903" y="2906"/>
                    <a:pt x="78712" y="2882"/>
                    <a:pt x="81498" y="2882"/>
                  </a:cubicBezTo>
                  <a:cubicBezTo>
                    <a:pt x="84296" y="2882"/>
                    <a:pt x="87071" y="2918"/>
                    <a:pt x="89833" y="2989"/>
                  </a:cubicBezTo>
                  <a:cubicBezTo>
                    <a:pt x="92595" y="3061"/>
                    <a:pt x="95345" y="3180"/>
                    <a:pt x="98060" y="3382"/>
                  </a:cubicBezTo>
                  <a:cubicBezTo>
                    <a:pt x="100775" y="3573"/>
                    <a:pt x="103442" y="3834"/>
                    <a:pt x="106061" y="4132"/>
                  </a:cubicBezTo>
                  <a:cubicBezTo>
                    <a:pt x="108669" y="4430"/>
                    <a:pt x="111240" y="4751"/>
                    <a:pt x="113752" y="5073"/>
                  </a:cubicBezTo>
                  <a:cubicBezTo>
                    <a:pt x="116277" y="5394"/>
                    <a:pt x="118753" y="5692"/>
                    <a:pt x="121206" y="5978"/>
                  </a:cubicBezTo>
                  <a:cubicBezTo>
                    <a:pt x="123647" y="6251"/>
                    <a:pt x="126099" y="6501"/>
                    <a:pt x="128600" y="6716"/>
                  </a:cubicBezTo>
                  <a:cubicBezTo>
                    <a:pt x="130647" y="6882"/>
                    <a:pt x="132755" y="7025"/>
                    <a:pt x="134886" y="7144"/>
                  </a:cubicBezTo>
                  <a:cubicBezTo>
                    <a:pt x="137065" y="7228"/>
                    <a:pt x="139291" y="7299"/>
                    <a:pt x="141565" y="7359"/>
                  </a:cubicBezTo>
                  <a:cubicBezTo>
                    <a:pt x="143911" y="7394"/>
                    <a:pt x="146328" y="7406"/>
                    <a:pt x="148864" y="7394"/>
                  </a:cubicBezTo>
                  <a:cubicBezTo>
                    <a:pt x="151400" y="7383"/>
                    <a:pt x="154067" y="7347"/>
                    <a:pt x="156877" y="7311"/>
                  </a:cubicBezTo>
                  <a:cubicBezTo>
                    <a:pt x="159699" y="7287"/>
                    <a:pt x="162711" y="7275"/>
                    <a:pt x="165961" y="7240"/>
                  </a:cubicBezTo>
                  <a:cubicBezTo>
                    <a:pt x="169200" y="7192"/>
                    <a:pt x="172712" y="7097"/>
                    <a:pt x="176522" y="6894"/>
                  </a:cubicBezTo>
                  <a:cubicBezTo>
                    <a:pt x="178427" y="6787"/>
                    <a:pt x="180427" y="6621"/>
                    <a:pt x="182523" y="6359"/>
                  </a:cubicBezTo>
                  <a:cubicBezTo>
                    <a:pt x="184618" y="6097"/>
                    <a:pt x="186809" y="5763"/>
                    <a:pt x="189095" y="5347"/>
                  </a:cubicBezTo>
                  <a:cubicBezTo>
                    <a:pt x="191381" y="4942"/>
                    <a:pt x="193703" y="4489"/>
                    <a:pt x="196001" y="4037"/>
                  </a:cubicBezTo>
                  <a:cubicBezTo>
                    <a:pt x="198311" y="3573"/>
                    <a:pt x="200573" y="3120"/>
                    <a:pt x="202764" y="2703"/>
                  </a:cubicBezTo>
                  <a:cubicBezTo>
                    <a:pt x="204942" y="2287"/>
                    <a:pt x="207014" y="1918"/>
                    <a:pt x="208979" y="1584"/>
                  </a:cubicBezTo>
                  <a:cubicBezTo>
                    <a:pt x="210943" y="1263"/>
                    <a:pt x="212777" y="977"/>
                    <a:pt x="214515" y="739"/>
                  </a:cubicBezTo>
                  <a:cubicBezTo>
                    <a:pt x="217742" y="394"/>
                    <a:pt x="220563" y="167"/>
                    <a:pt x="222992" y="84"/>
                  </a:cubicBezTo>
                  <a:cubicBezTo>
                    <a:pt x="225409" y="1"/>
                    <a:pt x="227517" y="13"/>
                    <a:pt x="229398" y="108"/>
                  </a:cubicBezTo>
                  <a:cubicBezTo>
                    <a:pt x="231267" y="191"/>
                    <a:pt x="232982" y="334"/>
                    <a:pt x="234577" y="501"/>
                  </a:cubicBezTo>
                  <a:cubicBezTo>
                    <a:pt x="236173" y="679"/>
                    <a:pt x="237685" y="894"/>
                    <a:pt x="239137" y="1120"/>
                  </a:cubicBezTo>
                  <a:cubicBezTo>
                    <a:pt x="240578" y="1358"/>
                    <a:pt x="241995" y="1608"/>
                    <a:pt x="243388" y="1882"/>
                  </a:cubicBezTo>
                  <a:cubicBezTo>
                    <a:pt x="244781" y="2144"/>
                    <a:pt x="246186" y="2418"/>
                    <a:pt x="247579" y="2703"/>
                  </a:cubicBezTo>
                  <a:cubicBezTo>
                    <a:pt x="248996" y="2989"/>
                    <a:pt x="250401" y="3275"/>
                    <a:pt x="251829" y="3537"/>
                  </a:cubicBezTo>
                  <a:cubicBezTo>
                    <a:pt x="254699" y="4073"/>
                    <a:pt x="257544" y="4549"/>
                    <a:pt x="260295" y="4906"/>
                  </a:cubicBezTo>
                  <a:cubicBezTo>
                    <a:pt x="263176" y="5168"/>
                    <a:pt x="265938" y="5311"/>
                    <a:pt x="268522" y="5358"/>
                  </a:cubicBezTo>
                  <a:cubicBezTo>
                    <a:pt x="271165" y="5382"/>
                    <a:pt x="273570" y="5394"/>
                    <a:pt x="275701" y="5394"/>
                  </a:cubicBezTo>
                  <a:lnTo>
                    <a:pt x="281107" y="5394"/>
                  </a:lnTo>
                  <a:lnTo>
                    <a:pt x="285643" y="5394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16"/>
            <p:cNvSpPr/>
            <p:nvPr/>
          </p:nvSpPr>
          <p:spPr>
            <a:xfrm>
              <a:off x="239463" y="2216775"/>
              <a:ext cx="7141075" cy="168500"/>
            </a:xfrm>
            <a:custGeom>
              <a:rect b="b" l="l" r="r" t="t"/>
              <a:pathLst>
                <a:path extrusionOk="0" fill="none" h="6740" w="285643">
                  <a:moveTo>
                    <a:pt x="0" y="5025"/>
                  </a:moveTo>
                  <a:lnTo>
                    <a:pt x="5620" y="5025"/>
                  </a:lnTo>
                  <a:cubicBezTo>
                    <a:pt x="7430" y="5025"/>
                    <a:pt x="9668" y="5025"/>
                    <a:pt x="12311" y="5025"/>
                  </a:cubicBezTo>
                  <a:cubicBezTo>
                    <a:pt x="14954" y="5013"/>
                    <a:pt x="18026" y="4978"/>
                    <a:pt x="21515" y="4894"/>
                  </a:cubicBezTo>
                  <a:cubicBezTo>
                    <a:pt x="25015" y="4811"/>
                    <a:pt x="28956" y="4656"/>
                    <a:pt x="33266" y="4478"/>
                  </a:cubicBezTo>
                  <a:cubicBezTo>
                    <a:pt x="37564" y="4287"/>
                    <a:pt x="42196" y="4073"/>
                    <a:pt x="47042" y="3870"/>
                  </a:cubicBezTo>
                  <a:cubicBezTo>
                    <a:pt x="49685" y="3763"/>
                    <a:pt x="52388" y="3656"/>
                    <a:pt x="55233" y="3489"/>
                  </a:cubicBezTo>
                  <a:cubicBezTo>
                    <a:pt x="58079" y="3335"/>
                    <a:pt x="61055" y="3097"/>
                    <a:pt x="64127" y="2811"/>
                  </a:cubicBezTo>
                  <a:cubicBezTo>
                    <a:pt x="67199" y="2537"/>
                    <a:pt x="70318" y="2239"/>
                    <a:pt x="73426" y="1965"/>
                  </a:cubicBezTo>
                  <a:cubicBezTo>
                    <a:pt x="76545" y="1692"/>
                    <a:pt x="79629" y="1453"/>
                    <a:pt x="82653" y="1275"/>
                  </a:cubicBezTo>
                  <a:cubicBezTo>
                    <a:pt x="85689" y="1108"/>
                    <a:pt x="88666" y="1013"/>
                    <a:pt x="91571" y="989"/>
                  </a:cubicBezTo>
                  <a:cubicBezTo>
                    <a:pt x="94476" y="965"/>
                    <a:pt x="97322" y="1037"/>
                    <a:pt x="100096" y="1215"/>
                  </a:cubicBezTo>
                  <a:cubicBezTo>
                    <a:pt x="102858" y="1394"/>
                    <a:pt x="105549" y="1656"/>
                    <a:pt x="108192" y="1977"/>
                  </a:cubicBezTo>
                  <a:cubicBezTo>
                    <a:pt x="110776" y="2311"/>
                    <a:pt x="113312" y="2704"/>
                    <a:pt x="115788" y="3108"/>
                  </a:cubicBezTo>
                  <a:cubicBezTo>
                    <a:pt x="118205" y="3525"/>
                    <a:pt x="120587" y="3954"/>
                    <a:pt x="122968" y="4394"/>
                  </a:cubicBezTo>
                  <a:cubicBezTo>
                    <a:pt x="125349" y="4811"/>
                    <a:pt x="127754" y="5204"/>
                    <a:pt x="130219" y="5549"/>
                  </a:cubicBezTo>
                  <a:cubicBezTo>
                    <a:pt x="132731" y="5847"/>
                    <a:pt x="135327" y="6073"/>
                    <a:pt x="138041" y="6228"/>
                  </a:cubicBezTo>
                  <a:cubicBezTo>
                    <a:pt x="140768" y="6383"/>
                    <a:pt x="143625" y="6454"/>
                    <a:pt x="146638" y="6466"/>
                  </a:cubicBezTo>
                  <a:cubicBezTo>
                    <a:pt x="149269" y="6478"/>
                    <a:pt x="152019" y="6478"/>
                    <a:pt x="154889" y="6514"/>
                  </a:cubicBezTo>
                  <a:cubicBezTo>
                    <a:pt x="157782" y="6561"/>
                    <a:pt x="160854" y="6633"/>
                    <a:pt x="164164" y="6680"/>
                  </a:cubicBezTo>
                  <a:cubicBezTo>
                    <a:pt x="167485" y="6740"/>
                    <a:pt x="171117" y="6740"/>
                    <a:pt x="175058" y="6633"/>
                  </a:cubicBezTo>
                  <a:cubicBezTo>
                    <a:pt x="177034" y="6585"/>
                    <a:pt x="179118" y="6478"/>
                    <a:pt x="181285" y="6287"/>
                  </a:cubicBezTo>
                  <a:cubicBezTo>
                    <a:pt x="183464" y="6085"/>
                    <a:pt x="185750" y="5787"/>
                    <a:pt x="188131" y="5406"/>
                  </a:cubicBezTo>
                  <a:cubicBezTo>
                    <a:pt x="190524" y="5013"/>
                    <a:pt x="192977" y="4573"/>
                    <a:pt x="195441" y="4097"/>
                  </a:cubicBezTo>
                  <a:cubicBezTo>
                    <a:pt x="197894" y="3632"/>
                    <a:pt x="200335" y="3144"/>
                    <a:pt x="202692" y="2704"/>
                  </a:cubicBezTo>
                  <a:cubicBezTo>
                    <a:pt x="205038" y="2263"/>
                    <a:pt x="207264" y="1870"/>
                    <a:pt x="209348" y="1537"/>
                  </a:cubicBezTo>
                  <a:cubicBezTo>
                    <a:pt x="211419" y="1215"/>
                    <a:pt x="213348" y="941"/>
                    <a:pt x="215098" y="727"/>
                  </a:cubicBezTo>
                  <a:cubicBezTo>
                    <a:pt x="218551" y="310"/>
                    <a:pt x="221445" y="108"/>
                    <a:pt x="223992" y="1"/>
                  </a:cubicBezTo>
                  <a:cubicBezTo>
                    <a:pt x="226302" y="25"/>
                    <a:pt x="228410" y="84"/>
                    <a:pt x="230279" y="215"/>
                  </a:cubicBezTo>
                  <a:cubicBezTo>
                    <a:pt x="232148" y="334"/>
                    <a:pt x="233851" y="513"/>
                    <a:pt x="235434" y="703"/>
                  </a:cubicBezTo>
                  <a:cubicBezTo>
                    <a:pt x="237030" y="894"/>
                    <a:pt x="238530" y="1108"/>
                    <a:pt x="239971" y="1346"/>
                  </a:cubicBezTo>
                  <a:cubicBezTo>
                    <a:pt x="241423" y="1573"/>
                    <a:pt x="242840" y="1823"/>
                    <a:pt x="244245" y="2073"/>
                  </a:cubicBezTo>
                  <a:cubicBezTo>
                    <a:pt x="245650" y="2335"/>
                    <a:pt x="247055" y="2596"/>
                    <a:pt x="248507" y="2870"/>
                  </a:cubicBezTo>
                  <a:cubicBezTo>
                    <a:pt x="249948" y="3132"/>
                    <a:pt x="251413" y="3382"/>
                    <a:pt x="252889" y="3620"/>
                  </a:cubicBezTo>
                  <a:cubicBezTo>
                    <a:pt x="254377" y="3859"/>
                    <a:pt x="255877" y="4085"/>
                    <a:pt x="257413" y="4263"/>
                  </a:cubicBezTo>
                  <a:cubicBezTo>
                    <a:pt x="260473" y="4621"/>
                    <a:pt x="263485" y="4871"/>
                    <a:pt x="266355" y="4990"/>
                  </a:cubicBezTo>
                  <a:cubicBezTo>
                    <a:pt x="269320" y="5013"/>
                    <a:pt x="272022" y="5025"/>
                    <a:pt x="274415" y="5025"/>
                  </a:cubicBezTo>
                  <a:lnTo>
                    <a:pt x="282714" y="5025"/>
                  </a:lnTo>
                  <a:lnTo>
                    <a:pt x="285643" y="5025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16"/>
            <p:cNvSpPr/>
            <p:nvPr/>
          </p:nvSpPr>
          <p:spPr>
            <a:xfrm>
              <a:off x="239463" y="2441800"/>
              <a:ext cx="7141075" cy="191725"/>
            </a:xfrm>
            <a:custGeom>
              <a:rect b="b" l="l" r="r" t="t"/>
              <a:pathLst>
                <a:path extrusionOk="0" fill="none" h="7669" w="285643">
                  <a:moveTo>
                    <a:pt x="0" y="6168"/>
                  </a:moveTo>
                  <a:lnTo>
                    <a:pt x="6644" y="6168"/>
                  </a:lnTo>
                  <a:lnTo>
                    <a:pt x="14490" y="6168"/>
                  </a:lnTo>
                  <a:cubicBezTo>
                    <a:pt x="17550" y="6168"/>
                    <a:pt x="21074" y="6168"/>
                    <a:pt x="25027" y="6121"/>
                  </a:cubicBezTo>
                  <a:cubicBezTo>
                    <a:pt x="28992" y="6073"/>
                    <a:pt x="33421" y="5990"/>
                    <a:pt x="38231" y="5859"/>
                  </a:cubicBezTo>
                  <a:cubicBezTo>
                    <a:pt x="40624" y="5799"/>
                    <a:pt x="43125" y="5728"/>
                    <a:pt x="45780" y="5597"/>
                  </a:cubicBezTo>
                  <a:cubicBezTo>
                    <a:pt x="48435" y="5478"/>
                    <a:pt x="51304" y="5240"/>
                    <a:pt x="54388" y="4883"/>
                  </a:cubicBezTo>
                  <a:cubicBezTo>
                    <a:pt x="57484" y="4513"/>
                    <a:pt x="60746" y="4061"/>
                    <a:pt x="64127" y="3537"/>
                  </a:cubicBezTo>
                  <a:cubicBezTo>
                    <a:pt x="67497" y="3025"/>
                    <a:pt x="70926" y="2489"/>
                    <a:pt x="74331" y="2001"/>
                  </a:cubicBezTo>
                  <a:cubicBezTo>
                    <a:pt x="77748" y="1501"/>
                    <a:pt x="81106" y="1073"/>
                    <a:pt x="84368" y="739"/>
                  </a:cubicBezTo>
                  <a:cubicBezTo>
                    <a:pt x="87630" y="406"/>
                    <a:pt x="90797" y="191"/>
                    <a:pt x="93845" y="96"/>
                  </a:cubicBezTo>
                  <a:cubicBezTo>
                    <a:pt x="96893" y="1"/>
                    <a:pt x="99834" y="37"/>
                    <a:pt x="102668" y="203"/>
                  </a:cubicBezTo>
                  <a:cubicBezTo>
                    <a:pt x="105490" y="370"/>
                    <a:pt x="108216" y="644"/>
                    <a:pt x="110812" y="1013"/>
                  </a:cubicBezTo>
                  <a:cubicBezTo>
                    <a:pt x="113407" y="1382"/>
                    <a:pt x="115884" y="1835"/>
                    <a:pt x="118265" y="2347"/>
                  </a:cubicBezTo>
                  <a:cubicBezTo>
                    <a:pt x="120634" y="2870"/>
                    <a:pt x="122968" y="3418"/>
                    <a:pt x="125302" y="3978"/>
                  </a:cubicBezTo>
                  <a:cubicBezTo>
                    <a:pt x="127635" y="4525"/>
                    <a:pt x="130016" y="5049"/>
                    <a:pt x="132457" y="5537"/>
                  </a:cubicBezTo>
                  <a:cubicBezTo>
                    <a:pt x="134958" y="5966"/>
                    <a:pt x="137565" y="6323"/>
                    <a:pt x="140280" y="6597"/>
                  </a:cubicBezTo>
                  <a:cubicBezTo>
                    <a:pt x="143101" y="6776"/>
                    <a:pt x="146042" y="6895"/>
                    <a:pt x="149078" y="6942"/>
                  </a:cubicBezTo>
                  <a:cubicBezTo>
                    <a:pt x="151817" y="6966"/>
                    <a:pt x="154615" y="7014"/>
                    <a:pt x="157520" y="7109"/>
                  </a:cubicBezTo>
                  <a:cubicBezTo>
                    <a:pt x="160449" y="7216"/>
                    <a:pt x="163533" y="7347"/>
                    <a:pt x="166819" y="7466"/>
                  </a:cubicBezTo>
                  <a:cubicBezTo>
                    <a:pt x="170105" y="7585"/>
                    <a:pt x="173629" y="7669"/>
                    <a:pt x="177379" y="7669"/>
                  </a:cubicBezTo>
                  <a:cubicBezTo>
                    <a:pt x="179249" y="7669"/>
                    <a:pt x="181178" y="7645"/>
                    <a:pt x="183142" y="7573"/>
                  </a:cubicBezTo>
                  <a:cubicBezTo>
                    <a:pt x="185107" y="7502"/>
                    <a:pt x="187119" y="7371"/>
                    <a:pt x="189167" y="7192"/>
                  </a:cubicBezTo>
                  <a:cubicBezTo>
                    <a:pt x="191215" y="7002"/>
                    <a:pt x="193262" y="6776"/>
                    <a:pt x="195298" y="6538"/>
                  </a:cubicBezTo>
                  <a:cubicBezTo>
                    <a:pt x="197334" y="6299"/>
                    <a:pt x="199347" y="6049"/>
                    <a:pt x="201311" y="5799"/>
                  </a:cubicBezTo>
                  <a:cubicBezTo>
                    <a:pt x="205109" y="5359"/>
                    <a:pt x="208621" y="4966"/>
                    <a:pt x="211884" y="4621"/>
                  </a:cubicBezTo>
                  <a:cubicBezTo>
                    <a:pt x="214896" y="4418"/>
                    <a:pt x="217706" y="4228"/>
                    <a:pt x="220206" y="4121"/>
                  </a:cubicBezTo>
                  <a:cubicBezTo>
                    <a:pt x="222718" y="4025"/>
                    <a:pt x="224969" y="3978"/>
                    <a:pt x="227017" y="3978"/>
                  </a:cubicBezTo>
                  <a:cubicBezTo>
                    <a:pt x="229065" y="3978"/>
                    <a:pt x="230958" y="4025"/>
                    <a:pt x="232720" y="4097"/>
                  </a:cubicBezTo>
                  <a:cubicBezTo>
                    <a:pt x="234482" y="4156"/>
                    <a:pt x="236149" y="4252"/>
                    <a:pt x="237756" y="4359"/>
                  </a:cubicBezTo>
                  <a:cubicBezTo>
                    <a:pt x="239352" y="4478"/>
                    <a:pt x="240911" y="4609"/>
                    <a:pt x="242459" y="4752"/>
                  </a:cubicBezTo>
                  <a:cubicBezTo>
                    <a:pt x="244007" y="4906"/>
                    <a:pt x="245555" y="5061"/>
                    <a:pt x="247126" y="5204"/>
                  </a:cubicBezTo>
                  <a:cubicBezTo>
                    <a:pt x="248698" y="5359"/>
                    <a:pt x="250281" y="5490"/>
                    <a:pt x="251889" y="5621"/>
                  </a:cubicBezTo>
                  <a:cubicBezTo>
                    <a:pt x="253496" y="5752"/>
                    <a:pt x="255115" y="5859"/>
                    <a:pt x="256711" y="5954"/>
                  </a:cubicBezTo>
                  <a:cubicBezTo>
                    <a:pt x="260056" y="6049"/>
                    <a:pt x="263259" y="6145"/>
                    <a:pt x="266260" y="6168"/>
                  </a:cubicBezTo>
                  <a:cubicBezTo>
                    <a:pt x="269296" y="6168"/>
                    <a:pt x="272022" y="6168"/>
                    <a:pt x="274415" y="6168"/>
                  </a:cubicBezTo>
                  <a:lnTo>
                    <a:pt x="285643" y="6168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16"/>
            <p:cNvSpPr/>
            <p:nvPr/>
          </p:nvSpPr>
          <p:spPr>
            <a:xfrm>
              <a:off x="239463" y="2644525"/>
              <a:ext cx="7141075" cy="257500"/>
            </a:xfrm>
            <a:custGeom>
              <a:rect b="b" l="l" r="r" t="t"/>
              <a:pathLst>
                <a:path extrusionOk="0" fill="none" h="10300" w="285643">
                  <a:moveTo>
                    <a:pt x="0" y="8204"/>
                  </a:moveTo>
                  <a:lnTo>
                    <a:pt x="14478" y="8204"/>
                  </a:lnTo>
                  <a:lnTo>
                    <a:pt x="24896" y="8204"/>
                  </a:lnTo>
                  <a:cubicBezTo>
                    <a:pt x="28754" y="8204"/>
                    <a:pt x="33016" y="8204"/>
                    <a:pt x="37648" y="8156"/>
                  </a:cubicBezTo>
                  <a:cubicBezTo>
                    <a:pt x="39969" y="8132"/>
                    <a:pt x="42458" y="8061"/>
                    <a:pt x="45161" y="7882"/>
                  </a:cubicBezTo>
                  <a:cubicBezTo>
                    <a:pt x="47887" y="7680"/>
                    <a:pt x="50876" y="7346"/>
                    <a:pt x="54114" y="6846"/>
                  </a:cubicBezTo>
                  <a:cubicBezTo>
                    <a:pt x="57364" y="6346"/>
                    <a:pt x="60829" y="5727"/>
                    <a:pt x="64437" y="5013"/>
                  </a:cubicBezTo>
                  <a:cubicBezTo>
                    <a:pt x="68044" y="4310"/>
                    <a:pt x="71735" y="3584"/>
                    <a:pt x="75414" y="2893"/>
                  </a:cubicBezTo>
                  <a:cubicBezTo>
                    <a:pt x="79093" y="2191"/>
                    <a:pt x="82713" y="1584"/>
                    <a:pt x="86201" y="1107"/>
                  </a:cubicBezTo>
                  <a:cubicBezTo>
                    <a:pt x="89702" y="631"/>
                    <a:pt x="93048" y="310"/>
                    <a:pt x="96226" y="155"/>
                  </a:cubicBezTo>
                  <a:cubicBezTo>
                    <a:pt x="99417" y="0"/>
                    <a:pt x="102430" y="12"/>
                    <a:pt x="105263" y="179"/>
                  </a:cubicBezTo>
                  <a:cubicBezTo>
                    <a:pt x="108085" y="369"/>
                    <a:pt x="110728" y="703"/>
                    <a:pt x="113241" y="1155"/>
                  </a:cubicBezTo>
                  <a:cubicBezTo>
                    <a:pt x="115741" y="1607"/>
                    <a:pt x="118146" y="2155"/>
                    <a:pt x="120480" y="2762"/>
                  </a:cubicBezTo>
                  <a:cubicBezTo>
                    <a:pt x="122813" y="3381"/>
                    <a:pt x="125111" y="4024"/>
                    <a:pt x="127433" y="4679"/>
                  </a:cubicBezTo>
                  <a:cubicBezTo>
                    <a:pt x="129754" y="5322"/>
                    <a:pt x="132112" y="5953"/>
                    <a:pt x="134577" y="6513"/>
                  </a:cubicBezTo>
                  <a:cubicBezTo>
                    <a:pt x="137053" y="7072"/>
                    <a:pt x="139660" y="7525"/>
                    <a:pt x="142387" y="7894"/>
                  </a:cubicBezTo>
                  <a:cubicBezTo>
                    <a:pt x="145245" y="8156"/>
                    <a:pt x="148233" y="8311"/>
                    <a:pt x="151329" y="8394"/>
                  </a:cubicBezTo>
                  <a:cubicBezTo>
                    <a:pt x="154496" y="8442"/>
                    <a:pt x="157734" y="8537"/>
                    <a:pt x="161044" y="8715"/>
                  </a:cubicBezTo>
                  <a:cubicBezTo>
                    <a:pt x="164366" y="8894"/>
                    <a:pt x="167795" y="9108"/>
                    <a:pt x="171355" y="9347"/>
                  </a:cubicBezTo>
                  <a:cubicBezTo>
                    <a:pt x="174927" y="9573"/>
                    <a:pt x="178606" y="9799"/>
                    <a:pt x="182309" y="9978"/>
                  </a:cubicBezTo>
                  <a:cubicBezTo>
                    <a:pt x="186000" y="10168"/>
                    <a:pt x="189667" y="10275"/>
                    <a:pt x="193251" y="10287"/>
                  </a:cubicBezTo>
                  <a:cubicBezTo>
                    <a:pt x="196834" y="10299"/>
                    <a:pt x="200323" y="10204"/>
                    <a:pt x="203668" y="10073"/>
                  </a:cubicBezTo>
                  <a:cubicBezTo>
                    <a:pt x="207026" y="9954"/>
                    <a:pt x="210217" y="9799"/>
                    <a:pt x="213205" y="9644"/>
                  </a:cubicBezTo>
                  <a:cubicBezTo>
                    <a:pt x="216206" y="9489"/>
                    <a:pt x="219004" y="9347"/>
                    <a:pt x="221623" y="9216"/>
                  </a:cubicBezTo>
                  <a:cubicBezTo>
                    <a:pt x="224242" y="9085"/>
                    <a:pt x="226695" y="8966"/>
                    <a:pt x="229005" y="8882"/>
                  </a:cubicBezTo>
                  <a:cubicBezTo>
                    <a:pt x="231327" y="8799"/>
                    <a:pt x="233541" y="8739"/>
                    <a:pt x="235696" y="8704"/>
                  </a:cubicBezTo>
                  <a:cubicBezTo>
                    <a:pt x="237839" y="8668"/>
                    <a:pt x="239947" y="8656"/>
                    <a:pt x="242066" y="8644"/>
                  </a:cubicBezTo>
                  <a:cubicBezTo>
                    <a:pt x="244174" y="8632"/>
                    <a:pt x="246281" y="8596"/>
                    <a:pt x="248376" y="8573"/>
                  </a:cubicBezTo>
                  <a:cubicBezTo>
                    <a:pt x="250484" y="8549"/>
                    <a:pt x="252591" y="8513"/>
                    <a:pt x="254675" y="8454"/>
                  </a:cubicBezTo>
                  <a:cubicBezTo>
                    <a:pt x="256747" y="8382"/>
                    <a:pt x="258783" y="8311"/>
                    <a:pt x="260723" y="8275"/>
                  </a:cubicBezTo>
                  <a:cubicBezTo>
                    <a:pt x="264605" y="8204"/>
                    <a:pt x="268093" y="8204"/>
                    <a:pt x="271153" y="8204"/>
                  </a:cubicBezTo>
                  <a:lnTo>
                    <a:pt x="285643" y="8204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16"/>
            <p:cNvSpPr/>
            <p:nvPr/>
          </p:nvSpPr>
          <p:spPr>
            <a:xfrm>
              <a:off x="239463" y="2863300"/>
              <a:ext cx="7141075" cy="313150"/>
            </a:xfrm>
            <a:custGeom>
              <a:rect b="b" l="l" r="r" t="t"/>
              <a:pathLst>
                <a:path extrusionOk="0" fill="none" h="12526" w="285643">
                  <a:moveTo>
                    <a:pt x="0" y="9597"/>
                  </a:moveTo>
                  <a:lnTo>
                    <a:pt x="14478" y="9597"/>
                  </a:lnTo>
                  <a:lnTo>
                    <a:pt x="24896" y="9597"/>
                  </a:lnTo>
                  <a:cubicBezTo>
                    <a:pt x="28754" y="9597"/>
                    <a:pt x="32992" y="9597"/>
                    <a:pt x="37636" y="9549"/>
                  </a:cubicBezTo>
                  <a:cubicBezTo>
                    <a:pt x="39958" y="9525"/>
                    <a:pt x="42470" y="9418"/>
                    <a:pt x="45220" y="9204"/>
                  </a:cubicBezTo>
                  <a:cubicBezTo>
                    <a:pt x="47959" y="8977"/>
                    <a:pt x="50971" y="8608"/>
                    <a:pt x="54257" y="8061"/>
                  </a:cubicBezTo>
                  <a:cubicBezTo>
                    <a:pt x="57555" y="7513"/>
                    <a:pt x="61091" y="6822"/>
                    <a:pt x="64830" y="6013"/>
                  </a:cubicBezTo>
                  <a:cubicBezTo>
                    <a:pt x="68556" y="5215"/>
                    <a:pt x="72402" y="4358"/>
                    <a:pt x="76284" y="3536"/>
                  </a:cubicBezTo>
                  <a:cubicBezTo>
                    <a:pt x="80153" y="2703"/>
                    <a:pt x="83975" y="1953"/>
                    <a:pt x="87642" y="1346"/>
                  </a:cubicBezTo>
                  <a:cubicBezTo>
                    <a:pt x="91309" y="750"/>
                    <a:pt x="94774" y="345"/>
                    <a:pt x="97989" y="179"/>
                  </a:cubicBezTo>
                  <a:cubicBezTo>
                    <a:pt x="101191" y="0"/>
                    <a:pt x="104132" y="72"/>
                    <a:pt x="106847" y="334"/>
                  </a:cubicBezTo>
                  <a:cubicBezTo>
                    <a:pt x="109573" y="596"/>
                    <a:pt x="112109" y="1012"/>
                    <a:pt x="114526" y="1548"/>
                  </a:cubicBezTo>
                  <a:cubicBezTo>
                    <a:pt x="116955" y="2084"/>
                    <a:pt x="119277" y="2715"/>
                    <a:pt x="121563" y="3393"/>
                  </a:cubicBezTo>
                  <a:cubicBezTo>
                    <a:pt x="123849" y="4072"/>
                    <a:pt x="126123" y="4787"/>
                    <a:pt x="128421" y="5489"/>
                  </a:cubicBezTo>
                  <a:cubicBezTo>
                    <a:pt x="130719" y="6191"/>
                    <a:pt x="133076" y="6870"/>
                    <a:pt x="135541" y="7477"/>
                  </a:cubicBezTo>
                  <a:cubicBezTo>
                    <a:pt x="138006" y="8096"/>
                    <a:pt x="140637" y="8597"/>
                    <a:pt x="143459" y="8954"/>
                  </a:cubicBezTo>
                  <a:cubicBezTo>
                    <a:pt x="146292" y="9299"/>
                    <a:pt x="149340" y="9478"/>
                    <a:pt x="152495" y="9561"/>
                  </a:cubicBezTo>
                  <a:cubicBezTo>
                    <a:pt x="155722" y="9597"/>
                    <a:pt x="158949" y="9680"/>
                    <a:pt x="162151" y="9859"/>
                  </a:cubicBezTo>
                  <a:cubicBezTo>
                    <a:pt x="165342" y="10037"/>
                    <a:pt x="168521" y="10287"/>
                    <a:pt x="171688" y="10549"/>
                  </a:cubicBezTo>
                  <a:cubicBezTo>
                    <a:pt x="174867" y="10823"/>
                    <a:pt x="178070" y="11097"/>
                    <a:pt x="181297" y="11359"/>
                  </a:cubicBezTo>
                  <a:cubicBezTo>
                    <a:pt x="184523" y="11621"/>
                    <a:pt x="187750" y="11859"/>
                    <a:pt x="190953" y="12037"/>
                  </a:cubicBezTo>
                  <a:cubicBezTo>
                    <a:pt x="194155" y="12228"/>
                    <a:pt x="197311" y="12359"/>
                    <a:pt x="200394" y="12430"/>
                  </a:cubicBezTo>
                  <a:cubicBezTo>
                    <a:pt x="203490" y="12502"/>
                    <a:pt x="206502" y="12526"/>
                    <a:pt x="209419" y="12478"/>
                  </a:cubicBezTo>
                  <a:cubicBezTo>
                    <a:pt x="212324" y="12442"/>
                    <a:pt x="215146" y="12359"/>
                    <a:pt x="217873" y="12240"/>
                  </a:cubicBezTo>
                  <a:cubicBezTo>
                    <a:pt x="220599" y="12121"/>
                    <a:pt x="223242" y="11966"/>
                    <a:pt x="225826" y="11811"/>
                  </a:cubicBezTo>
                  <a:cubicBezTo>
                    <a:pt x="228398" y="11656"/>
                    <a:pt x="230922" y="11502"/>
                    <a:pt x="233410" y="11323"/>
                  </a:cubicBezTo>
                  <a:cubicBezTo>
                    <a:pt x="235899" y="11156"/>
                    <a:pt x="238363" y="10966"/>
                    <a:pt x="240792" y="10763"/>
                  </a:cubicBezTo>
                  <a:cubicBezTo>
                    <a:pt x="243221" y="10573"/>
                    <a:pt x="245614" y="10371"/>
                    <a:pt x="247936" y="10204"/>
                  </a:cubicBezTo>
                  <a:cubicBezTo>
                    <a:pt x="250258" y="10037"/>
                    <a:pt x="252484" y="9906"/>
                    <a:pt x="254627" y="9799"/>
                  </a:cubicBezTo>
                  <a:cubicBezTo>
                    <a:pt x="256758" y="9704"/>
                    <a:pt x="258806" y="9632"/>
                    <a:pt x="260747" y="9597"/>
                  </a:cubicBezTo>
                  <a:cubicBezTo>
                    <a:pt x="264617" y="9597"/>
                    <a:pt x="268105" y="9597"/>
                    <a:pt x="271153" y="9597"/>
                  </a:cubicBezTo>
                  <a:lnTo>
                    <a:pt x="285643" y="9597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16"/>
            <p:cNvSpPr/>
            <p:nvPr/>
          </p:nvSpPr>
          <p:spPr>
            <a:xfrm>
              <a:off x="239463" y="3123750"/>
              <a:ext cx="7141075" cy="293500"/>
            </a:xfrm>
            <a:custGeom>
              <a:rect b="b" l="l" r="r" t="t"/>
              <a:pathLst>
                <a:path extrusionOk="0" fill="none" h="11740" w="285643">
                  <a:moveTo>
                    <a:pt x="0" y="9323"/>
                  </a:moveTo>
                  <a:lnTo>
                    <a:pt x="14478" y="9323"/>
                  </a:lnTo>
                  <a:lnTo>
                    <a:pt x="24896" y="9323"/>
                  </a:lnTo>
                  <a:cubicBezTo>
                    <a:pt x="28754" y="9323"/>
                    <a:pt x="32992" y="9323"/>
                    <a:pt x="37636" y="9275"/>
                  </a:cubicBezTo>
                  <a:cubicBezTo>
                    <a:pt x="39969" y="9251"/>
                    <a:pt x="42458" y="9156"/>
                    <a:pt x="45172" y="8966"/>
                  </a:cubicBezTo>
                  <a:cubicBezTo>
                    <a:pt x="47875" y="8775"/>
                    <a:pt x="50816" y="8454"/>
                    <a:pt x="54043" y="7954"/>
                  </a:cubicBezTo>
                  <a:cubicBezTo>
                    <a:pt x="57257" y="7465"/>
                    <a:pt x="60734" y="6811"/>
                    <a:pt x="64425" y="6037"/>
                  </a:cubicBezTo>
                  <a:cubicBezTo>
                    <a:pt x="68116" y="5275"/>
                    <a:pt x="71950" y="4429"/>
                    <a:pt x="75831" y="3596"/>
                  </a:cubicBezTo>
                  <a:cubicBezTo>
                    <a:pt x="79713" y="2750"/>
                    <a:pt x="83546" y="1988"/>
                    <a:pt x="87237" y="1381"/>
                  </a:cubicBezTo>
                  <a:cubicBezTo>
                    <a:pt x="90928" y="762"/>
                    <a:pt x="94405" y="345"/>
                    <a:pt x="97608" y="179"/>
                  </a:cubicBezTo>
                  <a:cubicBezTo>
                    <a:pt x="100810" y="0"/>
                    <a:pt x="103739" y="83"/>
                    <a:pt x="106442" y="357"/>
                  </a:cubicBezTo>
                  <a:cubicBezTo>
                    <a:pt x="109133" y="631"/>
                    <a:pt x="111657" y="1084"/>
                    <a:pt x="114050" y="1631"/>
                  </a:cubicBezTo>
                  <a:cubicBezTo>
                    <a:pt x="116455" y="2191"/>
                    <a:pt x="118765" y="2834"/>
                    <a:pt x="121051" y="3524"/>
                  </a:cubicBezTo>
                  <a:cubicBezTo>
                    <a:pt x="123325" y="4215"/>
                    <a:pt x="125611" y="4929"/>
                    <a:pt x="127933" y="5620"/>
                  </a:cubicBezTo>
                  <a:cubicBezTo>
                    <a:pt x="130243" y="6322"/>
                    <a:pt x="132636" y="6977"/>
                    <a:pt x="135160" y="7561"/>
                  </a:cubicBezTo>
                  <a:cubicBezTo>
                    <a:pt x="137672" y="8132"/>
                    <a:pt x="140363" y="8596"/>
                    <a:pt x="143280" y="8882"/>
                  </a:cubicBezTo>
                  <a:cubicBezTo>
                    <a:pt x="146197" y="9180"/>
                    <a:pt x="149340" y="9287"/>
                    <a:pt x="152555" y="9323"/>
                  </a:cubicBezTo>
                  <a:cubicBezTo>
                    <a:pt x="155793" y="9323"/>
                    <a:pt x="159020" y="9335"/>
                    <a:pt x="162223" y="9418"/>
                  </a:cubicBezTo>
                  <a:cubicBezTo>
                    <a:pt x="165414" y="9501"/>
                    <a:pt x="168581" y="9668"/>
                    <a:pt x="171724" y="9870"/>
                  </a:cubicBezTo>
                  <a:cubicBezTo>
                    <a:pt x="174855" y="10073"/>
                    <a:pt x="177975" y="10299"/>
                    <a:pt x="181059" y="10537"/>
                  </a:cubicBezTo>
                  <a:cubicBezTo>
                    <a:pt x="184142" y="10763"/>
                    <a:pt x="187214" y="10978"/>
                    <a:pt x="190250" y="11156"/>
                  </a:cubicBezTo>
                  <a:cubicBezTo>
                    <a:pt x="193298" y="11347"/>
                    <a:pt x="196322" y="11490"/>
                    <a:pt x="199311" y="11585"/>
                  </a:cubicBezTo>
                  <a:cubicBezTo>
                    <a:pt x="202299" y="11692"/>
                    <a:pt x="205252" y="11740"/>
                    <a:pt x="208157" y="11728"/>
                  </a:cubicBezTo>
                  <a:cubicBezTo>
                    <a:pt x="211062" y="11728"/>
                    <a:pt x="213932" y="11668"/>
                    <a:pt x="216765" y="11573"/>
                  </a:cubicBezTo>
                  <a:cubicBezTo>
                    <a:pt x="219599" y="11478"/>
                    <a:pt x="222385" y="11335"/>
                    <a:pt x="225124" y="11168"/>
                  </a:cubicBezTo>
                  <a:cubicBezTo>
                    <a:pt x="227874" y="10990"/>
                    <a:pt x="230553" y="10799"/>
                    <a:pt x="233184" y="10597"/>
                  </a:cubicBezTo>
                  <a:cubicBezTo>
                    <a:pt x="235803" y="10394"/>
                    <a:pt x="238351" y="10204"/>
                    <a:pt x="240840" y="10037"/>
                  </a:cubicBezTo>
                  <a:cubicBezTo>
                    <a:pt x="243316" y="9859"/>
                    <a:pt x="245709" y="9716"/>
                    <a:pt x="248019" y="9608"/>
                  </a:cubicBezTo>
                  <a:cubicBezTo>
                    <a:pt x="252627" y="9406"/>
                    <a:pt x="256889" y="9335"/>
                    <a:pt x="260747" y="9323"/>
                  </a:cubicBezTo>
                  <a:lnTo>
                    <a:pt x="271165" y="9323"/>
                  </a:lnTo>
                  <a:lnTo>
                    <a:pt x="285643" y="9323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16"/>
            <p:cNvSpPr/>
            <p:nvPr/>
          </p:nvSpPr>
          <p:spPr>
            <a:xfrm>
              <a:off x="239463" y="3431225"/>
              <a:ext cx="7141075" cy="211350"/>
            </a:xfrm>
            <a:custGeom>
              <a:rect b="b" l="l" r="r" t="t"/>
              <a:pathLst>
                <a:path extrusionOk="0" fill="none" h="8454" w="285643">
                  <a:moveTo>
                    <a:pt x="0" y="7168"/>
                  </a:moveTo>
                  <a:lnTo>
                    <a:pt x="14478" y="7168"/>
                  </a:lnTo>
                  <a:lnTo>
                    <a:pt x="24896" y="7168"/>
                  </a:lnTo>
                  <a:cubicBezTo>
                    <a:pt x="28754" y="7168"/>
                    <a:pt x="32992" y="7168"/>
                    <a:pt x="37600" y="7144"/>
                  </a:cubicBezTo>
                  <a:cubicBezTo>
                    <a:pt x="39898" y="7132"/>
                    <a:pt x="42339" y="7084"/>
                    <a:pt x="44922" y="6977"/>
                  </a:cubicBezTo>
                  <a:cubicBezTo>
                    <a:pt x="47518" y="6870"/>
                    <a:pt x="50292" y="6680"/>
                    <a:pt x="53293" y="6370"/>
                  </a:cubicBezTo>
                  <a:cubicBezTo>
                    <a:pt x="56293" y="6061"/>
                    <a:pt x="59508" y="5608"/>
                    <a:pt x="62937" y="5037"/>
                  </a:cubicBezTo>
                  <a:cubicBezTo>
                    <a:pt x="66378" y="4465"/>
                    <a:pt x="69973" y="3810"/>
                    <a:pt x="73640" y="3132"/>
                  </a:cubicBezTo>
                  <a:cubicBezTo>
                    <a:pt x="77319" y="2453"/>
                    <a:pt x="80998" y="1810"/>
                    <a:pt x="84582" y="1274"/>
                  </a:cubicBezTo>
                  <a:cubicBezTo>
                    <a:pt x="88166" y="738"/>
                    <a:pt x="91595" y="369"/>
                    <a:pt x="94810" y="179"/>
                  </a:cubicBezTo>
                  <a:cubicBezTo>
                    <a:pt x="98036" y="0"/>
                    <a:pt x="101037" y="12"/>
                    <a:pt x="103835" y="215"/>
                  </a:cubicBezTo>
                  <a:cubicBezTo>
                    <a:pt x="106633" y="417"/>
                    <a:pt x="109264" y="774"/>
                    <a:pt x="111788" y="1239"/>
                  </a:cubicBezTo>
                  <a:cubicBezTo>
                    <a:pt x="114300" y="1703"/>
                    <a:pt x="116753" y="2251"/>
                    <a:pt x="119158" y="2834"/>
                  </a:cubicBezTo>
                  <a:cubicBezTo>
                    <a:pt x="121575" y="3429"/>
                    <a:pt x="123992" y="4036"/>
                    <a:pt x="126468" y="4620"/>
                  </a:cubicBezTo>
                  <a:cubicBezTo>
                    <a:pt x="128945" y="5203"/>
                    <a:pt x="131505" y="5727"/>
                    <a:pt x="134219" y="6168"/>
                  </a:cubicBezTo>
                  <a:cubicBezTo>
                    <a:pt x="136922" y="6596"/>
                    <a:pt x="139827" y="6894"/>
                    <a:pt x="142887" y="7084"/>
                  </a:cubicBezTo>
                  <a:cubicBezTo>
                    <a:pt x="146066" y="7156"/>
                    <a:pt x="149316" y="7168"/>
                    <a:pt x="152555" y="7168"/>
                  </a:cubicBezTo>
                  <a:lnTo>
                    <a:pt x="161032" y="7168"/>
                  </a:lnTo>
                  <a:cubicBezTo>
                    <a:pt x="163854" y="7180"/>
                    <a:pt x="166664" y="7192"/>
                    <a:pt x="169438" y="7251"/>
                  </a:cubicBezTo>
                  <a:cubicBezTo>
                    <a:pt x="172224" y="7299"/>
                    <a:pt x="174986" y="7394"/>
                    <a:pt x="177713" y="7501"/>
                  </a:cubicBezTo>
                  <a:cubicBezTo>
                    <a:pt x="180451" y="7620"/>
                    <a:pt x="183166" y="7739"/>
                    <a:pt x="185857" y="7870"/>
                  </a:cubicBezTo>
                  <a:cubicBezTo>
                    <a:pt x="188548" y="7989"/>
                    <a:pt x="191226" y="8097"/>
                    <a:pt x="193870" y="8192"/>
                  </a:cubicBezTo>
                  <a:cubicBezTo>
                    <a:pt x="196513" y="8287"/>
                    <a:pt x="199144" y="8358"/>
                    <a:pt x="201740" y="8394"/>
                  </a:cubicBezTo>
                  <a:cubicBezTo>
                    <a:pt x="204347" y="8442"/>
                    <a:pt x="206919" y="8454"/>
                    <a:pt x="209467" y="8442"/>
                  </a:cubicBezTo>
                  <a:cubicBezTo>
                    <a:pt x="212003" y="8430"/>
                    <a:pt x="214527" y="8382"/>
                    <a:pt x="217003" y="8323"/>
                  </a:cubicBezTo>
                  <a:cubicBezTo>
                    <a:pt x="219480" y="8251"/>
                    <a:pt x="221933" y="8168"/>
                    <a:pt x="224326" y="8073"/>
                  </a:cubicBezTo>
                  <a:cubicBezTo>
                    <a:pt x="226731" y="7977"/>
                    <a:pt x="229088" y="7870"/>
                    <a:pt x="231398" y="7763"/>
                  </a:cubicBezTo>
                  <a:cubicBezTo>
                    <a:pt x="236018" y="7561"/>
                    <a:pt x="240423" y="7382"/>
                    <a:pt x="244578" y="7287"/>
                  </a:cubicBezTo>
                  <a:cubicBezTo>
                    <a:pt x="248734" y="7180"/>
                    <a:pt x="252627" y="7168"/>
                    <a:pt x="256246" y="7168"/>
                  </a:cubicBezTo>
                  <a:lnTo>
                    <a:pt x="266260" y="7168"/>
                  </a:lnTo>
                  <a:lnTo>
                    <a:pt x="285643" y="7168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16"/>
            <p:cNvSpPr/>
            <p:nvPr/>
          </p:nvSpPr>
          <p:spPr>
            <a:xfrm>
              <a:off x="239463" y="3762500"/>
              <a:ext cx="7141075" cy="110175"/>
            </a:xfrm>
            <a:custGeom>
              <a:rect b="b" l="l" r="r" t="t"/>
              <a:pathLst>
                <a:path extrusionOk="0" fill="none" h="4407" w="285643">
                  <a:moveTo>
                    <a:pt x="0" y="4061"/>
                  </a:moveTo>
                  <a:lnTo>
                    <a:pt x="24884" y="4061"/>
                  </a:lnTo>
                  <a:cubicBezTo>
                    <a:pt x="28754" y="4061"/>
                    <a:pt x="32992" y="4061"/>
                    <a:pt x="37552" y="4061"/>
                  </a:cubicBezTo>
                  <a:cubicBezTo>
                    <a:pt x="39838" y="4061"/>
                    <a:pt x="42220" y="4049"/>
                    <a:pt x="44708" y="4013"/>
                  </a:cubicBezTo>
                  <a:cubicBezTo>
                    <a:pt x="47197" y="3989"/>
                    <a:pt x="49816" y="3918"/>
                    <a:pt x="52566" y="3787"/>
                  </a:cubicBezTo>
                  <a:cubicBezTo>
                    <a:pt x="55329" y="3656"/>
                    <a:pt x="58234" y="3466"/>
                    <a:pt x="61305" y="3180"/>
                  </a:cubicBezTo>
                  <a:cubicBezTo>
                    <a:pt x="64377" y="2906"/>
                    <a:pt x="67592" y="2561"/>
                    <a:pt x="70902" y="2168"/>
                  </a:cubicBezTo>
                  <a:cubicBezTo>
                    <a:pt x="74224" y="1763"/>
                    <a:pt x="77593" y="1358"/>
                    <a:pt x="80963" y="1001"/>
                  </a:cubicBezTo>
                  <a:cubicBezTo>
                    <a:pt x="84320" y="632"/>
                    <a:pt x="87630" y="358"/>
                    <a:pt x="90821" y="191"/>
                  </a:cubicBezTo>
                  <a:cubicBezTo>
                    <a:pt x="94012" y="37"/>
                    <a:pt x="97072" y="1"/>
                    <a:pt x="100001" y="96"/>
                  </a:cubicBezTo>
                  <a:cubicBezTo>
                    <a:pt x="102942" y="191"/>
                    <a:pt x="105751" y="406"/>
                    <a:pt x="108490" y="715"/>
                  </a:cubicBezTo>
                  <a:cubicBezTo>
                    <a:pt x="111216" y="1013"/>
                    <a:pt x="113895" y="1382"/>
                    <a:pt x="116562" y="1787"/>
                  </a:cubicBezTo>
                  <a:cubicBezTo>
                    <a:pt x="119229" y="2192"/>
                    <a:pt x="121920" y="2585"/>
                    <a:pt x="124682" y="2954"/>
                  </a:cubicBezTo>
                  <a:cubicBezTo>
                    <a:pt x="127433" y="3323"/>
                    <a:pt x="130302" y="3620"/>
                    <a:pt x="133338" y="3811"/>
                  </a:cubicBezTo>
                  <a:cubicBezTo>
                    <a:pt x="136374" y="4001"/>
                    <a:pt x="139565" y="4061"/>
                    <a:pt x="142816" y="4061"/>
                  </a:cubicBezTo>
                  <a:cubicBezTo>
                    <a:pt x="146066" y="4061"/>
                    <a:pt x="149305" y="4061"/>
                    <a:pt x="152543" y="4061"/>
                  </a:cubicBezTo>
                  <a:lnTo>
                    <a:pt x="161032" y="4061"/>
                  </a:lnTo>
                  <a:lnTo>
                    <a:pt x="169462" y="4061"/>
                  </a:lnTo>
                  <a:cubicBezTo>
                    <a:pt x="172248" y="4061"/>
                    <a:pt x="175034" y="4073"/>
                    <a:pt x="177784" y="4085"/>
                  </a:cubicBezTo>
                  <a:cubicBezTo>
                    <a:pt x="180547" y="4109"/>
                    <a:pt x="183285" y="4132"/>
                    <a:pt x="186000" y="4168"/>
                  </a:cubicBezTo>
                  <a:cubicBezTo>
                    <a:pt x="188702" y="4216"/>
                    <a:pt x="191393" y="4251"/>
                    <a:pt x="194048" y="4299"/>
                  </a:cubicBezTo>
                  <a:cubicBezTo>
                    <a:pt x="196715" y="4335"/>
                    <a:pt x="199347" y="4370"/>
                    <a:pt x="201954" y="4382"/>
                  </a:cubicBezTo>
                  <a:cubicBezTo>
                    <a:pt x="204561" y="4406"/>
                    <a:pt x="207133" y="4406"/>
                    <a:pt x="209681" y="4406"/>
                  </a:cubicBezTo>
                  <a:cubicBezTo>
                    <a:pt x="212229" y="4394"/>
                    <a:pt x="214741" y="4370"/>
                    <a:pt x="217206" y="4347"/>
                  </a:cubicBezTo>
                  <a:cubicBezTo>
                    <a:pt x="219682" y="4311"/>
                    <a:pt x="222111" y="4275"/>
                    <a:pt x="224504" y="4240"/>
                  </a:cubicBezTo>
                  <a:cubicBezTo>
                    <a:pt x="226886" y="4204"/>
                    <a:pt x="229231" y="4168"/>
                    <a:pt x="231517" y="4132"/>
                  </a:cubicBezTo>
                  <a:cubicBezTo>
                    <a:pt x="236101" y="4085"/>
                    <a:pt x="240471" y="4073"/>
                    <a:pt x="244602" y="4073"/>
                  </a:cubicBezTo>
                  <a:lnTo>
                    <a:pt x="256246" y="4073"/>
                  </a:lnTo>
                  <a:lnTo>
                    <a:pt x="285643" y="4073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16"/>
            <p:cNvSpPr/>
            <p:nvPr/>
          </p:nvSpPr>
          <p:spPr>
            <a:xfrm>
              <a:off x="239463" y="4083675"/>
              <a:ext cx="7141075" cy="34250"/>
            </a:xfrm>
            <a:custGeom>
              <a:rect b="b" l="l" r="r" t="t"/>
              <a:pathLst>
                <a:path extrusionOk="0" fill="none" h="1370" w="285643">
                  <a:moveTo>
                    <a:pt x="0" y="1358"/>
                  </a:moveTo>
                  <a:lnTo>
                    <a:pt x="37552" y="1358"/>
                  </a:lnTo>
                  <a:cubicBezTo>
                    <a:pt x="39827" y="1358"/>
                    <a:pt x="42196" y="1358"/>
                    <a:pt x="44637" y="1358"/>
                  </a:cubicBezTo>
                  <a:cubicBezTo>
                    <a:pt x="47066" y="1358"/>
                    <a:pt x="49602" y="1346"/>
                    <a:pt x="52209" y="1322"/>
                  </a:cubicBezTo>
                  <a:cubicBezTo>
                    <a:pt x="54828" y="1299"/>
                    <a:pt x="57543" y="1251"/>
                    <a:pt x="60353" y="1179"/>
                  </a:cubicBezTo>
                  <a:cubicBezTo>
                    <a:pt x="63163" y="1108"/>
                    <a:pt x="66068" y="1001"/>
                    <a:pt x="69056" y="870"/>
                  </a:cubicBezTo>
                  <a:cubicBezTo>
                    <a:pt x="72045" y="739"/>
                    <a:pt x="75105" y="596"/>
                    <a:pt x="78212" y="453"/>
                  </a:cubicBezTo>
                  <a:cubicBezTo>
                    <a:pt x="81308" y="310"/>
                    <a:pt x="84427" y="179"/>
                    <a:pt x="87511" y="108"/>
                  </a:cubicBezTo>
                  <a:cubicBezTo>
                    <a:pt x="90607" y="25"/>
                    <a:pt x="93667" y="1"/>
                    <a:pt x="96679" y="36"/>
                  </a:cubicBezTo>
                  <a:cubicBezTo>
                    <a:pt x="99703" y="72"/>
                    <a:pt x="102680" y="167"/>
                    <a:pt x="105621" y="310"/>
                  </a:cubicBezTo>
                  <a:cubicBezTo>
                    <a:pt x="108573" y="441"/>
                    <a:pt x="111514" y="620"/>
                    <a:pt x="114479" y="787"/>
                  </a:cubicBezTo>
                  <a:cubicBezTo>
                    <a:pt x="117443" y="953"/>
                    <a:pt x="120468" y="1108"/>
                    <a:pt x="123563" y="1215"/>
                  </a:cubicBezTo>
                  <a:cubicBezTo>
                    <a:pt x="126659" y="1310"/>
                    <a:pt x="129850" y="1346"/>
                    <a:pt x="133088" y="1358"/>
                  </a:cubicBezTo>
                  <a:cubicBezTo>
                    <a:pt x="136327" y="1358"/>
                    <a:pt x="139577" y="1358"/>
                    <a:pt x="142816" y="1370"/>
                  </a:cubicBezTo>
                  <a:lnTo>
                    <a:pt x="178189" y="1370"/>
                  </a:lnTo>
                  <a:lnTo>
                    <a:pt x="186809" y="1370"/>
                  </a:lnTo>
                  <a:lnTo>
                    <a:pt x="195263" y="1370"/>
                  </a:lnTo>
                  <a:cubicBezTo>
                    <a:pt x="198049" y="1370"/>
                    <a:pt x="200811" y="1370"/>
                    <a:pt x="203526" y="1370"/>
                  </a:cubicBezTo>
                  <a:cubicBezTo>
                    <a:pt x="206252" y="1370"/>
                    <a:pt x="208931" y="1370"/>
                    <a:pt x="211586" y="1370"/>
                  </a:cubicBezTo>
                  <a:cubicBezTo>
                    <a:pt x="214229" y="1370"/>
                    <a:pt x="216825" y="1370"/>
                    <a:pt x="219385" y="1370"/>
                  </a:cubicBezTo>
                  <a:lnTo>
                    <a:pt x="226921" y="1370"/>
                  </a:lnTo>
                  <a:lnTo>
                    <a:pt x="234137" y="1370"/>
                  </a:lnTo>
                  <a:lnTo>
                    <a:pt x="285643" y="1370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16"/>
            <p:cNvSpPr/>
            <p:nvPr/>
          </p:nvSpPr>
          <p:spPr>
            <a:xfrm>
              <a:off x="239463" y="4367350"/>
              <a:ext cx="7141075" cy="3900"/>
            </a:xfrm>
            <a:custGeom>
              <a:rect b="b" l="l" r="r" t="t"/>
              <a:pathLst>
                <a:path extrusionOk="0" fill="none" h="156" w="285643">
                  <a:moveTo>
                    <a:pt x="0" y="155"/>
                  </a:moveTo>
                  <a:lnTo>
                    <a:pt x="44625" y="155"/>
                  </a:lnTo>
                  <a:lnTo>
                    <a:pt x="52150" y="155"/>
                  </a:lnTo>
                  <a:cubicBezTo>
                    <a:pt x="54721" y="155"/>
                    <a:pt x="57364" y="155"/>
                    <a:pt x="60079" y="155"/>
                  </a:cubicBezTo>
                  <a:cubicBezTo>
                    <a:pt x="62794" y="155"/>
                    <a:pt x="65568" y="143"/>
                    <a:pt x="68413" y="119"/>
                  </a:cubicBezTo>
                  <a:cubicBezTo>
                    <a:pt x="71259" y="108"/>
                    <a:pt x="74152" y="96"/>
                    <a:pt x="77105" y="72"/>
                  </a:cubicBezTo>
                  <a:cubicBezTo>
                    <a:pt x="80058" y="48"/>
                    <a:pt x="83046" y="24"/>
                    <a:pt x="86070" y="12"/>
                  </a:cubicBezTo>
                  <a:cubicBezTo>
                    <a:pt x="89083" y="0"/>
                    <a:pt x="92119" y="0"/>
                    <a:pt x="95179" y="12"/>
                  </a:cubicBezTo>
                  <a:cubicBezTo>
                    <a:pt x="98239" y="24"/>
                    <a:pt x="101322" y="48"/>
                    <a:pt x="104418" y="72"/>
                  </a:cubicBezTo>
                  <a:cubicBezTo>
                    <a:pt x="107514" y="96"/>
                    <a:pt x="110645" y="131"/>
                    <a:pt x="113812" y="143"/>
                  </a:cubicBezTo>
                  <a:cubicBezTo>
                    <a:pt x="116967" y="155"/>
                    <a:pt x="120182" y="155"/>
                    <a:pt x="123397" y="155"/>
                  </a:cubicBezTo>
                  <a:lnTo>
                    <a:pt x="133088" y="155"/>
                  </a:lnTo>
                  <a:lnTo>
                    <a:pt x="285643" y="155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16"/>
            <p:cNvSpPr/>
            <p:nvPr/>
          </p:nvSpPr>
          <p:spPr>
            <a:xfrm>
              <a:off x="239463" y="4624825"/>
              <a:ext cx="7141075" cy="25"/>
            </a:xfrm>
            <a:custGeom>
              <a:rect b="b" l="l" r="r" t="t"/>
              <a:pathLst>
                <a:path extrusionOk="0" fill="none" h="1" w="285643">
                  <a:moveTo>
                    <a:pt x="0" y="0"/>
                  </a:moveTo>
                  <a:lnTo>
                    <a:pt x="285643" y="0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16"/>
            <p:cNvSpPr/>
            <p:nvPr/>
          </p:nvSpPr>
          <p:spPr>
            <a:xfrm>
              <a:off x="6976750" y="839225"/>
              <a:ext cx="325" cy="4049050"/>
            </a:xfrm>
            <a:custGeom>
              <a:rect b="b" l="l" r="r" t="t"/>
              <a:pathLst>
                <a:path extrusionOk="0" fill="none" h="161962" w="13">
                  <a:moveTo>
                    <a:pt x="1" y="161961"/>
                  </a:moveTo>
                  <a:lnTo>
                    <a:pt x="1" y="69974"/>
                  </a:lnTo>
                  <a:lnTo>
                    <a:pt x="1" y="64521"/>
                  </a:lnTo>
                  <a:cubicBezTo>
                    <a:pt x="1" y="62711"/>
                    <a:pt x="1" y="60913"/>
                    <a:pt x="13" y="59139"/>
                  </a:cubicBezTo>
                  <a:lnTo>
                    <a:pt x="13" y="53853"/>
                  </a:lnTo>
                  <a:cubicBezTo>
                    <a:pt x="13" y="52102"/>
                    <a:pt x="13" y="50376"/>
                    <a:pt x="1" y="48673"/>
                  </a:cubicBezTo>
                  <a:lnTo>
                    <a:pt x="1" y="43637"/>
                  </a:lnTo>
                  <a:lnTo>
                    <a:pt x="1" y="38756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4" name="Google Shape;794;p1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95" name="Google Shape;795;p16"/>
          <p:cNvSpPr txBox="1"/>
          <p:nvPr>
            <p:ph idx="1" type="subTitle"/>
          </p:nvPr>
        </p:nvSpPr>
        <p:spPr>
          <a:xfrm>
            <a:off x="4868034" y="3001320"/>
            <a:ext cx="2589600" cy="122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96" name="Google Shape;796;p16"/>
          <p:cNvSpPr txBox="1"/>
          <p:nvPr>
            <p:ph idx="2" type="subTitle"/>
          </p:nvPr>
        </p:nvSpPr>
        <p:spPr>
          <a:xfrm>
            <a:off x="1686375" y="3001320"/>
            <a:ext cx="2589600" cy="122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97" name="Google Shape;797;p16"/>
          <p:cNvSpPr txBox="1"/>
          <p:nvPr>
            <p:ph idx="3" type="subTitle"/>
          </p:nvPr>
        </p:nvSpPr>
        <p:spPr>
          <a:xfrm>
            <a:off x="4868029" y="2596999"/>
            <a:ext cx="2589600" cy="52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Exo Medium"/>
                <a:ea typeface="Exo Medium"/>
                <a:cs typeface="Exo Medium"/>
                <a:sym typeface="Exo Medium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798" name="Google Shape;798;p16"/>
          <p:cNvSpPr txBox="1"/>
          <p:nvPr>
            <p:ph idx="4" type="subTitle"/>
          </p:nvPr>
        </p:nvSpPr>
        <p:spPr>
          <a:xfrm>
            <a:off x="1686375" y="2596999"/>
            <a:ext cx="2589600" cy="52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Exo Medium"/>
                <a:ea typeface="Exo Medium"/>
                <a:cs typeface="Exo Medium"/>
                <a:sym typeface="Exo Medium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pic>
        <p:nvPicPr>
          <p:cNvPr id="799" name="Google Shape;799;p16"/>
          <p:cNvPicPr preferRelativeResize="0"/>
          <p:nvPr/>
        </p:nvPicPr>
        <p:blipFill rotWithShape="1">
          <a:blip r:embed="rId2">
            <a:alphaModFix/>
          </a:blip>
          <a:srcRect b="0" l="5802" r="0" t="0"/>
          <a:stretch/>
        </p:blipFill>
        <p:spPr>
          <a:xfrm rot="-1647296">
            <a:off x="-1118301" y="3528482"/>
            <a:ext cx="2555004" cy="2712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00" name="Google Shape;800;p16"/>
          <p:cNvPicPr preferRelativeResize="0"/>
          <p:nvPr/>
        </p:nvPicPr>
        <p:blipFill rotWithShape="1">
          <a:blip r:embed="rId2">
            <a:alphaModFix/>
          </a:blip>
          <a:srcRect b="0" l="5802" r="0" t="0"/>
          <a:stretch/>
        </p:blipFill>
        <p:spPr>
          <a:xfrm flipH="1" rot="1647296">
            <a:off x="7754149" y="3528482"/>
            <a:ext cx="2555004" cy="2712537"/>
          </a:xfrm>
          <a:prstGeom prst="rect">
            <a:avLst/>
          </a:prstGeom>
          <a:noFill/>
          <a:ln>
            <a:noFill/>
          </a:ln>
        </p:spPr>
      </p:pic>
      <p:sp>
        <p:nvSpPr>
          <p:cNvPr id="801" name="Google Shape;801;p16"/>
          <p:cNvSpPr/>
          <p:nvPr/>
        </p:nvSpPr>
        <p:spPr>
          <a:xfrm>
            <a:off x="-460682" y="150796"/>
            <a:ext cx="1526707" cy="81369"/>
          </a:xfrm>
          <a:custGeom>
            <a:rect b="b" l="l" r="r" t="t"/>
            <a:pathLst>
              <a:path extrusionOk="0" h="3620" w="67914">
                <a:moveTo>
                  <a:pt x="63663" y="3620"/>
                </a:moveTo>
                <a:cubicBezTo>
                  <a:pt x="62389" y="3620"/>
                  <a:pt x="61747" y="2810"/>
                  <a:pt x="61187" y="2084"/>
                </a:cubicBezTo>
                <a:cubicBezTo>
                  <a:pt x="60615" y="1358"/>
                  <a:pt x="60223" y="905"/>
                  <a:pt x="59425" y="905"/>
                </a:cubicBezTo>
                <a:cubicBezTo>
                  <a:pt x="58627" y="905"/>
                  <a:pt x="58234" y="1358"/>
                  <a:pt x="57663" y="2084"/>
                </a:cubicBezTo>
                <a:cubicBezTo>
                  <a:pt x="57091" y="2810"/>
                  <a:pt x="56460" y="3620"/>
                  <a:pt x="55174" y="3620"/>
                </a:cubicBezTo>
                <a:cubicBezTo>
                  <a:pt x="53900" y="3620"/>
                  <a:pt x="53257" y="2810"/>
                  <a:pt x="52698" y="2084"/>
                </a:cubicBezTo>
                <a:cubicBezTo>
                  <a:pt x="52126" y="1358"/>
                  <a:pt x="51733" y="905"/>
                  <a:pt x="50936" y="905"/>
                </a:cubicBezTo>
                <a:cubicBezTo>
                  <a:pt x="50138" y="905"/>
                  <a:pt x="49745" y="1358"/>
                  <a:pt x="49174" y="2084"/>
                </a:cubicBezTo>
                <a:cubicBezTo>
                  <a:pt x="48602" y="2810"/>
                  <a:pt x="47971" y="3620"/>
                  <a:pt x="46685" y="3620"/>
                </a:cubicBezTo>
                <a:cubicBezTo>
                  <a:pt x="45411" y="3620"/>
                  <a:pt x="44768" y="2810"/>
                  <a:pt x="44209" y="2084"/>
                </a:cubicBezTo>
                <a:cubicBezTo>
                  <a:pt x="43637" y="1358"/>
                  <a:pt x="43244" y="905"/>
                  <a:pt x="42446" y="905"/>
                </a:cubicBezTo>
                <a:cubicBezTo>
                  <a:pt x="41649" y="905"/>
                  <a:pt x="41256" y="1358"/>
                  <a:pt x="40684" y="2084"/>
                </a:cubicBezTo>
                <a:cubicBezTo>
                  <a:pt x="40113" y="2810"/>
                  <a:pt x="39482" y="3620"/>
                  <a:pt x="38196" y="3620"/>
                </a:cubicBezTo>
                <a:cubicBezTo>
                  <a:pt x="36922" y="3620"/>
                  <a:pt x="36279" y="2810"/>
                  <a:pt x="35719" y="2084"/>
                </a:cubicBezTo>
                <a:cubicBezTo>
                  <a:pt x="35148" y="1358"/>
                  <a:pt x="34755" y="905"/>
                  <a:pt x="33957" y="905"/>
                </a:cubicBezTo>
                <a:cubicBezTo>
                  <a:pt x="33160" y="905"/>
                  <a:pt x="32767" y="1358"/>
                  <a:pt x="32195" y="2084"/>
                </a:cubicBezTo>
                <a:cubicBezTo>
                  <a:pt x="31624" y="2810"/>
                  <a:pt x="30993" y="3620"/>
                  <a:pt x="29707" y="3620"/>
                </a:cubicBezTo>
                <a:cubicBezTo>
                  <a:pt x="28433" y="3620"/>
                  <a:pt x="27790" y="2810"/>
                  <a:pt x="27230" y="2084"/>
                </a:cubicBezTo>
                <a:cubicBezTo>
                  <a:pt x="26659" y="1358"/>
                  <a:pt x="26266" y="905"/>
                  <a:pt x="25468" y="905"/>
                </a:cubicBezTo>
                <a:cubicBezTo>
                  <a:pt x="24670" y="905"/>
                  <a:pt x="24278" y="1358"/>
                  <a:pt x="23706" y="2084"/>
                </a:cubicBezTo>
                <a:cubicBezTo>
                  <a:pt x="23135" y="2810"/>
                  <a:pt x="22504" y="3620"/>
                  <a:pt x="21218" y="3620"/>
                </a:cubicBezTo>
                <a:cubicBezTo>
                  <a:pt x="19944" y="3620"/>
                  <a:pt x="19301" y="2810"/>
                  <a:pt x="18741" y="2084"/>
                </a:cubicBezTo>
                <a:cubicBezTo>
                  <a:pt x="18170" y="1358"/>
                  <a:pt x="17777" y="905"/>
                  <a:pt x="16979" y="905"/>
                </a:cubicBezTo>
                <a:cubicBezTo>
                  <a:pt x="16181" y="905"/>
                  <a:pt x="15788" y="1358"/>
                  <a:pt x="15217" y="2084"/>
                </a:cubicBezTo>
                <a:cubicBezTo>
                  <a:pt x="14645" y="2810"/>
                  <a:pt x="14014" y="3620"/>
                  <a:pt x="12728" y="3620"/>
                </a:cubicBezTo>
                <a:cubicBezTo>
                  <a:pt x="11455" y="3620"/>
                  <a:pt x="10812" y="2810"/>
                  <a:pt x="10252" y="2084"/>
                </a:cubicBezTo>
                <a:cubicBezTo>
                  <a:pt x="9680" y="1358"/>
                  <a:pt x="9288" y="905"/>
                  <a:pt x="8490" y="905"/>
                </a:cubicBezTo>
                <a:cubicBezTo>
                  <a:pt x="7692" y="905"/>
                  <a:pt x="7299" y="1358"/>
                  <a:pt x="6728" y="2084"/>
                </a:cubicBezTo>
                <a:cubicBezTo>
                  <a:pt x="6156" y="2810"/>
                  <a:pt x="5525" y="3620"/>
                  <a:pt x="4239" y="3620"/>
                </a:cubicBezTo>
                <a:cubicBezTo>
                  <a:pt x="2965" y="3620"/>
                  <a:pt x="2322" y="2810"/>
                  <a:pt x="1763" y="2084"/>
                </a:cubicBezTo>
                <a:cubicBezTo>
                  <a:pt x="1191" y="1358"/>
                  <a:pt x="798" y="905"/>
                  <a:pt x="1" y="905"/>
                </a:cubicBezTo>
                <a:lnTo>
                  <a:pt x="1" y="0"/>
                </a:lnTo>
                <a:cubicBezTo>
                  <a:pt x="1287" y="0"/>
                  <a:pt x="1918" y="810"/>
                  <a:pt x="2477" y="1536"/>
                </a:cubicBezTo>
                <a:cubicBezTo>
                  <a:pt x="3049" y="2262"/>
                  <a:pt x="3442" y="2715"/>
                  <a:pt x="4239" y="2715"/>
                </a:cubicBezTo>
                <a:cubicBezTo>
                  <a:pt x="5049" y="2715"/>
                  <a:pt x="5442" y="2262"/>
                  <a:pt x="6013" y="1536"/>
                </a:cubicBezTo>
                <a:cubicBezTo>
                  <a:pt x="6573" y="810"/>
                  <a:pt x="7204" y="0"/>
                  <a:pt x="8490" y="0"/>
                </a:cubicBezTo>
                <a:cubicBezTo>
                  <a:pt x="9776" y="0"/>
                  <a:pt x="10407" y="810"/>
                  <a:pt x="10966" y="1536"/>
                </a:cubicBezTo>
                <a:cubicBezTo>
                  <a:pt x="11538" y="2262"/>
                  <a:pt x="11931" y="2715"/>
                  <a:pt x="12728" y="2715"/>
                </a:cubicBezTo>
                <a:cubicBezTo>
                  <a:pt x="13538" y="2715"/>
                  <a:pt x="13931" y="2262"/>
                  <a:pt x="14503" y="1536"/>
                </a:cubicBezTo>
                <a:cubicBezTo>
                  <a:pt x="15062" y="810"/>
                  <a:pt x="15693" y="0"/>
                  <a:pt x="16979" y="0"/>
                </a:cubicBezTo>
                <a:cubicBezTo>
                  <a:pt x="18265" y="0"/>
                  <a:pt x="18896" y="810"/>
                  <a:pt x="19456" y="1536"/>
                </a:cubicBezTo>
                <a:cubicBezTo>
                  <a:pt x="20027" y="2262"/>
                  <a:pt x="20420" y="2715"/>
                  <a:pt x="21218" y="2715"/>
                </a:cubicBezTo>
                <a:cubicBezTo>
                  <a:pt x="22027" y="2715"/>
                  <a:pt x="22420" y="2262"/>
                  <a:pt x="22992" y="1536"/>
                </a:cubicBezTo>
                <a:cubicBezTo>
                  <a:pt x="23551" y="810"/>
                  <a:pt x="24182" y="0"/>
                  <a:pt x="25468" y="0"/>
                </a:cubicBezTo>
                <a:cubicBezTo>
                  <a:pt x="26754" y="0"/>
                  <a:pt x="27385" y="810"/>
                  <a:pt x="27945" y="1536"/>
                </a:cubicBezTo>
                <a:cubicBezTo>
                  <a:pt x="28516" y="2262"/>
                  <a:pt x="28909" y="2715"/>
                  <a:pt x="29707" y="2715"/>
                </a:cubicBezTo>
                <a:cubicBezTo>
                  <a:pt x="30516" y="2715"/>
                  <a:pt x="30909" y="2262"/>
                  <a:pt x="31481" y="1536"/>
                </a:cubicBezTo>
                <a:cubicBezTo>
                  <a:pt x="32040" y="810"/>
                  <a:pt x="32671" y="0"/>
                  <a:pt x="33957" y="0"/>
                </a:cubicBezTo>
                <a:cubicBezTo>
                  <a:pt x="35243" y="0"/>
                  <a:pt x="35874" y="810"/>
                  <a:pt x="36434" y="1536"/>
                </a:cubicBezTo>
                <a:cubicBezTo>
                  <a:pt x="37005" y="2262"/>
                  <a:pt x="37398" y="2715"/>
                  <a:pt x="38196" y="2715"/>
                </a:cubicBezTo>
                <a:cubicBezTo>
                  <a:pt x="39006" y="2715"/>
                  <a:pt x="39398" y="2262"/>
                  <a:pt x="39970" y="1536"/>
                </a:cubicBezTo>
                <a:cubicBezTo>
                  <a:pt x="40530" y="810"/>
                  <a:pt x="41161" y="0"/>
                  <a:pt x="42446" y="0"/>
                </a:cubicBezTo>
                <a:cubicBezTo>
                  <a:pt x="43732" y="0"/>
                  <a:pt x="44363" y="810"/>
                  <a:pt x="44923" y="1536"/>
                </a:cubicBezTo>
                <a:cubicBezTo>
                  <a:pt x="45494" y="2262"/>
                  <a:pt x="45887" y="2715"/>
                  <a:pt x="46685" y="2715"/>
                </a:cubicBezTo>
                <a:cubicBezTo>
                  <a:pt x="47495" y="2715"/>
                  <a:pt x="47888" y="2262"/>
                  <a:pt x="48459" y="1536"/>
                </a:cubicBezTo>
                <a:cubicBezTo>
                  <a:pt x="49019" y="810"/>
                  <a:pt x="49650" y="0"/>
                  <a:pt x="50936" y="0"/>
                </a:cubicBezTo>
                <a:cubicBezTo>
                  <a:pt x="52222" y="0"/>
                  <a:pt x="52853" y="810"/>
                  <a:pt x="53412" y="1536"/>
                </a:cubicBezTo>
                <a:cubicBezTo>
                  <a:pt x="53984" y="2262"/>
                  <a:pt x="54377" y="2715"/>
                  <a:pt x="55174" y="2715"/>
                </a:cubicBezTo>
                <a:cubicBezTo>
                  <a:pt x="55984" y="2715"/>
                  <a:pt x="56377" y="2262"/>
                  <a:pt x="56948" y="1536"/>
                </a:cubicBezTo>
                <a:cubicBezTo>
                  <a:pt x="57508" y="810"/>
                  <a:pt x="58139" y="0"/>
                  <a:pt x="59425" y="0"/>
                </a:cubicBezTo>
                <a:cubicBezTo>
                  <a:pt x="60711" y="0"/>
                  <a:pt x="61342" y="810"/>
                  <a:pt x="61901" y="1536"/>
                </a:cubicBezTo>
                <a:cubicBezTo>
                  <a:pt x="62473" y="2262"/>
                  <a:pt x="62866" y="2715"/>
                  <a:pt x="63663" y="2715"/>
                </a:cubicBezTo>
                <a:cubicBezTo>
                  <a:pt x="64473" y="2715"/>
                  <a:pt x="64866" y="2262"/>
                  <a:pt x="65437" y="1536"/>
                </a:cubicBezTo>
                <a:cubicBezTo>
                  <a:pt x="65997" y="810"/>
                  <a:pt x="66628" y="0"/>
                  <a:pt x="67914" y="0"/>
                </a:cubicBezTo>
                <a:lnTo>
                  <a:pt x="67914" y="905"/>
                </a:lnTo>
                <a:cubicBezTo>
                  <a:pt x="67116" y="905"/>
                  <a:pt x="66723" y="1358"/>
                  <a:pt x="66152" y="2084"/>
                </a:cubicBezTo>
                <a:cubicBezTo>
                  <a:pt x="65580" y="2810"/>
                  <a:pt x="64949" y="3620"/>
                  <a:pt x="63663" y="36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2" name="Google Shape;802;p16"/>
          <p:cNvSpPr/>
          <p:nvPr/>
        </p:nvSpPr>
        <p:spPr>
          <a:xfrm>
            <a:off x="-654450" y="316726"/>
            <a:ext cx="1526707" cy="81369"/>
          </a:xfrm>
          <a:custGeom>
            <a:rect b="b" l="l" r="r" t="t"/>
            <a:pathLst>
              <a:path extrusionOk="0" h="3620" w="67914">
                <a:moveTo>
                  <a:pt x="63675" y="3620"/>
                </a:moveTo>
                <a:cubicBezTo>
                  <a:pt x="62389" y="3620"/>
                  <a:pt x="61758" y="2810"/>
                  <a:pt x="61199" y="2084"/>
                </a:cubicBezTo>
                <a:cubicBezTo>
                  <a:pt x="60615" y="1357"/>
                  <a:pt x="60234" y="905"/>
                  <a:pt x="59425" y="905"/>
                </a:cubicBezTo>
                <a:cubicBezTo>
                  <a:pt x="58627" y="905"/>
                  <a:pt x="58234" y="1357"/>
                  <a:pt x="57663" y="2084"/>
                </a:cubicBezTo>
                <a:cubicBezTo>
                  <a:pt x="57103" y="2810"/>
                  <a:pt x="56460" y="3620"/>
                  <a:pt x="55186" y="3620"/>
                </a:cubicBezTo>
                <a:cubicBezTo>
                  <a:pt x="53900" y="3620"/>
                  <a:pt x="53269" y="2810"/>
                  <a:pt x="52710" y="2084"/>
                </a:cubicBezTo>
                <a:cubicBezTo>
                  <a:pt x="52126" y="1357"/>
                  <a:pt x="51745" y="905"/>
                  <a:pt x="50936" y="905"/>
                </a:cubicBezTo>
                <a:cubicBezTo>
                  <a:pt x="50138" y="905"/>
                  <a:pt x="49745" y="1357"/>
                  <a:pt x="49173" y="2084"/>
                </a:cubicBezTo>
                <a:cubicBezTo>
                  <a:pt x="48614" y="2810"/>
                  <a:pt x="47971" y="3620"/>
                  <a:pt x="46697" y="3620"/>
                </a:cubicBezTo>
                <a:cubicBezTo>
                  <a:pt x="45411" y="3620"/>
                  <a:pt x="44780" y="2810"/>
                  <a:pt x="44220" y="2084"/>
                </a:cubicBezTo>
                <a:cubicBezTo>
                  <a:pt x="43637" y="1357"/>
                  <a:pt x="43256" y="905"/>
                  <a:pt x="42446" y="905"/>
                </a:cubicBezTo>
                <a:cubicBezTo>
                  <a:pt x="41649" y="905"/>
                  <a:pt x="41256" y="1357"/>
                  <a:pt x="40684" y="2084"/>
                </a:cubicBezTo>
                <a:cubicBezTo>
                  <a:pt x="40125" y="2810"/>
                  <a:pt x="39482" y="3620"/>
                  <a:pt x="38208" y="3620"/>
                </a:cubicBezTo>
                <a:cubicBezTo>
                  <a:pt x="36922" y="3620"/>
                  <a:pt x="36291" y="2810"/>
                  <a:pt x="35731" y="2084"/>
                </a:cubicBezTo>
                <a:cubicBezTo>
                  <a:pt x="35148" y="1357"/>
                  <a:pt x="34767" y="905"/>
                  <a:pt x="33957" y="905"/>
                </a:cubicBezTo>
                <a:cubicBezTo>
                  <a:pt x="33159" y="905"/>
                  <a:pt x="32767" y="1357"/>
                  <a:pt x="32195" y="2084"/>
                </a:cubicBezTo>
                <a:cubicBezTo>
                  <a:pt x="31635" y="2810"/>
                  <a:pt x="30993" y="3620"/>
                  <a:pt x="29719" y="3620"/>
                </a:cubicBezTo>
                <a:cubicBezTo>
                  <a:pt x="28433" y="3620"/>
                  <a:pt x="27802" y="2810"/>
                  <a:pt x="27242" y="2084"/>
                </a:cubicBezTo>
                <a:cubicBezTo>
                  <a:pt x="26659" y="1357"/>
                  <a:pt x="26278" y="905"/>
                  <a:pt x="25468" y="905"/>
                </a:cubicBezTo>
                <a:cubicBezTo>
                  <a:pt x="24670" y="905"/>
                  <a:pt x="24277" y="1357"/>
                  <a:pt x="23706" y="2084"/>
                </a:cubicBezTo>
                <a:cubicBezTo>
                  <a:pt x="23146" y="2810"/>
                  <a:pt x="22503" y="3620"/>
                  <a:pt x="21229" y="3620"/>
                </a:cubicBezTo>
                <a:cubicBezTo>
                  <a:pt x="19944" y="3620"/>
                  <a:pt x="19313" y="2810"/>
                  <a:pt x="18753" y="2084"/>
                </a:cubicBezTo>
                <a:cubicBezTo>
                  <a:pt x="18170" y="1357"/>
                  <a:pt x="17789" y="905"/>
                  <a:pt x="16979" y="905"/>
                </a:cubicBezTo>
                <a:cubicBezTo>
                  <a:pt x="16181" y="905"/>
                  <a:pt x="15788" y="1357"/>
                  <a:pt x="15217" y="2084"/>
                </a:cubicBezTo>
                <a:cubicBezTo>
                  <a:pt x="14657" y="2810"/>
                  <a:pt x="14014" y="3620"/>
                  <a:pt x="12740" y="3620"/>
                </a:cubicBezTo>
                <a:cubicBezTo>
                  <a:pt x="11454" y="3620"/>
                  <a:pt x="10823" y="2810"/>
                  <a:pt x="10264" y="2084"/>
                </a:cubicBezTo>
                <a:cubicBezTo>
                  <a:pt x="9680" y="1357"/>
                  <a:pt x="9299" y="905"/>
                  <a:pt x="8490" y="905"/>
                </a:cubicBezTo>
                <a:cubicBezTo>
                  <a:pt x="7692" y="905"/>
                  <a:pt x="7299" y="1357"/>
                  <a:pt x="6728" y="2084"/>
                </a:cubicBezTo>
                <a:cubicBezTo>
                  <a:pt x="6168" y="2810"/>
                  <a:pt x="5525" y="3620"/>
                  <a:pt x="4251" y="3620"/>
                </a:cubicBezTo>
                <a:cubicBezTo>
                  <a:pt x="2965" y="3620"/>
                  <a:pt x="2334" y="2810"/>
                  <a:pt x="1775" y="2084"/>
                </a:cubicBezTo>
                <a:cubicBezTo>
                  <a:pt x="1191" y="1357"/>
                  <a:pt x="810" y="905"/>
                  <a:pt x="1" y="905"/>
                </a:cubicBezTo>
                <a:lnTo>
                  <a:pt x="1" y="0"/>
                </a:lnTo>
                <a:cubicBezTo>
                  <a:pt x="1286" y="0"/>
                  <a:pt x="1917" y="810"/>
                  <a:pt x="2477" y="1536"/>
                </a:cubicBezTo>
                <a:cubicBezTo>
                  <a:pt x="3060" y="2262"/>
                  <a:pt x="3453" y="2715"/>
                  <a:pt x="4251" y="2715"/>
                </a:cubicBezTo>
                <a:cubicBezTo>
                  <a:pt x="5049" y="2715"/>
                  <a:pt x="5442" y="2262"/>
                  <a:pt x="6013" y="1536"/>
                </a:cubicBezTo>
                <a:cubicBezTo>
                  <a:pt x="6573" y="810"/>
                  <a:pt x="7216" y="0"/>
                  <a:pt x="8490" y="0"/>
                </a:cubicBezTo>
                <a:cubicBezTo>
                  <a:pt x="9776" y="0"/>
                  <a:pt x="10407" y="810"/>
                  <a:pt x="10966" y="1536"/>
                </a:cubicBezTo>
                <a:cubicBezTo>
                  <a:pt x="11550" y="2262"/>
                  <a:pt x="11943" y="2715"/>
                  <a:pt x="12740" y="2715"/>
                </a:cubicBezTo>
                <a:cubicBezTo>
                  <a:pt x="13538" y="2715"/>
                  <a:pt x="13931" y="2262"/>
                  <a:pt x="14502" y="1536"/>
                </a:cubicBezTo>
                <a:cubicBezTo>
                  <a:pt x="15062" y="810"/>
                  <a:pt x="15705" y="0"/>
                  <a:pt x="16979" y="0"/>
                </a:cubicBezTo>
                <a:cubicBezTo>
                  <a:pt x="18265" y="0"/>
                  <a:pt x="18896" y="810"/>
                  <a:pt x="19455" y="1536"/>
                </a:cubicBezTo>
                <a:cubicBezTo>
                  <a:pt x="20039" y="2262"/>
                  <a:pt x="20432" y="2715"/>
                  <a:pt x="21229" y="2715"/>
                </a:cubicBezTo>
                <a:cubicBezTo>
                  <a:pt x="22027" y="2715"/>
                  <a:pt x="22420" y="2262"/>
                  <a:pt x="22992" y="1536"/>
                </a:cubicBezTo>
                <a:cubicBezTo>
                  <a:pt x="23551" y="810"/>
                  <a:pt x="24194" y="0"/>
                  <a:pt x="25468" y="0"/>
                </a:cubicBezTo>
                <a:cubicBezTo>
                  <a:pt x="26754" y="0"/>
                  <a:pt x="27385" y="810"/>
                  <a:pt x="27945" y="1536"/>
                </a:cubicBezTo>
                <a:cubicBezTo>
                  <a:pt x="28528" y="2262"/>
                  <a:pt x="28921" y="2715"/>
                  <a:pt x="29719" y="2715"/>
                </a:cubicBezTo>
                <a:cubicBezTo>
                  <a:pt x="30516" y="2715"/>
                  <a:pt x="30909" y="2262"/>
                  <a:pt x="31481" y="1536"/>
                </a:cubicBezTo>
                <a:cubicBezTo>
                  <a:pt x="32040" y="810"/>
                  <a:pt x="32683" y="0"/>
                  <a:pt x="33957" y="0"/>
                </a:cubicBezTo>
                <a:cubicBezTo>
                  <a:pt x="35243" y="0"/>
                  <a:pt x="35874" y="810"/>
                  <a:pt x="36434" y="1536"/>
                </a:cubicBezTo>
                <a:cubicBezTo>
                  <a:pt x="37017" y="2262"/>
                  <a:pt x="37410" y="2715"/>
                  <a:pt x="38208" y="2715"/>
                </a:cubicBezTo>
                <a:cubicBezTo>
                  <a:pt x="39005" y="2715"/>
                  <a:pt x="39398" y="2262"/>
                  <a:pt x="39970" y="1536"/>
                </a:cubicBezTo>
                <a:cubicBezTo>
                  <a:pt x="40529" y="810"/>
                  <a:pt x="41172" y="0"/>
                  <a:pt x="42446" y="0"/>
                </a:cubicBezTo>
                <a:cubicBezTo>
                  <a:pt x="43732" y="0"/>
                  <a:pt x="44363" y="810"/>
                  <a:pt x="44923" y="1536"/>
                </a:cubicBezTo>
                <a:cubicBezTo>
                  <a:pt x="45506" y="2262"/>
                  <a:pt x="45899" y="2715"/>
                  <a:pt x="46697" y="2715"/>
                </a:cubicBezTo>
                <a:cubicBezTo>
                  <a:pt x="47495" y="2715"/>
                  <a:pt x="47888" y="2262"/>
                  <a:pt x="48459" y="1536"/>
                </a:cubicBezTo>
                <a:cubicBezTo>
                  <a:pt x="49019" y="810"/>
                  <a:pt x="49662" y="0"/>
                  <a:pt x="50936" y="0"/>
                </a:cubicBezTo>
                <a:cubicBezTo>
                  <a:pt x="52221" y="0"/>
                  <a:pt x="52852" y="810"/>
                  <a:pt x="53412" y="1536"/>
                </a:cubicBezTo>
                <a:cubicBezTo>
                  <a:pt x="53995" y="2262"/>
                  <a:pt x="54388" y="2715"/>
                  <a:pt x="55186" y="2715"/>
                </a:cubicBezTo>
                <a:cubicBezTo>
                  <a:pt x="55984" y="2715"/>
                  <a:pt x="56377" y="2262"/>
                  <a:pt x="56948" y="1536"/>
                </a:cubicBezTo>
                <a:cubicBezTo>
                  <a:pt x="57508" y="810"/>
                  <a:pt x="58151" y="0"/>
                  <a:pt x="59425" y="0"/>
                </a:cubicBezTo>
                <a:cubicBezTo>
                  <a:pt x="60711" y="0"/>
                  <a:pt x="61342" y="810"/>
                  <a:pt x="61901" y="1536"/>
                </a:cubicBezTo>
                <a:cubicBezTo>
                  <a:pt x="62485" y="2262"/>
                  <a:pt x="62877" y="2715"/>
                  <a:pt x="63675" y="2715"/>
                </a:cubicBezTo>
                <a:cubicBezTo>
                  <a:pt x="64473" y="2715"/>
                  <a:pt x="64866" y="2262"/>
                  <a:pt x="65437" y="1536"/>
                </a:cubicBezTo>
                <a:cubicBezTo>
                  <a:pt x="65997" y="810"/>
                  <a:pt x="66640" y="0"/>
                  <a:pt x="67914" y="0"/>
                </a:cubicBezTo>
                <a:lnTo>
                  <a:pt x="67914" y="905"/>
                </a:lnTo>
                <a:cubicBezTo>
                  <a:pt x="67116" y="905"/>
                  <a:pt x="66723" y="1357"/>
                  <a:pt x="66152" y="2084"/>
                </a:cubicBezTo>
                <a:cubicBezTo>
                  <a:pt x="65592" y="2810"/>
                  <a:pt x="64949" y="3620"/>
                  <a:pt x="63675" y="36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3" name="Google Shape;803;p16"/>
          <p:cNvSpPr/>
          <p:nvPr/>
        </p:nvSpPr>
        <p:spPr>
          <a:xfrm>
            <a:off x="8560780" y="669132"/>
            <a:ext cx="1176233" cy="1176561"/>
          </a:xfrm>
          <a:custGeom>
            <a:rect b="b" l="l" r="r" t="t"/>
            <a:pathLst>
              <a:path extrusionOk="0" h="46555" w="46542">
                <a:moveTo>
                  <a:pt x="30397" y="26766"/>
                </a:moveTo>
                <a:lnTo>
                  <a:pt x="44446" y="32969"/>
                </a:lnTo>
                <a:lnTo>
                  <a:pt x="44696" y="32398"/>
                </a:lnTo>
                <a:lnTo>
                  <a:pt x="30647" y="26195"/>
                </a:lnTo>
                <a:close/>
                <a:moveTo>
                  <a:pt x="37434" y="41768"/>
                </a:moveTo>
                <a:lnTo>
                  <a:pt x="37934" y="41375"/>
                </a:lnTo>
                <a:lnTo>
                  <a:pt x="28421" y="29314"/>
                </a:lnTo>
                <a:lnTo>
                  <a:pt x="27932" y="29695"/>
                </a:lnTo>
                <a:close/>
                <a:moveTo>
                  <a:pt x="31016" y="25004"/>
                </a:moveTo>
                <a:lnTo>
                  <a:pt x="46125" y="27742"/>
                </a:lnTo>
                <a:lnTo>
                  <a:pt x="46244" y="27123"/>
                </a:lnTo>
                <a:lnTo>
                  <a:pt x="31123" y="24385"/>
                </a:lnTo>
                <a:close/>
                <a:moveTo>
                  <a:pt x="29933" y="27588"/>
                </a:moveTo>
                <a:lnTo>
                  <a:pt x="43161" y="35398"/>
                </a:lnTo>
                <a:lnTo>
                  <a:pt x="43470" y="34862"/>
                </a:lnTo>
                <a:lnTo>
                  <a:pt x="30254" y="27052"/>
                </a:lnTo>
                <a:close/>
                <a:moveTo>
                  <a:pt x="39517" y="39970"/>
                </a:moveTo>
                <a:lnTo>
                  <a:pt x="39958" y="39518"/>
                </a:lnTo>
                <a:lnTo>
                  <a:pt x="29099" y="28659"/>
                </a:lnTo>
                <a:lnTo>
                  <a:pt x="28659" y="29100"/>
                </a:lnTo>
                <a:close/>
                <a:moveTo>
                  <a:pt x="29385" y="28338"/>
                </a:moveTo>
                <a:lnTo>
                  <a:pt x="41589" y="37660"/>
                </a:lnTo>
                <a:lnTo>
                  <a:pt x="41970" y="37172"/>
                </a:lnTo>
                <a:lnTo>
                  <a:pt x="29766" y="27838"/>
                </a:lnTo>
                <a:close/>
                <a:moveTo>
                  <a:pt x="30766" y="25897"/>
                </a:moveTo>
                <a:lnTo>
                  <a:pt x="45447" y="30409"/>
                </a:lnTo>
                <a:lnTo>
                  <a:pt x="45625" y="29814"/>
                </a:lnTo>
                <a:lnTo>
                  <a:pt x="30945" y="25302"/>
                </a:lnTo>
                <a:close/>
                <a:moveTo>
                  <a:pt x="31171" y="24075"/>
                </a:moveTo>
                <a:lnTo>
                  <a:pt x="46494" y="25016"/>
                </a:lnTo>
                <a:lnTo>
                  <a:pt x="46530" y="24385"/>
                </a:lnTo>
                <a:lnTo>
                  <a:pt x="31207" y="23456"/>
                </a:lnTo>
                <a:close/>
                <a:moveTo>
                  <a:pt x="30957" y="21289"/>
                </a:moveTo>
                <a:lnTo>
                  <a:pt x="45649" y="16836"/>
                </a:lnTo>
                <a:lnTo>
                  <a:pt x="45470" y="16241"/>
                </a:lnTo>
                <a:lnTo>
                  <a:pt x="30766" y="20694"/>
                </a:lnTo>
                <a:close/>
                <a:moveTo>
                  <a:pt x="30266" y="19539"/>
                </a:moveTo>
                <a:lnTo>
                  <a:pt x="43518" y="11776"/>
                </a:lnTo>
                <a:lnTo>
                  <a:pt x="43208" y="11240"/>
                </a:lnTo>
                <a:lnTo>
                  <a:pt x="29957" y="19003"/>
                </a:lnTo>
                <a:close/>
                <a:moveTo>
                  <a:pt x="30659" y="20396"/>
                </a:moveTo>
                <a:lnTo>
                  <a:pt x="44732" y="14241"/>
                </a:lnTo>
                <a:lnTo>
                  <a:pt x="44482" y="13669"/>
                </a:lnTo>
                <a:lnTo>
                  <a:pt x="30409" y="19825"/>
                </a:lnTo>
                <a:close/>
                <a:moveTo>
                  <a:pt x="31135" y="22206"/>
                </a:moveTo>
                <a:lnTo>
                  <a:pt x="46256" y="19527"/>
                </a:lnTo>
                <a:lnTo>
                  <a:pt x="46149" y="18908"/>
                </a:lnTo>
                <a:lnTo>
                  <a:pt x="31028" y="21587"/>
                </a:lnTo>
                <a:close/>
                <a:moveTo>
                  <a:pt x="31207" y="23135"/>
                </a:moveTo>
                <a:lnTo>
                  <a:pt x="46542" y="22265"/>
                </a:lnTo>
                <a:lnTo>
                  <a:pt x="46506" y="21634"/>
                </a:lnTo>
                <a:lnTo>
                  <a:pt x="31171" y="22516"/>
                </a:lnTo>
                <a:close/>
                <a:moveTo>
                  <a:pt x="23563" y="31207"/>
                </a:moveTo>
                <a:lnTo>
                  <a:pt x="24730" y="46518"/>
                </a:lnTo>
                <a:lnTo>
                  <a:pt x="25349" y="46471"/>
                </a:lnTo>
                <a:lnTo>
                  <a:pt x="24194" y="31159"/>
                </a:lnTo>
                <a:close/>
                <a:moveTo>
                  <a:pt x="19098" y="30016"/>
                </a:moveTo>
                <a:lnTo>
                  <a:pt x="11526" y="43375"/>
                </a:lnTo>
                <a:lnTo>
                  <a:pt x="12073" y="43685"/>
                </a:lnTo>
                <a:lnTo>
                  <a:pt x="19646" y="30326"/>
                </a:lnTo>
                <a:close/>
                <a:moveTo>
                  <a:pt x="27147" y="30195"/>
                </a:moveTo>
                <a:lnTo>
                  <a:pt x="35160" y="43304"/>
                </a:lnTo>
                <a:lnTo>
                  <a:pt x="35695" y="42982"/>
                </a:lnTo>
                <a:lnTo>
                  <a:pt x="27682" y="29874"/>
                </a:lnTo>
                <a:lnTo>
                  <a:pt x="27147" y="30195"/>
                </a:lnTo>
                <a:close/>
                <a:moveTo>
                  <a:pt x="21705" y="31052"/>
                </a:moveTo>
                <a:lnTo>
                  <a:pt x="19241" y="46209"/>
                </a:lnTo>
                <a:lnTo>
                  <a:pt x="19860" y="46304"/>
                </a:lnTo>
                <a:lnTo>
                  <a:pt x="22325" y="31148"/>
                </a:lnTo>
                <a:close/>
                <a:moveTo>
                  <a:pt x="20801" y="30814"/>
                </a:moveTo>
                <a:lnTo>
                  <a:pt x="16562" y="45578"/>
                </a:lnTo>
                <a:lnTo>
                  <a:pt x="17169" y="45745"/>
                </a:lnTo>
                <a:lnTo>
                  <a:pt x="21396" y="30981"/>
                </a:lnTo>
                <a:close/>
                <a:moveTo>
                  <a:pt x="17645" y="28850"/>
                </a:moveTo>
                <a:lnTo>
                  <a:pt x="7144" y="40065"/>
                </a:lnTo>
                <a:lnTo>
                  <a:pt x="7597" y="40494"/>
                </a:lnTo>
                <a:lnTo>
                  <a:pt x="18098" y="29278"/>
                </a:lnTo>
                <a:close/>
                <a:moveTo>
                  <a:pt x="18336" y="29481"/>
                </a:moveTo>
                <a:lnTo>
                  <a:pt x="9240" y="41851"/>
                </a:lnTo>
                <a:lnTo>
                  <a:pt x="9740" y="42220"/>
                </a:lnTo>
                <a:lnTo>
                  <a:pt x="18836" y="29850"/>
                </a:lnTo>
                <a:close/>
                <a:moveTo>
                  <a:pt x="19931" y="30469"/>
                </a:moveTo>
                <a:lnTo>
                  <a:pt x="13978" y="44625"/>
                </a:lnTo>
                <a:lnTo>
                  <a:pt x="14562" y="44875"/>
                </a:lnTo>
                <a:lnTo>
                  <a:pt x="20503" y="30707"/>
                </a:lnTo>
                <a:close/>
                <a:moveTo>
                  <a:pt x="26301" y="30612"/>
                </a:moveTo>
                <a:lnTo>
                  <a:pt x="32719" y="44566"/>
                </a:lnTo>
                <a:lnTo>
                  <a:pt x="33278" y="44304"/>
                </a:lnTo>
                <a:lnTo>
                  <a:pt x="26873" y="30350"/>
                </a:lnTo>
                <a:close/>
                <a:moveTo>
                  <a:pt x="25420" y="30909"/>
                </a:moveTo>
                <a:lnTo>
                  <a:pt x="30135" y="45530"/>
                </a:lnTo>
                <a:lnTo>
                  <a:pt x="30730" y="45340"/>
                </a:lnTo>
                <a:lnTo>
                  <a:pt x="26016" y="30719"/>
                </a:lnTo>
                <a:close/>
                <a:moveTo>
                  <a:pt x="29778" y="18741"/>
                </a:moveTo>
                <a:lnTo>
                  <a:pt x="42018" y="9466"/>
                </a:lnTo>
                <a:lnTo>
                  <a:pt x="41648" y="8966"/>
                </a:lnTo>
                <a:lnTo>
                  <a:pt x="29409" y="18253"/>
                </a:lnTo>
                <a:close/>
                <a:moveTo>
                  <a:pt x="24503" y="31112"/>
                </a:moveTo>
                <a:lnTo>
                  <a:pt x="27468" y="46185"/>
                </a:lnTo>
                <a:lnTo>
                  <a:pt x="28075" y="46066"/>
                </a:lnTo>
                <a:lnTo>
                  <a:pt x="25111" y="30993"/>
                </a:lnTo>
                <a:close/>
                <a:moveTo>
                  <a:pt x="22634" y="31183"/>
                </a:moveTo>
                <a:lnTo>
                  <a:pt x="21979" y="46530"/>
                </a:lnTo>
                <a:lnTo>
                  <a:pt x="22598" y="46554"/>
                </a:lnTo>
                <a:lnTo>
                  <a:pt x="23253" y="31207"/>
                </a:lnTo>
                <a:close/>
                <a:moveTo>
                  <a:pt x="15467" y="21968"/>
                </a:moveTo>
                <a:lnTo>
                  <a:pt x="227" y="20015"/>
                </a:lnTo>
                <a:lnTo>
                  <a:pt x="155" y="20634"/>
                </a:lnTo>
                <a:lnTo>
                  <a:pt x="15383" y="22587"/>
                </a:lnTo>
                <a:close/>
                <a:moveTo>
                  <a:pt x="16407" y="19337"/>
                </a:moveTo>
                <a:lnTo>
                  <a:pt x="2798" y="12205"/>
                </a:lnTo>
                <a:lnTo>
                  <a:pt x="2513" y="12764"/>
                </a:lnTo>
                <a:lnTo>
                  <a:pt x="16121" y="19884"/>
                </a:lnTo>
                <a:lnTo>
                  <a:pt x="16407" y="19325"/>
                </a:lnTo>
                <a:close/>
                <a:moveTo>
                  <a:pt x="15990" y="20170"/>
                </a:moveTo>
                <a:lnTo>
                  <a:pt x="1632" y="14705"/>
                </a:lnTo>
                <a:lnTo>
                  <a:pt x="1417" y="15277"/>
                </a:lnTo>
                <a:lnTo>
                  <a:pt x="15764" y="20753"/>
                </a:lnTo>
                <a:lnTo>
                  <a:pt x="15990" y="20170"/>
                </a:lnTo>
                <a:close/>
                <a:moveTo>
                  <a:pt x="15669" y="21051"/>
                </a:moveTo>
                <a:lnTo>
                  <a:pt x="774" y="17312"/>
                </a:lnTo>
                <a:lnTo>
                  <a:pt x="620" y="17920"/>
                </a:lnTo>
                <a:lnTo>
                  <a:pt x="15526" y="21658"/>
                </a:lnTo>
                <a:lnTo>
                  <a:pt x="15669" y="21051"/>
                </a:lnTo>
                <a:close/>
                <a:moveTo>
                  <a:pt x="17526" y="17836"/>
                </a:moveTo>
                <a:lnTo>
                  <a:pt x="5965" y="7716"/>
                </a:lnTo>
                <a:lnTo>
                  <a:pt x="5561" y="8180"/>
                </a:lnTo>
                <a:lnTo>
                  <a:pt x="17110" y="18301"/>
                </a:lnTo>
                <a:close/>
                <a:moveTo>
                  <a:pt x="16919" y="18551"/>
                </a:moveTo>
                <a:lnTo>
                  <a:pt x="4251" y="9871"/>
                </a:lnTo>
                <a:lnTo>
                  <a:pt x="3894" y="10383"/>
                </a:lnTo>
                <a:lnTo>
                  <a:pt x="16574" y="19063"/>
                </a:lnTo>
                <a:close/>
                <a:moveTo>
                  <a:pt x="7930" y="5787"/>
                </a:moveTo>
                <a:lnTo>
                  <a:pt x="7466" y="6204"/>
                </a:lnTo>
                <a:lnTo>
                  <a:pt x="17741" y="17610"/>
                </a:lnTo>
                <a:lnTo>
                  <a:pt x="18205" y="17193"/>
                </a:lnTo>
                <a:close/>
                <a:moveTo>
                  <a:pt x="15359" y="22897"/>
                </a:moveTo>
                <a:lnTo>
                  <a:pt x="0" y="22754"/>
                </a:lnTo>
                <a:lnTo>
                  <a:pt x="0" y="23373"/>
                </a:lnTo>
                <a:lnTo>
                  <a:pt x="15359" y="23516"/>
                </a:lnTo>
                <a:lnTo>
                  <a:pt x="15359" y="22897"/>
                </a:lnTo>
                <a:close/>
                <a:moveTo>
                  <a:pt x="16491" y="27373"/>
                </a:moveTo>
                <a:lnTo>
                  <a:pt x="3668" y="35827"/>
                </a:lnTo>
                <a:lnTo>
                  <a:pt x="4013" y="36339"/>
                </a:lnTo>
                <a:lnTo>
                  <a:pt x="16836" y="27897"/>
                </a:lnTo>
                <a:close/>
                <a:moveTo>
                  <a:pt x="16062" y="26552"/>
                </a:moveTo>
                <a:lnTo>
                  <a:pt x="2322" y="33422"/>
                </a:lnTo>
                <a:lnTo>
                  <a:pt x="2596" y="33981"/>
                </a:lnTo>
                <a:lnTo>
                  <a:pt x="16336" y="27099"/>
                </a:lnTo>
                <a:close/>
                <a:moveTo>
                  <a:pt x="17026" y="28147"/>
                </a:moveTo>
                <a:lnTo>
                  <a:pt x="5275" y="38053"/>
                </a:lnTo>
                <a:lnTo>
                  <a:pt x="5680" y="38529"/>
                </a:lnTo>
                <a:lnTo>
                  <a:pt x="17431" y="28623"/>
                </a:lnTo>
                <a:close/>
                <a:moveTo>
                  <a:pt x="15371" y="23837"/>
                </a:moveTo>
                <a:lnTo>
                  <a:pt x="108" y="25504"/>
                </a:lnTo>
                <a:lnTo>
                  <a:pt x="167" y="26123"/>
                </a:lnTo>
                <a:lnTo>
                  <a:pt x="15443" y="24456"/>
                </a:lnTo>
                <a:close/>
                <a:moveTo>
                  <a:pt x="15729" y="25671"/>
                </a:moveTo>
                <a:lnTo>
                  <a:pt x="1274" y="30874"/>
                </a:lnTo>
                <a:lnTo>
                  <a:pt x="1477" y="31469"/>
                </a:lnTo>
                <a:lnTo>
                  <a:pt x="15931" y="26266"/>
                </a:lnTo>
                <a:close/>
                <a:moveTo>
                  <a:pt x="15490" y="24766"/>
                </a:moveTo>
                <a:lnTo>
                  <a:pt x="524" y="28231"/>
                </a:lnTo>
                <a:lnTo>
                  <a:pt x="667" y="28838"/>
                </a:lnTo>
                <a:lnTo>
                  <a:pt x="15633" y="25373"/>
                </a:lnTo>
                <a:close/>
                <a:moveTo>
                  <a:pt x="21539" y="15550"/>
                </a:moveTo>
                <a:lnTo>
                  <a:pt x="17586" y="715"/>
                </a:lnTo>
                <a:lnTo>
                  <a:pt x="16979" y="870"/>
                </a:lnTo>
                <a:lnTo>
                  <a:pt x="20943" y="15717"/>
                </a:lnTo>
                <a:lnTo>
                  <a:pt x="21539" y="15550"/>
                </a:lnTo>
                <a:close/>
                <a:moveTo>
                  <a:pt x="26147" y="15896"/>
                </a:moveTo>
                <a:lnTo>
                  <a:pt x="31135" y="1370"/>
                </a:lnTo>
                <a:lnTo>
                  <a:pt x="30552" y="1168"/>
                </a:lnTo>
                <a:lnTo>
                  <a:pt x="25563" y="15693"/>
                </a:lnTo>
                <a:close/>
                <a:moveTo>
                  <a:pt x="27004" y="16289"/>
                </a:moveTo>
                <a:lnTo>
                  <a:pt x="33671" y="2454"/>
                </a:lnTo>
                <a:lnTo>
                  <a:pt x="33112" y="2180"/>
                </a:lnTo>
                <a:lnTo>
                  <a:pt x="26432" y="16015"/>
                </a:lnTo>
                <a:close/>
                <a:moveTo>
                  <a:pt x="24337" y="15431"/>
                </a:moveTo>
                <a:lnTo>
                  <a:pt x="25777" y="132"/>
                </a:lnTo>
                <a:lnTo>
                  <a:pt x="25158" y="84"/>
                </a:lnTo>
                <a:lnTo>
                  <a:pt x="23718" y="15372"/>
                </a:lnTo>
                <a:close/>
                <a:moveTo>
                  <a:pt x="18967" y="16634"/>
                </a:moveTo>
                <a:lnTo>
                  <a:pt x="10097" y="4097"/>
                </a:lnTo>
                <a:lnTo>
                  <a:pt x="9585" y="4454"/>
                </a:lnTo>
                <a:lnTo>
                  <a:pt x="18455" y="17003"/>
                </a:lnTo>
                <a:lnTo>
                  <a:pt x="18967" y="16634"/>
                </a:lnTo>
                <a:close/>
                <a:moveTo>
                  <a:pt x="27801" y="16777"/>
                </a:moveTo>
                <a:lnTo>
                  <a:pt x="36053" y="3823"/>
                </a:lnTo>
                <a:lnTo>
                  <a:pt x="35529" y="3477"/>
                </a:lnTo>
                <a:lnTo>
                  <a:pt x="27278" y="16431"/>
                </a:lnTo>
                <a:close/>
                <a:moveTo>
                  <a:pt x="28540" y="17348"/>
                </a:moveTo>
                <a:lnTo>
                  <a:pt x="38267" y="5466"/>
                </a:lnTo>
                <a:lnTo>
                  <a:pt x="37779" y="5073"/>
                </a:lnTo>
                <a:lnTo>
                  <a:pt x="28052" y="16955"/>
                </a:lnTo>
                <a:close/>
                <a:moveTo>
                  <a:pt x="25254" y="15610"/>
                </a:moveTo>
                <a:lnTo>
                  <a:pt x="28492" y="596"/>
                </a:lnTo>
                <a:lnTo>
                  <a:pt x="27885" y="465"/>
                </a:lnTo>
                <a:lnTo>
                  <a:pt x="24646" y="15479"/>
                </a:lnTo>
                <a:close/>
                <a:moveTo>
                  <a:pt x="19777" y="16169"/>
                </a:moveTo>
                <a:lnTo>
                  <a:pt x="12454" y="2668"/>
                </a:lnTo>
                <a:lnTo>
                  <a:pt x="11907" y="2965"/>
                </a:lnTo>
                <a:lnTo>
                  <a:pt x="19229" y="16467"/>
                </a:lnTo>
                <a:close/>
                <a:moveTo>
                  <a:pt x="20646" y="15812"/>
                </a:moveTo>
                <a:lnTo>
                  <a:pt x="14955" y="1537"/>
                </a:lnTo>
                <a:lnTo>
                  <a:pt x="14383" y="1775"/>
                </a:lnTo>
                <a:lnTo>
                  <a:pt x="20062" y="16039"/>
                </a:lnTo>
                <a:lnTo>
                  <a:pt x="20646" y="15812"/>
                </a:lnTo>
                <a:close/>
                <a:moveTo>
                  <a:pt x="22467" y="15396"/>
                </a:moveTo>
                <a:lnTo>
                  <a:pt x="20289" y="191"/>
                </a:lnTo>
                <a:lnTo>
                  <a:pt x="19670" y="287"/>
                </a:lnTo>
                <a:lnTo>
                  <a:pt x="21848" y="15491"/>
                </a:lnTo>
                <a:close/>
                <a:moveTo>
                  <a:pt x="23396" y="15360"/>
                </a:moveTo>
                <a:lnTo>
                  <a:pt x="23027" y="1"/>
                </a:lnTo>
                <a:lnTo>
                  <a:pt x="22408" y="13"/>
                </a:lnTo>
                <a:lnTo>
                  <a:pt x="22777" y="15372"/>
                </a:lnTo>
                <a:lnTo>
                  <a:pt x="23396" y="15360"/>
                </a:lnTo>
                <a:close/>
                <a:moveTo>
                  <a:pt x="29195" y="18015"/>
                </a:moveTo>
                <a:lnTo>
                  <a:pt x="40255" y="7359"/>
                </a:lnTo>
                <a:lnTo>
                  <a:pt x="39827" y="6906"/>
                </a:lnTo>
                <a:lnTo>
                  <a:pt x="28766" y="17563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4" name="Google Shape;804;p16"/>
          <p:cNvSpPr/>
          <p:nvPr/>
        </p:nvSpPr>
        <p:spPr>
          <a:xfrm>
            <a:off x="6994888" y="-355990"/>
            <a:ext cx="686100" cy="686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5" name="Google Shape;805;p16"/>
          <p:cNvSpPr/>
          <p:nvPr/>
        </p:nvSpPr>
        <p:spPr>
          <a:xfrm>
            <a:off x="3589863" y="4808315"/>
            <a:ext cx="686100" cy="68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6" name="Google Shape;806;p16"/>
          <p:cNvSpPr/>
          <p:nvPr/>
        </p:nvSpPr>
        <p:spPr>
          <a:xfrm rot="2700000">
            <a:off x="1020293" y="1008347"/>
            <a:ext cx="308864" cy="308864"/>
          </a:xfrm>
          <a:prstGeom prst="plus">
            <a:avLst>
              <a:gd fmla="val 36715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7" name="Google Shape;807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_1"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9" name="Google Shape;809;p17"/>
          <p:cNvGrpSpPr/>
          <p:nvPr/>
        </p:nvGrpSpPr>
        <p:grpSpPr>
          <a:xfrm>
            <a:off x="1" y="10"/>
            <a:ext cx="9126294" cy="5143547"/>
            <a:chOff x="239463" y="826725"/>
            <a:chExt cx="7141075" cy="4061550"/>
          </a:xfrm>
        </p:grpSpPr>
        <p:sp>
          <p:nvSpPr>
            <p:cNvPr id="810" name="Google Shape;810;p17"/>
            <p:cNvSpPr/>
            <p:nvPr/>
          </p:nvSpPr>
          <p:spPr>
            <a:xfrm>
              <a:off x="6695913" y="826725"/>
              <a:ext cx="325" cy="4049050"/>
            </a:xfrm>
            <a:custGeom>
              <a:rect b="b" l="l" r="r" t="t"/>
              <a:pathLst>
                <a:path extrusionOk="0" fill="none" h="161962" w="13">
                  <a:moveTo>
                    <a:pt x="1" y="161961"/>
                  </a:moveTo>
                  <a:lnTo>
                    <a:pt x="1" y="69974"/>
                  </a:lnTo>
                  <a:lnTo>
                    <a:pt x="1" y="64521"/>
                  </a:lnTo>
                  <a:cubicBezTo>
                    <a:pt x="1" y="62711"/>
                    <a:pt x="1" y="60913"/>
                    <a:pt x="13" y="59139"/>
                  </a:cubicBezTo>
                  <a:lnTo>
                    <a:pt x="13" y="53853"/>
                  </a:lnTo>
                  <a:cubicBezTo>
                    <a:pt x="13" y="52102"/>
                    <a:pt x="13" y="50376"/>
                    <a:pt x="1" y="48673"/>
                  </a:cubicBezTo>
                  <a:lnTo>
                    <a:pt x="1" y="43637"/>
                  </a:lnTo>
                  <a:lnTo>
                    <a:pt x="1" y="38756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17"/>
            <p:cNvSpPr/>
            <p:nvPr/>
          </p:nvSpPr>
          <p:spPr>
            <a:xfrm>
              <a:off x="7257588" y="839225"/>
              <a:ext cx="25" cy="4049050"/>
            </a:xfrm>
            <a:custGeom>
              <a:rect b="b" l="l" r="r" t="t"/>
              <a:pathLst>
                <a:path extrusionOk="0" fill="none" h="161962" w="1">
                  <a:moveTo>
                    <a:pt x="1" y="161961"/>
                  </a:moveTo>
                  <a:lnTo>
                    <a:pt x="1" y="69974"/>
                  </a:lnTo>
                  <a:lnTo>
                    <a:pt x="1" y="64521"/>
                  </a:lnTo>
                  <a:cubicBezTo>
                    <a:pt x="1" y="62711"/>
                    <a:pt x="1" y="60925"/>
                    <a:pt x="1" y="59139"/>
                  </a:cubicBezTo>
                  <a:lnTo>
                    <a:pt x="1" y="53853"/>
                  </a:lnTo>
                  <a:cubicBezTo>
                    <a:pt x="1" y="52103"/>
                    <a:pt x="1" y="50376"/>
                    <a:pt x="1" y="48674"/>
                  </a:cubicBezTo>
                  <a:lnTo>
                    <a:pt x="1" y="43637"/>
                  </a:lnTo>
                  <a:lnTo>
                    <a:pt x="1" y="38756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17"/>
            <p:cNvSpPr/>
            <p:nvPr/>
          </p:nvSpPr>
          <p:spPr>
            <a:xfrm>
              <a:off x="6415238" y="827025"/>
              <a:ext cx="12525" cy="4048750"/>
            </a:xfrm>
            <a:custGeom>
              <a:rect b="b" l="l" r="r" t="t"/>
              <a:pathLst>
                <a:path extrusionOk="0" fill="none" h="161950" w="501">
                  <a:moveTo>
                    <a:pt x="0" y="161949"/>
                  </a:moveTo>
                  <a:lnTo>
                    <a:pt x="0" y="101025"/>
                  </a:lnTo>
                  <a:lnTo>
                    <a:pt x="0" y="94405"/>
                  </a:lnTo>
                  <a:lnTo>
                    <a:pt x="0" y="87714"/>
                  </a:lnTo>
                  <a:lnTo>
                    <a:pt x="0" y="80975"/>
                  </a:lnTo>
                  <a:cubicBezTo>
                    <a:pt x="0" y="78725"/>
                    <a:pt x="12" y="76474"/>
                    <a:pt x="71" y="74200"/>
                  </a:cubicBezTo>
                  <a:cubicBezTo>
                    <a:pt x="119" y="71926"/>
                    <a:pt x="202" y="69640"/>
                    <a:pt x="274" y="67378"/>
                  </a:cubicBezTo>
                  <a:cubicBezTo>
                    <a:pt x="357" y="65116"/>
                    <a:pt x="429" y="62877"/>
                    <a:pt x="464" y="60687"/>
                  </a:cubicBezTo>
                  <a:cubicBezTo>
                    <a:pt x="488" y="59044"/>
                    <a:pt x="500" y="57413"/>
                    <a:pt x="488" y="55817"/>
                  </a:cubicBezTo>
                  <a:cubicBezTo>
                    <a:pt x="488" y="54210"/>
                    <a:pt x="464" y="52638"/>
                    <a:pt x="429" y="51078"/>
                  </a:cubicBezTo>
                  <a:cubicBezTo>
                    <a:pt x="393" y="49531"/>
                    <a:pt x="345" y="47983"/>
                    <a:pt x="298" y="46471"/>
                  </a:cubicBezTo>
                  <a:cubicBezTo>
                    <a:pt x="250" y="44947"/>
                    <a:pt x="202" y="43447"/>
                    <a:pt x="155" y="41958"/>
                  </a:cubicBezTo>
                  <a:cubicBezTo>
                    <a:pt x="119" y="40458"/>
                    <a:pt x="83" y="38994"/>
                    <a:pt x="60" y="37553"/>
                  </a:cubicBezTo>
                  <a:cubicBezTo>
                    <a:pt x="24" y="36100"/>
                    <a:pt x="12" y="34684"/>
                    <a:pt x="12" y="33291"/>
                  </a:cubicBezTo>
                  <a:cubicBezTo>
                    <a:pt x="0" y="30504"/>
                    <a:pt x="0" y="27837"/>
                    <a:pt x="0" y="25301"/>
                  </a:cubicBez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17"/>
            <p:cNvSpPr/>
            <p:nvPr/>
          </p:nvSpPr>
          <p:spPr>
            <a:xfrm>
              <a:off x="6131863" y="827025"/>
              <a:ext cx="64325" cy="4048750"/>
            </a:xfrm>
            <a:custGeom>
              <a:rect b="b" l="l" r="r" t="t"/>
              <a:pathLst>
                <a:path extrusionOk="0" fill="none" h="161950" w="2573">
                  <a:moveTo>
                    <a:pt x="107" y="161949"/>
                  </a:moveTo>
                  <a:lnTo>
                    <a:pt x="107" y="113836"/>
                  </a:lnTo>
                  <a:lnTo>
                    <a:pt x="107" y="107514"/>
                  </a:lnTo>
                  <a:cubicBezTo>
                    <a:pt x="107" y="105383"/>
                    <a:pt x="107" y="103228"/>
                    <a:pt x="96" y="101085"/>
                  </a:cubicBezTo>
                  <a:cubicBezTo>
                    <a:pt x="84" y="98930"/>
                    <a:pt x="60" y="96786"/>
                    <a:pt x="48" y="94619"/>
                  </a:cubicBezTo>
                  <a:cubicBezTo>
                    <a:pt x="24" y="92464"/>
                    <a:pt x="12" y="90286"/>
                    <a:pt x="0" y="88095"/>
                  </a:cubicBezTo>
                  <a:cubicBezTo>
                    <a:pt x="0" y="85880"/>
                    <a:pt x="72" y="83594"/>
                    <a:pt x="262" y="81225"/>
                  </a:cubicBezTo>
                  <a:cubicBezTo>
                    <a:pt x="524" y="78808"/>
                    <a:pt x="846" y="76343"/>
                    <a:pt x="1203" y="73867"/>
                  </a:cubicBezTo>
                  <a:cubicBezTo>
                    <a:pt x="1548" y="71390"/>
                    <a:pt x="1870" y="68926"/>
                    <a:pt x="2120" y="66533"/>
                  </a:cubicBezTo>
                  <a:cubicBezTo>
                    <a:pt x="2358" y="64128"/>
                    <a:pt x="2501" y="61794"/>
                    <a:pt x="2536" y="59556"/>
                  </a:cubicBezTo>
                  <a:cubicBezTo>
                    <a:pt x="2572" y="57317"/>
                    <a:pt x="2501" y="55174"/>
                    <a:pt x="2358" y="53126"/>
                  </a:cubicBezTo>
                  <a:cubicBezTo>
                    <a:pt x="2215" y="51078"/>
                    <a:pt x="2012" y="49114"/>
                    <a:pt x="1786" y="47197"/>
                  </a:cubicBezTo>
                  <a:cubicBezTo>
                    <a:pt x="1560" y="45280"/>
                    <a:pt x="1322" y="43387"/>
                    <a:pt x="1096" y="41542"/>
                  </a:cubicBezTo>
                  <a:cubicBezTo>
                    <a:pt x="893" y="39672"/>
                    <a:pt x="703" y="37827"/>
                    <a:pt x="536" y="36005"/>
                  </a:cubicBezTo>
                  <a:cubicBezTo>
                    <a:pt x="405" y="34303"/>
                    <a:pt x="298" y="32636"/>
                    <a:pt x="227" y="30981"/>
                  </a:cubicBezTo>
                  <a:cubicBezTo>
                    <a:pt x="155" y="29326"/>
                    <a:pt x="119" y="27718"/>
                    <a:pt x="107" y="26147"/>
                  </a:cubicBezTo>
                  <a:cubicBezTo>
                    <a:pt x="107" y="24587"/>
                    <a:pt x="107" y="23075"/>
                    <a:pt x="107" y="21622"/>
                  </a:cubicBezTo>
                  <a:lnTo>
                    <a:pt x="107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17"/>
            <p:cNvSpPr/>
            <p:nvPr/>
          </p:nvSpPr>
          <p:spPr>
            <a:xfrm>
              <a:off x="5846413" y="827025"/>
              <a:ext cx="153300" cy="4048750"/>
            </a:xfrm>
            <a:custGeom>
              <a:rect b="b" l="l" r="r" t="t"/>
              <a:pathLst>
                <a:path extrusionOk="0" fill="none" h="161950" w="6132">
                  <a:moveTo>
                    <a:pt x="298" y="161949"/>
                  </a:moveTo>
                  <a:lnTo>
                    <a:pt x="298" y="119956"/>
                  </a:lnTo>
                  <a:cubicBezTo>
                    <a:pt x="298" y="117956"/>
                    <a:pt x="298" y="115920"/>
                    <a:pt x="298" y="113848"/>
                  </a:cubicBezTo>
                  <a:cubicBezTo>
                    <a:pt x="286" y="111788"/>
                    <a:pt x="274" y="109728"/>
                    <a:pt x="250" y="107669"/>
                  </a:cubicBezTo>
                  <a:cubicBezTo>
                    <a:pt x="226" y="105621"/>
                    <a:pt x="191" y="103573"/>
                    <a:pt x="155" y="101513"/>
                  </a:cubicBezTo>
                  <a:cubicBezTo>
                    <a:pt x="107" y="99465"/>
                    <a:pt x="72" y="97406"/>
                    <a:pt x="36" y="95322"/>
                  </a:cubicBezTo>
                  <a:cubicBezTo>
                    <a:pt x="0" y="93238"/>
                    <a:pt x="48" y="91071"/>
                    <a:pt x="286" y="88750"/>
                  </a:cubicBezTo>
                  <a:cubicBezTo>
                    <a:pt x="548" y="86416"/>
                    <a:pt x="1048" y="83916"/>
                    <a:pt x="1727" y="81296"/>
                  </a:cubicBezTo>
                  <a:cubicBezTo>
                    <a:pt x="2405" y="78677"/>
                    <a:pt x="3167" y="76010"/>
                    <a:pt x="3882" y="73331"/>
                  </a:cubicBezTo>
                  <a:cubicBezTo>
                    <a:pt x="4596" y="70664"/>
                    <a:pt x="5179" y="68033"/>
                    <a:pt x="5572" y="65509"/>
                  </a:cubicBezTo>
                  <a:cubicBezTo>
                    <a:pt x="5965" y="62973"/>
                    <a:pt x="6132" y="60556"/>
                    <a:pt x="6084" y="58270"/>
                  </a:cubicBezTo>
                  <a:cubicBezTo>
                    <a:pt x="6037" y="55984"/>
                    <a:pt x="5787" y="53817"/>
                    <a:pt x="5406" y="51793"/>
                  </a:cubicBezTo>
                  <a:cubicBezTo>
                    <a:pt x="5025" y="49757"/>
                    <a:pt x="4548" y="47840"/>
                    <a:pt x="4048" y="46006"/>
                  </a:cubicBezTo>
                  <a:cubicBezTo>
                    <a:pt x="3524" y="44185"/>
                    <a:pt x="3036" y="42435"/>
                    <a:pt x="2584" y="40720"/>
                  </a:cubicBezTo>
                  <a:cubicBezTo>
                    <a:pt x="2131" y="39017"/>
                    <a:pt x="1739" y="37303"/>
                    <a:pt x="1393" y="35612"/>
                  </a:cubicBezTo>
                  <a:cubicBezTo>
                    <a:pt x="1119" y="34029"/>
                    <a:pt x="893" y="32445"/>
                    <a:pt x="703" y="30885"/>
                  </a:cubicBezTo>
                  <a:cubicBezTo>
                    <a:pt x="560" y="29278"/>
                    <a:pt x="441" y="27695"/>
                    <a:pt x="381" y="26147"/>
                  </a:cubicBezTo>
                  <a:cubicBezTo>
                    <a:pt x="322" y="24587"/>
                    <a:pt x="298" y="23075"/>
                    <a:pt x="298" y="21611"/>
                  </a:cubicBezTo>
                  <a:lnTo>
                    <a:pt x="298" y="17420"/>
                  </a:lnTo>
                  <a:lnTo>
                    <a:pt x="298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17"/>
            <p:cNvSpPr/>
            <p:nvPr/>
          </p:nvSpPr>
          <p:spPr>
            <a:xfrm>
              <a:off x="5562438" y="827025"/>
              <a:ext cx="258400" cy="4048750"/>
            </a:xfrm>
            <a:custGeom>
              <a:rect b="b" l="l" r="r" t="t"/>
              <a:pathLst>
                <a:path extrusionOk="0" fill="none" h="161950" w="10336">
                  <a:moveTo>
                    <a:pt x="429" y="161949"/>
                  </a:moveTo>
                  <a:lnTo>
                    <a:pt x="429" y="125826"/>
                  </a:lnTo>
                  <a:cubicBezTo>
                    <a:pt x="429" y="123909"/>
                    <a:pt x="429" y="121956"/>
                    <a:pt x="429" y="119956"/>
                  </a:cubicBezTo>
                  <a:cubicBezTo>
                    <a:pt x="417" y="117968"/>
                    <a:pt x="417" y="115955"/>
                    <a:pt x="382" y="113955"/>
                  </a:cubicBezTo>
                  <a:cubicBezTo>
                    <a:pt x="358" y="111967"/>
                    <a:pt x="322" y="109990"/>
                    <a:pt x="274" y="108014"/>
                  </a:cubicBezTo>
                  <a:cubicBezTo>
                    <a:pt x="227" y="106049"/>
                    <a:pt x="167" y="104073"/>
                    <a:pt x="108" y="102097"/>
                  </a:cubicBezTo>
                  <a:cubicBezTo>
                    <a:pt x="48" y="100120"/>
                    <a:pt x="1" y="98132"/>
                    <a:pt x="1" y="96072"/>
                  </a:cubicBezTo>
                  <a:cubicBezTo>
                    <a:pt x="144" y="93965"/>
                    <a:pt x="465" y="91738"/>
                    <a:pt x="1036" y="89297"/>
                  </a:cubicBezTo>
                  <a:cubicBezTo>
                    <a:pt x="1656" y="86869"/>
                    <a:pt x="2560" y="84225"/>
                    <a:pt x="3656" y="81451"/>
                  </a:cubicBezTo>
                  <a:cubicBezTo>
                    <a:pt x="4204" y="80070"/>
                    <a:pt x="4787" y="78653"/>
                    <a:pt x="5370" y="77236"/>
                  </a:cubicBezTo>
                  <a:cubicBezTo>
                    <a:pt x="5942" y="75820"/>
                    <a:pt x="6513" y="74391"/>
                    <a:pt x="7061" y="72974"/>
                  </a:cubicBezTo>
                  <a:cubicBezTo>
                    <a:pt x="7609" y="71545"/>
                    <a:pt x="8109" y="70140"/>
                    <a:pt x="8537" y="68747"/>
                  </a:cubicBezTo>
                  <a:cubicBezTo>
                    <a:pt x="8954" y="67366"/>
                    <a:pt x="9323" y="66009"/>
                    <a:pt x="9597" y="64675"/>
                  </a:cubicBezTo>
                  <a:cubicBezTo>
                    <a:pt x="10145" y="62032"/>
                    <a:pt x="10335" y="59532"/>
                    <a:pt x="10169" y="57222"/>
                  </a:cubicBezTo>
                  <a:cubicBezTo>
                    <a:pt x="10014" y="54912"/>
                    <a:pt x="9538" y="52769"/>
                    <a:pt x="8835" y="50781"/>
                  </a:cubicBezTo>
                  <a:cubicBezTo>
                    <a:pt x="8133" y="48792"/>
                    <a:pt x="7287" y="46935"/>
                    <a:pt x="6394" y="45185"/>
                  </a:cubicBezTo>
                  <a:cubicBezTo>
                    <a:pt x="5501" y="43423"/>
                    <a:pt x="4644" y="41744"/>
                    <a:pt x="3882" y="40125"/>
                  </a:cubicBezTo>
                  <a:cubicBezTo>
                    <a:pt x="3120" y="38494"/>
                    <a:pt x="2501" y="36886"/>
                    <a:pt x="2001" y="35291"/>
                  </a:cubicBezTo>
                  <a:cubicBezTo>
                    <a:pt x="1572" y="33660"/>
                    <a:pt x="1215" y="32005"/>
                    <a:pt x="953" y="30350"/>
                  </a:cubicBezTo>
                  <a:cubicBezTo>
                    <a:pt x="775" y="28945"/>
                    <a:pt x="644" y="27540"/>
                    <a:pt x="548" y="26147"/>
                  </a:cubicBezTo>
                  <a:cubicBezTo>
                    <a:pt x="477" y="24730"/>
                    <a:pt x="441" y="23349"/>
                    <a:pt x="429" y="22015"/>
                  </a:cubicBezTo>
                  <a:cubicBezTo>
                    <a:pt x="429" y="19348"/>
                    <a:pt x="429" y="16860"/>
                    <a:pt x="429" y="14598"/>
                  </a:cubicBezTo>
                  <a:lnTo>
                    <a:pt x="429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17"/>
            <p:cNvSpPr/>
            <p:nvPr/>
          </p:nvSpPr>
          <p:spPr>
            <a:xfrm>
              <a:off x="5279963" y="827025"/>
              <a:ext cx="338450" cy="4048750"/>
            </a:xfrm>
            <a:custGeom>
              <a:rect b="b" l="l" r="r" t="t"/>
              <a:pathLst>
                <a:path extrusionOk="0" fill="none" h="161950" w="13538">
                  <a:moveTo>
                    <a:pt x="501" y="161949"/>
                  </a:moveTo>
                  <a:lnTo>
                    <a:pt x="501" y="125826"/>
                  </a:lnTo>
                  <a:cubicBezTo>
                    <a:pt x="501" y="123909"/>
                    <a:pt x="501" y="121956"/>
                    <a:pt x="489" y="119968"/>
                  </a:cubicBezTo>
                  <a:cubicBezTo>
                    <a:pt x="477" y="118003"/>
                    <a:pt x="453" y="116027"/>
                    <a:pt x="417" y="114086"/>
                  </a:cubicBezTo>
                  <a:cubicBezTo>
                    <a:pt x="382" y="112134"/>
                    <a:pt x="334" y="110205"/>
                    <a:pt x="274" y="108276"/>
                  </a:cubicBezTo>
                  <a:cubicBezTo>
                    <a:pt x="215" y="106347"/>
                    <a:pt x="143" y="104418"/>
                    <a:pt x="72" y="102490"/>
                  </a:cubicBezTo>
                  <a:cubicBezTo>
                    <a:pt x="1" y="100561"/>
                    <a:pt x="1" y="98560"/>
                    <a:pt x="203" y="96489"/>
                  </a:cubicBezTo>
                  <a:cubicBezTo>
                    <a:pt x="417" y="94405"/>
                    <a:pt x="905" y="92191"/>
                    <a:pt x="1656" y="89774"/>
                  </a:cubicBezTo>
                  <a:cubicBezTo>
                    <a:pt x="2406" y="87357"/>
                    <a:pt x="3489" y="84690"/>
                    <a:pt x="4835" y="81844"/>
                  </a:cubicBezTo>
                  <a:cubicBezTo>
                    <a:pt x="5513" y="80415"/>
                    <a:pt x="6239" y="78951"/>
                    <a:pt x="6990" y="77463"/>
                  </a:cubicBezTo>
                  <a:cubicBezTo>
                    <a:pt x="7740" y="75974"/>
                    <a:pt x="8490" y="74462"/>
                    <a:pt x="9216" y="72950"/>
                  </a:cubicBezTo>
                  <a:cubicBezTo>
                    <a:pt x="9954" y="71438"/>
                    <a:pt x="10621" y="69950"/>
                    <a:pt x="11192" y="68485"/>
                  </a:cubicBezTo>
                  <a:cubicBezTo>
                    <a:pt x="11776" y="67021"/>
                    <a:pt x="12264" y="65580"/>
                    <a:pt x="12621" y="64199"/>
                  </a:cubicBezTo>
                  <a:cubicBezTo>
                    <a:pt x="13336" y="61437"/>
                    <a:pt x="13538" y="58901"/>
                    <a:pt x="13205" y="56615"/>
                  </a:cubicBezTo>
                  <a:cubicBezTo>
                    <a:pt x="12871" y="54329"/>
                    <a:pt x="12109" y="52269"/>
                    <a:pt x="11085" y="50364"/>
                  </a:cubicBezTo>
                  <a:cubicBezTo>
                    <a:pt x="10049" y="48471"/>
                    <a:pt x="8871" y="46709"/>
                    <a:pt x="7656" y="45030"/>
                  </a:cubicBezTo>
                  <a:cubicBezTo>
                    <a:pt x="6442" y="43351"/>
                    <a:pt x="5299" y="41732"/>
                    <a:pt x="4299" y="40137"/>
                  </a:cubicBezTo>
                  <a:cubicBezTo>
                    <a:pt x="3299" y="38553"/>
                    <a:pt x="2501" y="36970"/>
                    <a:pt x="1870" y="35386"/>
                  </a:cubicBezTo>
                  <a:cubicBezTo>
                    <a:pt x="1406" y="33743"/>
                    <a:pt x="1072" y="32088"/>
                    <a:pt x="834" y="30421"/>
                  </a:cubicBezTo>
                  <a:cubicBezTo>
                    <a:pt x="644" y="28254"/>
                    <a:pt x="536" y="26123"/>
                    <a:pt x="501" y="24051"/>
                  </a:cubicBezTo>
                  <a:cubicBezTo>
                    <a:pt x="501" y="22242"/>
                    <a:pt x="501" y="20503"/>
                    <a:pt x="501" y="18860"/>
                  </a:cubicBezTo>
                  <a:lnTo>
                    <a:pt x="50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17"/>
            <p:cNvSpPr/>
            <p:nvPr/>
          </p:nvSpPr>
          <p:spPr>
            <a:xfrm>
              <a:off x="4999563" y="827025"/>
              <a:ext cx="325375" cy="4048750"/>
            </a:xfrm>
            <a:custGeom>
              <a:rect b="b" l="l" r="r" t="t"/>
              <a:pathLst>
                <a:path extrusionOk="0" fill="none" h="161950" w="13015">
                  <a:moveTo>
                    <a:pt x="489" y="161949"/>
                  </a:moveTo>
                  <a:lnTo>
                    <a:pt x="489" y="125826"/>
                  </a:lnTo>
                  <a:cubicBezTo>
                    <a:pt x="489" y="123909"/>
                    <a:pt x="489" y="121956"/>
                    <a:pt x="477" y="119968"/>
                  </a:cubicBezTo>
                  <a:cubicBezTo>
                    <a:pt x="465" y="118003"/>
                    <a:pt x="441" y="116039"/>
                    <a:pt x="406" y="114098"/>
                  </a:cubicBezTo>
                  <a:cubicBezTo>
                    <a:pt x="370" y="112145"/>
                    <a:pt x="322" y="110217"/>
                    <a:pt x="251" y="108288"/>
                  </a:cubicBezTo>
                  <a:cubicBezTo>
                    <a:pt x="191" y="106359"/>
                    <a:pt x="132" y="104442"/>
                    <a:pt x="60" y="102501"/>
                  </a:cubicBezTo>
                  <a:cubicBezTo>
                    <a:pt x="1" y="100549"/>
                    <a:pt x="25" y="98560"/>
                    <a:pt x="239" y="96501"/>
                  </a:cubicBezTo>
                  <a:cubicBezTo>
                    <a:pt x="453" y="94441"/>
                    <a:pt x="894" y="92274"/>
                    <a:pt x="1596" y="89964"/>
                  </a:cubicBezTo>
                  <a:cubicBezTo>
                    <a:pt x="2299" y="87642"/>
                    <a:pt x="3263" y="85095"/>
                    <a:pt x="4501" y="82320"/>
                  </a:cubicBezTo>
                  <a:cubicBezTo>
                    <a:pt x="5121" y="80939"/>
                    <a:pt x="5823" y="79487"/>
                    <a:pt x="6573" y="78010"/>
                  </a:cubicBezTo>
                  <a:cubicBezTo>
                    <a:pt x="7323" y="76522"/>
                    <a:pt x="8109" y="74998"/>
                    <a:pt x="8919" y="73450"/>
                  </a:cubicBezTo>
                  <a:cubicBezTo>
                    <a:pt x="9645" y="71938"/>
                    <a:pt x="10324" y="70426"/>
                    <a:pt x="10919" y="68950"/>
                  </a:cubicBezTo>
                  <a:cubicBezTo>
                    <a:pt x="11514" y="67461"/>
                    <a:pt x="12002" y="66021"/>
                    <a:pt x="12336" y="64628"/>
                  </a:cubicBezTo>
                  <a:cubicBezTo>
                    <a:pt x="13014" y="61854"/>
                    <a:pt x="12991" y="59377"/>
                    <a:pt x="12360" y="57174"/>
                  </a:cubicBezTo>
                  <a:cubicBezTo>
                    <a:pt x="11717" y="54984"/>
                    <a:pt x="10657" y="53007"/>
                    <a:pt x="9383" y="51186"/>
                  </a:cubicBezTo>
                  <a:cubicBezTo>
                    <a:pt x="8109" y="49364"/>
                    <a:pt x="6776" y="47638"/>
                    <a:pt x="5525" y="45959"/>
                  </a:cubicBezTo>
                  <a:cubicBezTo>
                    <a:pt x="4275" y="44280"/>
                    <a:pt x="3204" y="42613"/>
                    <a:pt x="2346" y="40934"/>
                  </a:cubicBezTo>
                  <a:cubicBezTo>
                    <a:pt x="1489" y="39267"/>
                    <a:pt x="906" y="37577"/>
                    <a:pt x="596" y="35838"/>
                  </a:cubicBezTo>
                  <a:cubicBezTo>
                    <a:pt x="299" y="34088"/>
                    <a:pt x="239" y="32302"/>
                    <a:pt x="251" y="30528"/>
                  </a:cubicBezTo>
                  <a:cubicBezTo>
                    <a:pt x="310" y="28266"/>
                    <a:pt x="370" y="26099"/>
                    <a:pt x="406" y="24027"/>
                  </a:cubicBezTo>
                  <a:cubicBezTo>
                    <a:pt x="441" y="21968"/>
                    <a:pt x="453" y="20003"/>
                    <a:pt x="465" y="18146"/>
                  </a:cubicBezTo>
                  <a:cubicBezTo>
                    <a:pt x="477" y="14443"/>
                    <a:pt x="477" y="11193"/>
                    <a:pt x="477" y="8502"/>
                  </a:cubicBezTo>
                  <a:lnTo>
                    <a:pt x="477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17"/>
            <p:cNvSpPr/>
            <p:nvPr/>
          </p:nvSpPr>
          <p:spPr>
            <a:xfrm>
              <a:off x="4665613" y="826725"/>
              <a:ext cx="207175" cy="4049050"/>
            </a:xfrm>
            <a:custGeom>
              <a:rect b="b" l="l" r="r" t="t"/>
              <a:pathLst>
                <a:path extrusionOk="0" fill="none" h="161962" w="8287">
                  <a:moveTo>
                    <a:pt x="2619" y="161961"/>
                  </a:moveTo>
                  <a:lnTo>
                    <a:pt x="2619" y="125838"/>
                  </a:lnTo>
                  <a:cubicBezTo>
                    <a:pt x="2619" y="123921"/>
                    <a:pt x="2619" y="121968"/>
                    <a:pt x="2608" y="119980"/>
                  </a:cubicBezTo>
                  <a:cubicBezTo>
                    <a:pt x="2608" y="117980"/>
                    <a:pt x="2596" y="115979"/>
                    <a:pt x="2572" y="113991"/>
                  </a:cubicBezTo>
                  <a:cubicBezTo>
                    <a:pt x="2548" y="112003"/>
                    <a:pt x="2500" y="110026"/>
                    <a:pt x="2453" y="108062"/>
                  </a:cubicBezTo>
                  <a:cubicBezTo>
                    <a:pt x="2405" y="106085"/>
                    <a:pt x="2358" y="104121"/>
                    <a:pt x="2298" y="102144"/>
                  </a:cubicBezTo>
                  <a:cubicBezTo>
                    <a:pt x="2238" y="100168"/>
                    <a:pt x="2215" y="98144"/>
                    <a:pt x="2334" y="96084"/>
                  </a:cubicBezTo>
                  <a:cubicBezTo>
                    <a:pt x="2453" y="94024"/>
                    <a:pt x="2727" y="91893"/>
                    <a:pt x="3179" y="89667"/>
                  </a:cubicBezTo>
                  <a:cubicBezTo>
                    <a:pt x="3632" y="87440"/>
                    <a:pt x="4274" y="85095"/>
                    <a:pt x="5048" y="82618"/>
                  </a:cubicBezTo>
                  <a:cubicBezTo>
                    <a:pt x="5846" y="80118"/>
                    <a:pt x="6644" y="77463"/>
                    <a:pt x="7346" y="74736"/>
                  </a:cubicBezTo>
                  <a:cubicBezTo>
                    <a:pt x="7942" y="72057"/>
                    <a:pt x="8287" y="69414"/>
                    <a:pt x="8180" y="66950"/>
                  </a:cubicBezTo>
                  <a:cubicBezTo>
                    <a:pt x="8084" y="64485"/>
                    <a:pt x="7549" y="62211"/>
                    <a:pt x="6715" y="60103"/>
                  </a:cubicBezTo>
                  <a:cubicBezTo>
                    <a:pt x="5870" y="57984"/>
                    <a:pt x="4870" y="55984"/>
                    <a:pt x="3893" y="54031"/>
                  </a:cubicBezTo>
                  <a:cubicBezTo>
                    <a:pt x="2905" y="52079"/>
                    <a:pt x="2048" y="50126"/>
                    <a:pt x="1393" y="48185"/>
                  </a:cubicBezTo>
                  <a:cubicBezTo>
                    <a:pt x="738" y="46233"/>
                    <a:pt x="322" y="44268"/>
                    <a:pt x="167" y="42292"/>
                  </a:cubicBezTo>
                  <a:cubicBezTo>
                    <a:pt x="0" y="40327"/>
                    <a:pt x="95" y="38327"/>
                    <a:pt x="310" y="36374"/>
                  </a:cubicBezTo>
                  <a:cubicBezTo>
                    <a:pt x="572" y="34410"/>
                    <a:pt x="857" y="32517"/>
                    <a:pt x="1119" y="30671"/>
                  </a:cubicBezTo>
                  <a:cubicBezTo>
                    <a:pt x="1465" y="28373"/>
                    <a:pt x="1750" y="26171"/>
                    <a:pt x="1965" y="24075"/>
                  </a:cubicBezTo>
                  <a:cubicBezTo>
                    <a:pt x="2191" y="21980"/>
                    <a:pt x="2346" y="20003"/>
                    <a:pt x="2417" y="18158"/>
                  </a:cubicBezTo>
                  <a:cubicBezTo>
                    <a:pt x="2584" y="14443"/>
                    <a:pt x="2619" y="11205"/>
                    <a:pt x="2619" y="8514"/>
                  </a:cubicBezTo>
                  <a:lnTo>
                    <a:pt x="2619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17"/>
            <p:cNvSpPr/>
            <p:nvPr/>
          </p:nvSpPr>
          <p:spPr>
            <a:xfrm>
              <a:off x="4295913" y="826725"/>
              <a:ext cx="164625" cy="4049050"/>
            </a:xfrm>
            <a:custGeom>
              <a:rect b="b" l="l" r="r" t="t"/>
              <a:pathLst>
                <a:path extrusionOk="0" fill="none" h="161962" w="6585">
                  <a:moveTo>
                    <a:pt x="6168" y="161961"/>
                  </a:moveTo>
                  <a:lnTo>
                    <a:pt x="6168" y="125838"/>
                  </a:lnTo>
                  <a:lnTo>
                    <a:pt x="6168" y="119968"/>
                  </a:lnTo>
                  <a:cubicBezTo>
                    <a:pt x="6168" y="117968"/>
                    <a:pt x="6168" y="115932"/>
                    <a:pt x="6168" y="113860"/>
                  </a:cubicBezTo>
                  <a:cubicBezTo>
                    <a:pt x="6156" y="111824"/>
                    <a:pt x="6144" y="109764"/>
                    <a:pt x="6108" y="107716"/>
                  </a:cubicBezTo>
                  <a:cubicBezTo>
                    <a:pt x="6085" y="105669"/>
                    <a:pt x="6049" y="103633"/>
                    <a:pt x="6013" y="101585"/>
                  </a:cubicBezTo>
                  <a:cubicBezTo>
                    <a:pt x="5977" y="99537"/>
                    <a:pt x="5942" y="97477"/>
                    <a:pt x="5930" y="95382"/>
                  </a:cubicBezTo>
                  <a:cubicBezTo>
                    <a:pt x="5930" y="93286"/>
                    <a:pt x="6013" y="91143"/>
                    <a:pt x="6156" y="88976"/>
                  </a:cubicBezTo>
                  <a:cubicBezTo>
                    <a:pt x="6347" y="86785"/>
                    <a:pt x="6525" y="84535"/>
                    <a:pt x="6561" y="82261"/>
                  </a:cubicBezTo>
                  <a:cubicBezTo>
                    <a:pt x="6585" y="79987"/>
                    <a:pt x="6454" y="77713"/>
                    <a:pt x="6120" y="75462"/>
                  </a:cubicBezTo>
                  <a:cubicBezTo>
                    <a:pt x="5799" y="73200"/>
                    <a:pt x="5287" y="70974"/>
                    <a:pt x="4632" y="68783"/>
                  </a:cubicBezTo>
                  <a:cubicBezTo>
                    <a:pt x="3989" y="66580"/>
                    <a:pt x="3251" y="64413"/>
                    <a:pt x="2548" y="62247"/>
                  </a:cubicBezTo>
                  <a:cubicBezTo>
                    <a:pt x="1846" y="60080"/>
                    <a:pt x="1239" y="57913"/>
                    <a:pt x="798" y="55746"/>
                  </a:cubicBezTo>
                  <a:cubicBezTo>
                    <a:pt x="346" y="53579"/>
                    <a:pt x="96" y="51424"/>
                    <a:pt x="48" y="49281"/>
                  </a:cubicBezTo>
                  <a:cubicBezTo>
                    <a:pt x="1" y="47149"/>
                    <a:pt x="120" y="45054"/>
                    <a:pt x="382" y="42982"/>
                  </a:cubicBezTo>
                  <a:cubicBezTo>
                    <a:pt x="667" y="40934"/>
                    <a:pt x="1048" y="38898"/>
                    <a:pt x="1489" y="36910"/>
                  </a:cubicBezTo>
                  <a:cubicBezTo>
                    <a:pt x="1894" y="35088"/>
                    <a:pt x="2310" y="33303"/>
                    <a:pt x="2727" y="31564"/>
                  </a:cubicBezTo>
                  <a:cubicBezTo>
                    <a:pt x="3132" y="29826"/>
                    <a:pt x="3525" y="28135"/>
                    <a:pt x="3894" y="26504"/>
                  </a:cubicBezTo>
                  <a:cubicBezTo>
                    <a:pt x="4632" y="23242"/>
                    <a:pt x="5204" y="20218"/>
                    <a:pt x="5561" y="17491"/>
                  </a:cubicBezTo>
                  <a:cubicBezTo>
                    <a:pt x="5906" y="14765"/>
                    <a:pt x="6073" y="12324"/>
                    <a:pt x="6120" y="10181"/>
                  </a:cubicBezTo>
                  <a:cubicBezTo>
                    <a:pt x="6168" y="8049"/>
                    <a:pt x="6168" y="6216"/>
                    <a:pt x="6168" y="4704"/>
                  </a:cubicBezTo>
                  <a:lnTo>
                    <a:pt x="6168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17"/>
            <p:cNvSpPr/>
            <p:nvPr/>
          </p:nvSpPr>
          <p:spPr>
            <a:xfrm>
              <a:off x="3961063" y="826725"/>
              <a:ext cx="208375" cy="4049050"/>
            </a:xfrm>
            <a:custGeom>
              <a:rect b="b" l="l" r="r" t="t"/>
              <a:pathLst>
                <a:path extrusionOk="0" fill="none" h="161962" w="8335">
                  <a:moveTo>
                    <a:pt x="8334" y="161961"/>
                  </a:moveTo>
                  <a:lnTo>
                    <a:pt x="8334" y="113848"/>
                  </a:lnTo>
                  <a:cubicBezTo>
                    <a:pt x="8334" y="111776"/>
                    <a:pt x="8334" y="109669"/>
                    <a:pt x="8334" y="107538"/>
                  </a:cubicBezTo>
                  <a:cubicBezTo>
                    <a:pt x="8334" y="105407"/>
                    <a:pt x="8322" y="103264"/>
                    <a:pt x="8311" y="101120"/>
                  </a:cubicBezTo>
                  <a:cubicBezTo>
                    <a:pt x="8299" y="98989"/>
                    <a:pt x="8275" y="96834"/>
                    <a:pt x="8263" y="94679"/>
                  </a:cubicBezTo>
                  <a:cubicBezTo>
                    <a:pt x="8239" y="92524"/>
                    <a:pt x="8227" y="90357"/>
                    <a:pt x="8120" y="88155"/>
                  </a:cubicBezTo>
                  <a:cubicBezTo>
                    <a:pt x="8013" y="85952"/>
                    <a:pt x="7739" y="83761"/>
                    <a:pt x="7334" y="81582"/>
                  </a:cubicBezTo>
                  <a:cubicBezTo>
                    <a:pt x="6918" y="79415"/>
                    <a:pt x="6382" y="77248"/>
                    <a:pt x="5751" y="75105"/>
                  </a:cubicBezTo>
                  <a:cubicBezTo>
                    <a:pt x="5120" y="72962"/>
                    <a:pt x="4417" y="70831"/>
                    <a:pt x="3715" y="68700"/>
                  </a:cubicBezTo>
                  <a:cubicBezTo>
                    <a:pt x="3012" y="66569"/>
                    <a:pt x="2346" y="64437"/>
                    <a:pt x="1762" y="62318"/>
                  </a:cubicBezTo>
                  <a:cubicBezTo>
                    <a:pt x="1179" y="60199"/>
                    <a:pt x="726" y="58079"/>
                    <a:pt x="429" y="55984"/>
                  </a:cubicBezTo>
                  <a:cubicBezTo>
                    <a:pt x="131" y="53888"/>
                    <a:pt x="0" y="51817"/>
                    <a:pt x="48" y="49733"/>
                  </a:cubicBezTo>
                  <a:cubicBezTo>
                    <a:pt x="95" y="47661"/>
                    <a:pt x="321" y="45590"/>
                    <a:pt x="667" y="43518"/>
                  </a:cubicBezTo>
                  <a:cubicBezTo>
                    <a:pt x="1024" y="41458"/>
                    <a:pt x="1476" y="39410"/>
                    <a:pt x="2012" y="37410"/>
                  </a:cubicBezTo>
                  <a:cubicBezTo>
                    <a:pt x="2500" y="35565"/>
                    <a:pt x="3000" y="33755"/>
                    <a:pt x="3500" y="31993"/>
                  </a:cubicBezTo>
                  <a:cubicBezTo>
                    <a:pt x="4001" y="30231"/>
                    <a:pt x="4501" y="28504"/>
                    <a:pt x="4965" y="26849"/>
                  </a:cubicBezTo>
                  <a:cubicBezTo>
                    <a:pt x="5906" y="23528"/>
                    <a:pt x="6679" y="20444"/>
                    <a:pt x="7227" y="17646"/>
                  </a:cubicBezTo>
                  <a:cubicBezTo>
                    <a:pt x="7775" y="14860"/>
                    <a:pt x="8072" y="12371"/>
                    <a:pt x="8192" y="10204"/>
                  </a:cubicBezTo>
                  <a:cubicBezTo>
                    <a:pt x="8322" y="8049"/>
                    <a:pt x="8334" y="6216"/>
                    <a:pt x="8334" y="4704"/>
                  </a:cubicBezTo>
                  <a:lnTo>
                    <a:pt x="8334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17"/>
            <p:cNvSpPr/>
            <p:nvPr/>
          </p:nvSpPr>
          <p:spPr>
            <a:xfrm>
              <a:off x="3681838" y="827025"/>
              <a:ext cx="206900" cy="4048750"/>
            </a:xfrm>
            <a:custGeom>
              <a:rect b="b" l="l" r="r" t="t"/>
              <a:pathLst>
                <a:path extrusionOk="0" fill="none" h="161950" w="8276">
                  <a:moveTo>
                    <a:pt x="8276" y="161949"/>
                  </a:moveTo>
                  <a:lnTo>
                    <a:pt x="8276" y="101025"/>
                  </a:lnTo>
                  <a:lnTo>
                    <a:pt x="8276" y="94405"/>
                  </a:lnTo>
                  <a:cubicBezTo>
                    <a:pt x="8276" y="92191"/>
                    <a:pt x="8252" y="89952"/>
                    <a:pt x="8061" y="87726"/>
                  </a:cubicBezTo>
                  <a:cubicBezTo>
                    <a:pt x="7883" y="85499"/>
                    <a:pt x="7526" y="83309"/>
                    <a:pt x="7038" y="81154"/>
                  </a:cubicBezTo>
                  <a:cubicBezTo>
                    <a:pt x="6549" y="79010"/>
                    <a:pt x="5954" y="76879"/>
                    <a:pt x="5311" y="74772"/>
                  </a:cubicBezTo>
                  <a:cubicBezTo>
                    <a:pt x="4668" y="72664"/>
                    <a:pt x="3990" y="70581"/>
                    <a:pt x="3335" y="68509"/>
                  </a:cubicBezTo>
                  <a:cubicBezTo>
                    <a:pt x="2680" y="66426"/>
                    <a:pt x="2085" y="64366"/>
                    <a:pt x="1549" y="62306"/>
                  </a:cubicBezTo>
                  <a:cubicBezTo>
                    <a:pt x="1061" y="60365"/>
                    <a:pt x="668" y="58436"/>
                    <a:pt x="394" y="56508"/>
                  </a:cubicBezTo>
                  <a:cubicBezTo>
                    <a:pt x="156" y="54698"/>
                    <a:pt x="13" y="52876"/>
                    <a:pt x="13" y="51067"/>
                  </a:cubicBezTo>
                  <a:cubicBezTo>
                    <a:pt x="1" y="49245"/>
                    <a:pt x="120" y="47423"/>
                    <a:pt x="358" y="45602"/>
                  </a:cubicBezTo>
                  <a:cubicBezTo>
                    <a:pt x="584" y="43768"/>
                    <a:pt x="906" y="41958"/>
                    <a:pt x="1275" y="40172"/>
                  </a:cubicBezTo>
                  <a:cubicBezTo>
                    <a:pt x="1656" y="38386"/>
                    <a:pt x="2085" y="36612"/>
                    <a:pt x="2549" y="34886"/>
                  </a:cubicBezTo>
                  <a:cubicBezTo>
                    <a:pt x="3489" y="31409"/>
                    <a:pt x="4442" y="28088"/>
                    <a:pt x="5287" y="24980"/>
                  </a:cubicBezTo>
                  <a:cubicBezTo>
                    <a:pt x="6145" y="21872"/>
                    <a:pt x="6835" y="18991"/>
                    <a:pt x="7323" y="16384"/>
                  </a:cubicBezTo>
                  <a:cubicBezTo>
                    <a:pt x="7811" y="13776"/>
                    <a:pt x="8073" y="11455"/>
                    <a:pt x="8169" y="9430"/>
                  </a:cubicBezTo>
                  <a:cubicBezTo>
                    <a:pt x="8264" y="7430"/>
                    <a:pt x="8276" y="5728"/>
                    <a:pt x="8276" y="4335"/>
                  </a:cubicBezTo>
                  <a:lnTo>
                    <a:pt x="8276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17"/>
            <p:cNvSpPr/>
            <p:nvPr/>
          </p:nvSpPr>
          <p:spPr>
            <a:xfrm>
              <a:off x="3441338" y="826725"/>
              <a:ext cx="180400" cy="4049050"/>
            </a:xfrm>
            <a:custGeom>
              <a:rect b="b" l="l" r="r" t="t"/>
              <a:pathLst>
                <a:path extrusionOk="0" fill="none" h="161962" w="7216">
                  <a:moveTo>
                    <a:pt x="6668" y="161961"/>
                  </a:moveTo>
                  <a:lnTo>
                    <a:pt x="6668" y="119968"/>
                  </a:lnTo>
                  <a:lnTo>
                    <a:pt x="6668" y="113848"/>
                  </a:lnTo>
                  <a:cubicBezTo>
                    <a:pt x="6668" y="111776"/>
                    <a:pt x="6668" y="109657"/>
                    <a:pt x="6692" y="107490"/>
                  </a:cubicBezTo>
                  <a:cubicBezTo>
                    <a:pt x="6728" y="105323"/>
                    <a:pt x="6787" y="103109"/>
                    <a:pt x="6871" y="100858"/>
                  </a:cubicBezTo>
                  <a:cubicBezTo>
                    <a:pt x="6966" y="98596"/>
                    <a:pt x="7049" y="96334"/>
                    <a:pt x="7133" y="94048"/>
                  </a:cubicBezTo>
                  <a:cubicBezTo>
                    <a:pt x="7204" y="91786"/>
                    <a:pt x="7216" y="89500"/>
                    <a:pt x="7144" y="87262"/>
                  </a:cubicBezTo>
                  <a:cubicBezTo>
                    <a:pt x="6978" y="85047"/>
                    <a:pt x="6668" y="82868"/>
                    <a:pt x="6228" y="80749"/>
                  </a:cubicBezTo>
                  <a:cubicBezTo>
                    <a:pt x="5775" y="78630"/>
                    <a:pt x="5228" y="76534"/>
                    <a:pt x="4632" y="74474"/>
                  </a:cubicBezTo>
                  <a:cubicBezTo>
                    <a:pt x="4037" y="72414"/>
                    <a:pt x="3430" y="70355"/>
                    <a:pt x="2822" y="68307"/>
                  </a:cubicBezTo>
                  <a:cubicBezTo>
                    <a:pt x="2251" y="66259"/>
                    <a:pt x="1727" y="64211"/>
                    <a:pt x="1251" y="62163"/>
                  </a:cubicBezTo>
                  <a:cubicBezTo>
                    <a:pt x="858" y="60223"/>
                    <a:pt x="536" y="58282"/>
                    <a:pt x="322" y="56329"/>
                  </a:cubicBezTo>
                  <a:cubicBezTo>
                    <a:pt x="96" y="54388"/>
                    <a:pt x="1" y="52436"/>
                    <a:pt x="13" y="50495"/>
                  </a:cubicBezTo>
                  <a:cubicBezTo>
                    <a:pt x="13" y="48542"/>
                    <a:pt x="132" y="46614"/>
                    <a:pt x="346" y="44685"/>
                  </a:cubicBezTo>
                  <a:cubicBezTo>
                    <a:pt x="584" y="42601"/>
                    <a:pt x="906" y="40542"/>
                    <a:pt x="1298" y="38506"/>
                  </a:cubicBezTo>
                  <a:cubicBezTo>
                    <a:pt x="1691" y="36470"/>
                    <a:pt x="2120" y="34469"/>
                    <a:pt x="2572" y="32517"/>
                  </a:cubicBezTo>
                  <a:cubicBezTo>
                    <a:pt x="3037" y="30564"/>
                    <a:pt x="3489" y="28671"/>
                    <a:pt x="3918" y="26837"/>
                  </a:cubicBezTo>
                  <a:cubicBezTo>
                    <a:pt x="4358" y="24992"/>
                    <a:pt x="4763" y="23230"/>
                    <a:pt x="5108" y="21539"/>
                  </a:cubicBezTo>
                  <a:cubicBezTo>
                    <a:pt x="5787" y="18170"/>
                    <a:pt x="6251" y="15122"/>
                    <a:pt x="6454" y="12467"/>
                  </a:cubicBezTo>
                  <a:cubicBezTo>
                    <a:pt x="6656" y="9812"/>
                    <a:pt x="6668" y="7561"/>
                    <a:pt x="6668" y="5728"/>
                  </a:cubicBezTo>
                  <a:lnTo>
                    <a:pt x="6668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17"/>
            <p:cNvSpPr/>
            <p:nvPr/>
          </p:nvSpPr>
          <p:spPr>
            <a:xfrm>
              <a:off x="3219888" y="827025"/>
              <a:ext cx="177125" cy="4048750"/>
            </a:xfrm>
            <a:custGeom>
              <a:rect b="b" l="l" r="r" t="t"/>
              <a:pathLst>
                <a:path extrusionOk="0" fill="none" h="161950" w="7085">
                  <a:moveTo>
                    <a:pt x="4299" y="161949"/>
                  </a:moveTo>
                  <a:lnTo>
                    <a:pt x="4299" y="125826"/>
                  </a:lnTo>
                  <a:cubicBezTo>
                    <a:pt x="4299" y="123909"/>
                    <a:pt x="4299" y="121956"/>
                    <a:pt x="4322" y="119932"/>
                  </a:cubicBezTo>
                  <a:cubicBezTo>
                    <a:pt x="4346" y="117908"/>
                    <a:pt x="4441" y="115789"/>
                    <a:pt x="4620" y="113574"/>
                  </a:cubicBezTo>
                  <a:cubicBezTo>
                    <a:pt x="4811" y="111360"/>
                    <a:pt x="5061" y="109062"/>
                    <a:pt x="5358" y="106716"/>
                  </a:cubicBezTo>
                  <a:cubicBezTo>
                    <a:pt x="5656" y="104371"/>
                    <a:pt x="5954" y="102001"/>
                    <a:pt x="6227" y="99632"/>
                  </a:cubicBezTo>
                  <a:cubicBezTo>
                    <a:pt x="6513" y="97263"/>
                    <a:pt x="6739" y="94893"/>
                    <a:pt x="6894" y="92572"/>
                  </a:cubicBezTo>
                  <a:cubicBezTo>
                    <a:pt x="7037" y="90250"/>
                    <a:pt x="7085" y="87964"/>
                    <a:pt x="7001" y="85737"/>
                  </a:cubicBezTo>
                  <a:cubicBezTo>
                    <a:pt x="6858" y="83547"/>
                    <a:pt x="6573" y="81415"/>
                    <a:pt x="6132" y="79356"/>
                  </a:cubicBezTo>
                  <a:cubicBezTo>
                    <a:pt x="5692" y="77296"/>
                    <a:pt x="5144" y="75284"/>
                    <a:pt x="4561" y="73307"/>
                  </a:cubicBezTo>
                  <a:cubicBezTo>
                    <a:pt x="3965" y="71343"/>
                    <a:pt x="3358" y="69378"/>
                    <a:pt x="2787" y="67426"/>
                  </a:cubicBezTo>
                  <a:cubicBezTo>
                    <a:pt x="2203" y="65473"/>
                    <a:pt x="1691" y="63509"/>
                    <a:pt x="1227" y="61544"/>
                  </a:cubicBezTo>
                  <a:cubicBezTo>
                    <a:pt x="834" y="59532"/>
                    <a:pt x="512" y="57508"/>
                    <a:pt x="262" y="55484"/>
                  </a:cubicBezTo>
                  <a:cubicBezTo>
                    <a:pt x="120" y="53698"/>
                    <a:pt x="24" y="51888"/>
                    <a:pt x="12" y="50090"/>
                  </a:cubicBezTo>
                  <a:cubicBezTo>
                    <a:pt x="0" y="48280"/>
                    <a:pt x="72" y="46471"/>
                    <a:pt x="215" y="44685"/>
                  </a:cubicBezTo>
                  <a:cubicBezTo>
                    <a:pt x="370" y="42887"/>
                    <a:pt x="560" y="41113"/>
                    <a:pt x="786" y="39363"/>
                  </a:cubicBezTo>
                  <a:cubicBezTo>
                    <a:pt x="1012" y="37612"/>
                    <a:pt x="1263" y="35898"/>
                    <a:pt x="1536" y="34207"/>
                  </a:cubicBezTo>
                  <a:cubicBezTo>
                    <a:pt x="2096" y="30814"/>
                    <a:pt x="2656" y="27576"/>
                    <a:pt x="3132" y="24539"/>
                  </a:cubicBezTo>
                  <a:cubicBezTo>
                    <a:pt x="3608" y="21503"/>
                    <a:pt x="3953" y="18682"/>
                    <a:pt x="4120" y="16134"/>
                  </a:cubicBezTo>
                  <a:cubicBezTo>
                    <a:pt x="4287" y="13574"/>
                    <a:pt x="4299" y="11300"/>
                    <a:pt x="4299" y="9335"/>
                  </a:cubicBezTo>
                  <a:cubicBezTo>
                    <a:pt x="4299" y="7359"/>
                    <a:pt x="4299" y="5668"/>
                    <a:pt x="4299" y="4287"/>
                  </a:cubicBezTo>
                  <a:lnTo>
                    <a:pt x="4299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17"/>
            <p:cNvSpPr/>
            <p:nvPr/>
          </p:nvSpPr>
          <p:spPr>
            <a:xfrm>
              <a:off x="2999613" y="827025"/>
              <a:ext cx="195600" cy="4048750"/>
            </a:xfrm>
            <a:custGeom>
              <a:rect b="b" l="l" r="r" t="t"/>
              <a:pathLst>
                <a:path extrusionOk="0" fill="none" h="161950" w="7824">
                  <a:moveTo>
                    <a:pt x="1882" y="161949"/>
                  </a:moveTo>
                  <a:lnTo>
                    <a:pt x="1882" y="141506"/>
                  </a:lnTo>
                  <a:lnTo>
                    <a:pt x="1882" y="131398"/>
                  </a:lnTo>
                  <a:cubicBezTo>
                    <a:pt x="1882" y="129588"/>
                    <a:pt x="1882" y="127719"/>
                    <a:pt x="1942" y="125766"/>
                  </a:cubicBezTo>
                  <a:cubicBezTo>
                    <a:pt x="2013" y="123814"/>
                    <a:pt x="2156" y="121754"/>
                    <a:pt x="2430" y="119551"/>
                  </a:cubicBezTo>
                  <a:cubicBezTo>
                    <a:pt x="2715" y="117348"/>
                    <a:pt x="3108" y="115027"/>
                    <a:pt x="3608" y="112622"/>
                  </a:cubicBezTo>
                  <a:cubicBezTo>
                    <a:pt x="4097" y="110205"/>
                    <a:pt x="4632" y="107728"/>
                    <a:pt x="5180" y="105228"/>
                  </a:cubicBezTo>
                  <a:cubicBezTo>
                    <a:pt x="5716" y="102728"/>
                    <a:pt x="6228" y="100227"/>
                    <a:pt x="6645" y="97763"/>
                  </a:cubicBezTo>
                  <a:cubicBezTo>
                    <a:pt x="7073" y="95298"/>
                    <a:pt x="7395" y="92881"/>
                    <a:pt x="7585" y="90536"/>
                  </a:cubicBezTo>
                  <a:cubicBezTo>
                    <a:pt x="7776" y="88190"/>
                    <a:pt x="7823" y="85916"/>
                    <a:pt x="7704" y="83725"/>
                  </a:cubicBezTo>
                  <a:cubicBezTo>
                    <a:pt x="7561" y="81558"/>
                    <a:pt x="7252" y="79475"/>
                    <a:pt x="6823" y="77475"/>
                  </a:cubicBezTo>
                  <a:cubicBezTo>
                    <a:pt x="6359" y="75486"/>
                    <a:pt x="5799" y="73545"/>
                    <a:pt x="5180" y="71664"/>
                  </a:cubicBezTo>
                  <a:cubicBezTo>
                    <a:pt x="4561" y="69783"/>
                    <a:pt x="3930" y="67926"/>
                    <a:pt x="3311" y="66080"/>
                  </a:cubicBezTo>
                  <a:cubicBezTo>
                    <a:pt x="2692" y="64235"/>
                    <a:pt x="2120" y="62389"/>
                    <a:pt x="1632" y="60508"/>
                  </a:cubicBezTo>
                  <a:cubicBezTo>
                    <a:pt x="1156" y="58639"/>
                    <a:pt x="763" y="56722"/>
                    <a:pt x="465" y="54793"/>
                  </a:cubicBezTo>
                  <a:cubicBezTo>
                    <a:pt x="227" y="52805"/>
                    <a:pt x="84" y="50805"/>
                    <a:pt x="13" y="48792"/>
                  </a:cubicBezTo>
                  <a:cubicBezTo>
                    <a:pt x="1" y="46578"/>
                    <a:pt x="60" y="44375"/>
                    <a:pt x="191" y="42184"/>
                  </a:cubicBezTo>
                  <a:cubicBezTo>
                    <a:pt x="310" y="39994"/>
                    <a:pt x="489" y="37839"/>
                    <a:pt x="679" y="35731"/>
                  </a:cubicBezTo>
                  <a:cubicBezTo>
                    <a:pt x="870" y="33636"/>
                    <a:pt x="1072" y="31576"/>
                    <a:pt x="1251" y="29588"/>
                  </a:cubicBezTo>
                  <a:cubicBezTo>
                    <a:pt x="1430" y="27599"/>
                    <a:pt x="1584" y="25682"/>
                    <a:pt x="1680" y="23849"/>
                  </a:cubicBezTo>
                  <a:cubicBezTo>
                    <a:pt x="1858" y="20170"/>
                    <a:pt x="1894" y="16848"/>
                    <a:pt x="1882" y="13931"/>
                  </a:cubicBezTo>
                  <a:lnTo>
                    <a:pt x="1882" y="6466"/>
                  </a:lnTo>
                  <a:lnTo>
                    <a:pt x="1882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17"/>
            <p:cNvSpPr/>
            <p:nvPr/>
          </p:nvSpPr>
          <p:spPr>
            <a:xfrm>
              <a:off x="2765963" y="827025"/>
              <a:ext cx="227125" cy="4048750"/>
            </a:xfrm>
            <a:custGeom>
              <a:rect b="b" l="l" r="r" t="t"/>
              <a:pathLst>
                <a:path extrusionOk="0" fill="none" h="161950" w="9085">
                  <a:moveTo>
                    <a:pt x="0" y="161949"/>
                  </a:moveTo>
                  <a:lnTo>
                    <a:pt x="0" y="141506"/>
                  </a:lnTo>
                  <a:cubicBezTo>
                    <a:pt x="0" y="138399"/>
                    <a:pt x="0" y="135005"/>
                    <a:pt x="48" y="131362"/>
                  </a:cubicBezTo>
                  <a:cubicBezTo>
                    <a:pt x="72" y="129540"/>
                    <a:pt x="179" y="127612"/>
                    <a:pt x="393" y="125552"/>
                  </a:cubicBezTo>
                  <a:cubicBezTo>
                    <a:pt x="620" y="123492"/>
                    <a:pt x="977" y="121289"/>
                    <a:pt x="1513" y="118920"/>
                  </a:cubicBezTo>
                  <a:cubicBezTo>
                    <a:pt x="2036" y="116563"/>
                    <a:pt x="2703" y="114062"/>
                    <a:pt x="3453" y="111491"/>
                  </a:cubicBezTo>
                  <a:cubicBezTo>
                    <a:pt x="4203" y="108907"/>
                    <a:pt x="4989" y="106276"/>
                    <a:pt x="5751" y="103633"/>
                  </a:cubicBezTo>
                  <a:cubicBezTo>
                    <a:pt x="6501" y="101001"/>
                    <a:pt x="7180" y="98382"/>
                    <a:pt x="7728" y="95846"/>
                  </a:cubicBezTo>
                  <a:cubicBezTo>
                    <a:pt x="8275" y="93298"/>
                    <a:pt x="8668" y="90833"/>
                    <a:pt x="8871" y="88488"/>
                  </a:cubicBezTo>
                  <a:cubicBezTo>
                    <a:pt x="9073" y="86130"/>
                    <a:pt x="9085" y="83892"/>
                    <a:pt x="8906" y="81761"/>
                  </a:cubicBezTo>
                  <a:cubicBezTo>
                    <a:pt x="8716" y="79641"/>
                    <a:pt x="8359" y="77617"/>
                    <a:pt x="7859" y="75689"/>
                  </a:cubicBezTo>
                  <a:cubicBezTo>
                    <a:pt x="7370" y="73760"/>
                    <a:pt x="6763" y="71902"/>
                    <a:pt x="6096" y="70105"/>
                  </a:cubicBezTo>
                  <a:cubicBezTo>
                    <a:pt x="5430" y="68295"/>
                    <a:pt x="4727" y="66533"/>
                    <a:pt x="4037" y="64771"/>
                  </a:cubicBezTo>
                  <a:cubicBezTo>
                    <a:pt x="3358" y="62997"/>
                    <a:pt x="2727" y="61223"/>
                    <a:pt x="2179" y="59425"/>
                  </a:cubicBezTo>
                  <a:cubicBezTo>
                    <a:pt x="1632" y="57615"/>
                    <a:pt x="1191" y="55769"/>
                    <a:pt x="834" y="53900"/>
                  </a:cubicBezTo>
                  <a:cubicBezTo>
                    <a:pt x="560" y="51971"/>
                    <a:pt x="346" y="50019"/>
                    <a:pt x="239" y="48030"/>
                  </a:cubicBezTo>
                  <a:cubicBezTo>
                    <a:pt x="143" y="46030"/>
                    <a:pt x="108" y="44018"/>
                    <a:pt x="119" y="42018"/>
                  </a:cubicBezTo>
                  <a:cubicBezTo>
                    <a:pt x="119" y="40018"/>
                    <a:pt x="143" y="38053"/>
                    <a:pt x="155" y="36136"/>
                  </a:cubicBezTo>
                  <a:cubicBezTo>
                    <a:pt x="179" y="34231"/>
                    <a:pt x="179" y="32362"/>
                    <a:pt x="155" y="30552"/>
                  </a:cubicBezTo>
                  <a:cubicBezTo>
                    <a:pt x="119" y="26933"/>
                    <a:pt x="60" y="23527"/>
                    <a:pt x="24" y="20420"/>
                  </a:cubicBezTo>
                  <a:cubicBezTo>
                    <a:pt x="0" y="17324"/>
                    <a:pt x="0" y="14491"/>
                    <a:pt x="0" y="11990"/>
                  </a:cubicBezTo>
                  <a:lnTo>
                    <a:pt x="0" y="5549"/>
                  </a:ln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17"/>
            <p:cNvSpPr/>
            <p:nvPr/>
          </p:nvSpPr>
          <p:spPr>
            <a:xfrm>
              <a:off x="2485263" y="826725"/>
              <a:ext cx="284000" cy="4049050"/>
            </a:xfrm>
            <a:custGeom>
              <a:rect b="b" l="l" r="r" t="t"/>
              <a:pathLst>
                <a:path extrusionOk="0" fill="none" h="161962" w="11360">
                  <a:moveTo>
                    <a:pt x="1" y="161961"/>
                  </a:moveTo>
                  <a:lnTo>
                    <a:pt x="1" y="149960"/>
                  </a:lnTo>
                  <a:lnTo>
                    <a:pt x="1" y="141518"/>
                  </a:lnTo>
                  <a:cubicBezTo>
                    <a:pt x="1" y="138411"/>
                    <a:pt x="1" y="135017"/>
                    <a:pt x="132" y="131326"/>
                  </a:cubicBezTo>
                  <a:cubicBezTo>
                    <a:pt x="203" y="129481"/>
                    <a:pt x="370" y="127505"/>
                    <a:pt x="679" y="125385"/>
                  </a:cubicBezTo>
                  <a:cubicBezTo>
                    <a:pt x="1001" y="123278"/>
                    <a:pt x="1489" y="120980"/>
                    <a:pt x="2156" y="118527"/>
                  </a:cubicBezTo>
                  <a:cubicBezTo>
                    <a:pt x="2823" y="116075"/>
                    <a:pt x="3656" y="113479"/>
                    <a:pt x="4585" y="110788"/>
                  </a:cubicBezTo>
                  <a:cubicBezTo>
                    <a:pt x="5513" y="108097"/>
                    <a:pt x="6490" y="105335"/>
                    <a:pt x="7418" y="102585"/>
                  </a:cubicBezTo>
                  <a:cubicBezTo>
                    <a:pt x="8359" y="99835"/>
                    <a:pt x="9192" y="97120"/>
                    <a:pt x="9847" y="94512"/>
                  </a:cubicBezTo>
                  <a:cubicBezTo>
                    <a:pt x="10502" y="91893"/>
                    <a:pt x="10955" y="89393"/>
                    <a:pt x="11157" y="87047"/>
                  </a:cubicBezTo>
                  <a:cubicBezTo>
                    <a:pt x="11359" y="84702"/>
                    <a:pt x="11312" y="82499"/>
                    <a:pt x="11038" y="80439"/>
                  </a:cubicBezTo>
                  <a:cubicBezTo>
                    <a:pt x="10776" y="78368"/>
                    <a:pt x="10312" y="76427"/>
                    <a:pt x="9716" y="74570"/>
                  </a:cubicBezTo>
                  <a:cubicBezTo>
                    <a:pt x="9109" y="72724"/>
                    <a:pt x="8419" y="70926"/>
                    <a:pt x="7704" y="69164"/>
                  </a:cubicBezTo>
                  <a:cubicBezTo>
                    <a:pt x="7002" y="67390"/>
                    <a:pt x="6299" y="65640"/>
                    <a:pt x="5644" y="63902"/>
                  </a:cubicBezTo>
                  <a:cubicBezTo>
                    <a:pt x="4990" y="62151"/>
                    <a:pt x="4382" y="60389"/>
                    <a:pt x="3847" y="58591"/>
                  </a:cubicBezTo>
                  <a:cubicBezTo>
                    <a:pt x="3323" y="56805"/>
                    <a:pt x="2882" y="54972"/>
                    <a:pt x="2513" y="53114"/>
                  </a:cubicBezTo>
                  <a:cubicBezTo>
                    <a:pt x="2227" y="51198"/>
                    <a:pt x="2025" y="49245"/>
                    <a:pt x="1858" y="47280"/>
                  </a:cubicBezTo>
                  <a:cubicBezTo>
                    <a:pt x="1763" y="45256"/>
                    <a:pt x="1703" y="43256"/>
                    <a:pt x="1632" y="41268"/>
                  </a:cubicBezTo>
                  <a:cubicBezTo>
                    <a:pt x="1561" y="39291"/>
                    <a:pt x="1489" y="37363"/>
                    <a:pt x="1394" y="35493"/>
                  </a:cubicBezTo>
                  <a:cubicBezTo>
                    <a:pt x="1287" y="33624"/>
                    <a:pt x="1168" y="31826"/>
                    <a:pt x="1049" y="30076"/>
                  </a:cubicBezTo>
                  <a:cubicBezTo>
                    <a:pt x="787" y="26587"/>
                    <a:pt x="537" y="23313"/>
                    <a:pt x="358" y="20289"/>
                  </a:cubicBezTo>
                  <a:cubicBezTo>
                    <a:pt x="168" y="17265"/>
                    <a:pt x="72" y="14479"/>
                    <a:pt x="37" y="11990"/>
                  </a:cubicBezTo>
                  <a:cubicBezTo>
                    <a:pt x="1" y="9502"/>
                    <a:pt x="1" y="7335"/>
                    <a:pt x="1" y="5561"/>
                  </a:cubicBez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17"/>
            <p:cNvSpPr/>
            <p:nvPr/>
          </p:nvSpPr>
          <p:spPr>
            <a:xfrm>
              <a:off x="2204288" y="827025"/>
              <a:ext cx="287250" cy="4048750"/>
            </a:xfrm>
            <a:custGeom>
              <a:rect b="b" l="l" r="r" t="t"/>
              <a:pathLst>
                <a:path extrusionOk="0" fill="none" h="161950" w="11490">
                  <a:moveTo>
                    <a:pt x="0" y="161949"/>
                  </a:moveTo>
                  <a:lnTo>
                    <a:pt x="0" y="149948"/>
                  </a:lnTo>
                  <a:lnTo>
                    <a:pt x="0" y="141506"/>
                  </a:lnTo>
                  <a:cubicBezTo>
                    <a:pt x="0" y="138399"/>
                    <a:pt x="12" y="135005"/>
                    <a:pt x="143" y="131326"/>
                  </a:cubicBezTo>
                  <a:cubicBezTo>
                    <a:pt x="203" y="129481"/>
                    <a:pt x="369" y="127516"/>
                    <a:pt x="655" y="125433"/>
                  </a:cubicBezTo>
                  <a:cubicBezTo>
                    <a:pt x="929" y="123337"/>
                    <a:pt x="1393" y="121087"/>
                    <a:pt x="2012" y="118658"/>
                  </a:cubicBezTo>
                  <a:cubicBezTo>
                    <a:pt x="2644" y="116241"/>
                    <a:pt x="3441" y="113658"/>
                    <a:pt x="4382" y="110967"/>
                  </a:cubicBezTo>
                  <a:cubicBezTo>
                    <a:pt x="5311" y="108276"/>
                    <a:pt x="6311" y="105502"/>
                    <a:pt x="7287" y="102716"/>
                  </a:cubicBezTo>
                  <a:cubicBezTo>
                    <a:pt x="8275" y="99942"/>
                    <a:pt x="9168" y="97191"/>
                    <a:pt x="9883" y="94536"/>
                  </a:cubicBezTo>
                  <a:cubicBezTo>
                    <a:pt x="10597" y="91881"/>
                    <a:pt x="11085" y="89357"/>
                    <a:pt x="11287" y="87011"/>
                  </a:cubicBezTo>
                  <a:cubicBezTo>
                    <a:pt x="11490" y="84654"/>
                    <a:pt x="11407" y="82475"/>
                    <a:pt x="11085" y="80451"/>
                  </a:cubicBezTo>
                  <a:cubicBezTo>
                    <a:pt x="10764" y="78427"/>
                    <a:pt x="10240" y="76510"/>
                    <a:pt x="9668" y="74641"/>
                  </a:cubicBezTo>
                  <a:cubicBezTo>
                    <a:pt x="9097" y="72783"/>
                    <a:pt x="8501" y="70962"/>
                    <a:pt x="7894" y="69164"/>
                  </a:cubicBezTo>
                  <a:cubicBezTo>
                    <a:pt x="7299" y="67366"/>
                    <a:pt x="6704" y="65580"/>
                    <a:pt x="6168" y="63782"/>
                  </a:cubicBezTo>
                  <a:cubicBezTo>
                    <a:pt x="5620" y="61985"/>
                    <a:pt x="5120" y="60175"/>
                    <a:pt x="4703" y="58329"/>
                  </a:cubicBezTo>
                  <a:cubicBezTo>
                    <a:pt x="4287" y="56484"/>
                    <a:pt x="3953" y="54591"/>
                    <a:pt x="3739" y="52650"/>
                  </a:cubicBezTo>
                  <a:cubicBezTo>
                    <a:pt x="3513" y="50697"/>
                    <a:pt x="3394" y="48685"/>
                    <a:pt x="3298" y="46685"/>
                  </a:cubicBezTo>
                  <a:cubicBezTo>
                    <a:pt x="3275" y="44625"/>
                    <a:pt x="3227" y="42601"/>
                    <a:pt x="3144" y="40637"/>
                  </a:cubicBezTo>
                  <a:cubicBezTo>
                    <a:pt x="3060" y="38672"/>
                    <a:pt x="2941" y="36767"/>
                    <a:pt x="2774" y="34934"/>
                  </a:cubicBezTo>
                  <a:cubicBezTo>
                    <a:pt x="2620" y="33088"/>
                    <a:pt x="2429" y="31314"/>
                    <a:pt x="2227" y="29600"/>
                  </a:cubicBezTo>
                  <a:cubicBezTo>
                    <a:pt x="1810" y="26171"/>
                    <a:pt x="1393" y="22968"/>
                    <a:pt x="1024" y="20003"/>
                  </a:cubicBezTo>
                  <a:cubicBezTo>
                    <a:pt x="667" y="17050"/>
                    <a:pt x="405" y="14336"/>
                    <a:pt x="250" y="11895"/>
                  </a:cubicBezTo>
                  <a:cubicBezTo>
                    <a:pt x="96" y="9466"/>
                    <a:pt x="36" y="7323"/>
                    <a:pt x="12" y="5549"/>
                  </a:cubicBezTo>
                  <a:cubicBezTo>
                    <a:pt x="12" y="2001"/>
                    <a:pt x="12" y="1"/>
                    <a:pt x="12" y="1"/>
                  </a:cubicBez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17"/>
            <p:cNvSpPr/>
            <p:nvPr/>
          </p:nvSpPr>
          <p:spPr>
            <a:xfrm>
              <a:off x="1923588" y="827025"/>
              <a:ext cx="216125" cy="4048750"/>
            </a:xfrm>
            <a:custGeom>
              <a:rect b="b" l="l" r="r" t="t"/>
              <a:pathLst>
                <a:path extrusionOk="0" fill="none" h="161950" w="8645">
                  <a:moveTo>
                    <a:pt x="1" y="161949"/>
                  </a:moveTo>
                  <a:lnTo>
                    <a:pt x="1" y="149948"/>
                  </a:lnTo>
                  <a:lnTo>
                    <a:pt x="1" y="141506"/>
                  </a:lnTo>
                  <a:cubicBezTo>
                    <a:pt x="1" y="138399"/>
                    <a:pt x="1" y="135005"/>
                    <a:pt x="60" y="131362"/>
                  </a:cubicBezTo>
                  <a:cubicBezTo>
                    <a:pt x="84" y="129552"/>
                    <a:pt x="179" y="127635"/>
                    <a:pt x="346" y="125635"/>
                  </a:cubicBezTo>
                  <a:cubicBezTo>
                    <a:pt x="501" y="123623"/>
                    <a:pt x="775" y="121492"/>
                    <a:pt x="1179" y="119242"/>
                  </a:cubicBezTo>
                  <a:cubicBezTo>
                    <a:pt x="1584" y="116979"/>
                    <a:pt x="2120" y="114586"/>
                    <a:pt x="2799" y="112062"/>
                  </a:cubicBezTo>
                  <a:cubicBezTo>
                    <a:pt x="3477" y="109526"/>
                    <a:pt x="4251" y="106907"/>
                    <a:pt x="5049" y="104252"/>
                  </a:cubicBezTo>
                  <a:cubicBezTo>
                    <a:pt x="5835" y="101597"/>
                    <a:pt x="6585" y="98941"/>
                    <a:pt x="7192" y="96358"/>
                  </a:cubicBezTo>
                  <a:cubicBezTo>
                    <a:pt x="7811" y="93762"/>
                    <a:pt x="8240" y="91274"/>
                    <a:pt x="8442" y="88928"/>
                  </a:cubicBezTo>
                  <a:cubicBezTo>
                    <a:pt x="8645" y="86571"/>
                    <a:pt x="8621" y="84356"/>
                    <a:pt x="8395" y="82261"/>
                  </a:cubicBezTo>
                  <a:cubicBezTo>
                    <a:pt x="8180" y="80165"/>
                    <a:pt x="7883" y="78129"/>
                    <a:pt x="7537" y="76141"/>
                  </a:cubicBezTo>
                  <a:cubicBezTo>
                    <a:pt x="7192" y="74165"/>
                    <a:pt x="6835" y="72212"/>
                    <a:pt x="6466" y="70283"/>
                  </a:cubicBezTo>
                  <a:cubicBezTo>
                    <a:pt x="6109" y="68342"/>
                    <a:pt x="5763" y="66426"/>
                    <a:pt x="5466" y="64485"/>
                  </a:cubicBezTo>
                  <a:cubicBezTo>
                    <a:pt x="5156" y="62556"/>
                    <a:pt x="4906" y="60603"/>
                    <a:pt x="4728" y="58603"/>
                  </a:cubicBezTo>
                  <a:cubicBezTo>
                    <a:pt x="4549" y="56615"/>
                    <a:pt x="4466" y="54579"/>
                    <a:pt x="4466" y="52495"/>
                  </a:cubicBezTo>
                  <a:cubicBezTo>
                    <a:pt x="4477" y="50400"/>
                    <a:pt x="4525" y="48280"/>
                    <a:pt x="4525" y="46209"/>
                  </a:cubicBezTo>
                  <a:cubicBezTo>
                    <a:pt x="4561" y="43935"/>
                    <a:pt x="4513" y="41744"/>
                    <a:pt x="4394" y="39648"/>
                  </a:cubicBezTo>
                  <a:cubicBezTo>
                    <a:pt x="4275" y="37541"/>
                    <a:pt x="4073" y="35517"/>
                    <a:pt x="3835" y="33576"/>
                  </a:cubicBezTo>
                  <a:cubicBezTo>
                    <a:pt x="3585" y="31624"/>
                    <a:pt x="3311" y="29754"/>
                    <a:pt x="3013" y="27957"/>
                  </a:cubicBezTo>
                  <a:cubicBezTo>
                    <a:pt x="2715" y="26159"/>
                    <a:pt x="2418" y="24432"/>
                    <a:pt x="2132" y="22765"/>
                  </a:cubicBezTo>
                  <a:cubicBezTo>
                    <a:pt x="1549" y="19455"/>
                    <a:pt x="1060" y="16396"/>
                    <a:pt x="715" y="13657"/>
                  </a:cubicBezTo>
                  <a:cubicBezTo>
                    <a:pt x="370" y="10907"/>
                    <a:pt x="167" y="8478"/>
                    <a:pt x="60" y="6454"/>
                  </a:cubicBezTo>
                  <a:cubicBezTo>
                    <a:pt x="1" y="2346"/>
                    <a:pt x="1" y="1"/>
                    <a:pt x="1" y="1"/>
                  </a:cubicBez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17"/>
            <p:cNvSpPr/>
            <p:nvPr/>
          </p:nvSpPr>
          <p:spPr>
            <a:xfrm>
              <a:off x="1642913" y="826725"/>
              <a:ext cx="129200" cy="4049050"/>
            </a:xfrm>
            <a:custGeom>
              <a:rect b="b" l="l" r="r" t="t"/>
              <a:pathLst>
                <a:path extrusionOk="0" fill="none" h="161962" w="5168">
                  <a:moveTo>
                    <a:pt x="0" y="161961"/>
                  </a:moveTo>
                  <a:lnTo>
                    <a:pt x="0" y="141518"/>
                  </a:lnTo>
                  <a:cubicBezTo>
                    <a:pt x="0" y="138411"/>
                    <a:pt x="0" y="135017"/>
                    <a:pt x="0" y="131410"/>
                  </a:cubicBezTo>
                  <a:cubicBezTo>
                    <a:pt x="12" y="129600"/>
                    <a:pt x="24" y="127731"/>
                    <a:pt x="72" y="125802"/>
                  </a:cubicBezTo>
                  <a:cubicBezTo>
                    <a:pt x="119" y="123861"/>
                    <a:pt x="214" y="121861"/>
                    <a:pt x="357" y="119777"/>
                  </a:cubicBezTo>
                  <a:cubicBezTo>
                    <a:pt x="512" y="117682"/>
                    <a:pt x="726" y="115503"/>
                    <a:pt x="1024" y="113241"/>
                  </a:cubicBezTo>
                  <a:cubicBezTo>
                    <a:pt x="1334" y="110979"/>
                    <a:pt x="1703" y="108633"/>
                    <a:pt x="2108" y="106228"/>
                  </a:cubicBezTo>
                  <a:cubicBezTo>
                    <a:pt x="2512" y="103823"/>
                    <a:pt x="2929" y="101382"/>
                    <a:pt x="3310" y="98953"/>
                  </a:cubicBezTo>
                  <a:cubicBezTo>
                    <a:pt x="3679" y="96525"/>
                    <a:pt x="3953" y="94131"/>
                    <a:pt x="4108" y="91810"/>
                  </a:cubicBezTo>
                  <a:cubicBezTo>
                    <a:pt x="4274" y="89488"/>
                    <a:pt x="4286" y="87250"/>
                    <a:pt x="4203" y="85059"/>
                  </a:cubicBezTo>
                  <a:cubicBezTo>
                    <a:pt x="4120" y="82880"/>
                    <a:pt x="4024" y="80713"/>
                    <a:pt x="3941" y="78570"/>
                  </a:cubicBezTo>
                  <a:cubicBezTo>
                    <a:pt x="3846" y="76415"/>
                    <a:pt x="3774" y="74284"/>
                    <a:pt x="3727" y="72153"/>
                  </a:cubicBezTo>
                  <a:cubicBezTo>
                    <a:pt x="3679" y="70021"/>
                    <a:pt x="3667" y="67890"/>
                    <a:pt x="3703" y="65735"/>
                  </a:cubicBezTo>
                  <a:cubicBezTo>
                    <a:pt x="3739" y="63592"/>
                    <a:pt x="3846" y="61401"/>
                    <a:pt x="4024" y="59187"/>
                  </a:cubicBezTo>
                  <a:cubicBezTo>
                    <a:pt x="4203" y="56972"/>
                    <a:pt x="4441" y="54734"/>
                    <a:pt x="4679" y="52507"/>
                  </a:cubicBezTo>
                  <a:cubicBezTo>
                    <a:pt x="4858" y="50555"/>
                    <a:pt x="5013" y="48638"/>
                    <a:pt x="5096" y="46780"/>
                  </a:cubicBezTo>
                  <a:cubicBezTo>
                    <a:pt x="5167" y="44935"/>
                    <a:pt x="5167" y="43137"/>
                    <a:pt x="5072" y="41411"/>
                  </a:cubicBezTo>
                  <a:cubicBezTo>
                    <a:pt x="4894" y="37958"/>
                    <a:pt x="4513" y="34707"/>
                    <a:pt x="4024" y="31671"/>
                  </a:cubicBezTo>
                  <a:cubicBezTo>
                    <a:pt x="3524" y="28623"/>
                    <a:pt x="2977" y="25766"/>
                    <a:pt x="2465" y="23087"/>
                  </a:cubicBezTo>
                  <a:cubicBezTo>
                    <a:pt x="1941" y="20408"/>
                    <a:pt x="1477" y="17896"/>
                    <a:pt x="1107" y="15574"/>
                  </a:cubicBezTo>
                  <a:cubicBezTo>
                    <a:pt x="738" y="13252"/>
                    <a:pt x="464" y="11133"/>
                    <a:pt x="298" y="9228"/>
                  </a:cubicBezTo>
                  <a:cubicBezTo>
                    <a:pt x="131" y="7335"/>
                    <a:pt x="48" y="5668"/>
                    <a:pt x="24" y="4299"/>
                  </a:cubicBezTo>
                  <a:cubicBezTo>
                    <a:pt x="0" y="1537"/>
                    <a:pt x="0" y="1"/>
                    <a:pt x="0" y="1"/>
                  </a:cubicBez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17"/>
            <p:cNvSpPr/>
            <p:nvPr/>
          </p:nvSpPr>
          <p:spPr>
            <a:xfrm>
              <a:off x="1362213" y="827025"/>
              <a:ext cx="113725" cy="4048750"/>
            </a:xfrm>
            <a:custGeom>
              <a:rect b="b" l="l" r="r" t="t"/>
              <a:pathLst>
                <a:path extrusionOk="0" fill="none" h="161950" w="4549">
                  <a:moveTo>
                    <a:pt x="1" y="161949"/>
                  </a:moveTo>
                  <a:lnTo>
                    <a:pt x="1" y="131398"/>
                  </a:lnTo>
                  <a:lnTo>
                    <a:pt x="1" y="125826"/>
                  </a:lnTo>
                  <a:cubicBezTo>
                    <a:pt x="1" y="123909"/>
                    <a:pt x="12" y="121956"/>
                    <a:pt x="24" y="119944"/>
                  </a:cubicBezTo>
                  <a:cubicBezTo>
                    <a:pt x="48" y="117932"/>
                    <a:pt x="84" y="115872"/>
                    <a:pt x="143" y="113777"/>
                  </a:cubicBezTo>
                  <a:cubicBezTo>
                    <a:pt x="203" y="111669"/>
                    <a:pt x="286" y="109514"/>
                    <a:pt x="382" y="107323"/>
                  </a:cubicBezTo>
                  <a:cubicBezTo>
                    <a:pt x="477" y="105121"/>
                    <a:pt x="584" y="102894"/>
                    <a:pt x="679" y="100644"/>
                  </a:cubicBezTo>
                  <a:cubicBezTo>
                    <a:pt x="786" y="98394"/>
                    <a:pt x="870" y="96132"/>
                    <a:pt x="905" y="93881"/>
                  </a:cubicBezTo>
                  <a:cubicBezTo>
                    <a:pt x="953" y="91643"/>
                    <a:pt x="953" y="89405"/>
                    <a:pt x="905" y="87190"/>
                  </a:cubicBezTo>
                  <a:cubicBezTo>
                    <a:pt x="870" y="84964"/>
                    <a:pt x="846" y="82737"/>
                    <a:pt x="894" y="80499"/>
                  </a:cubicBezTo>
                  <a:cubicBezTo>
                    <a:pt x="929" y="78248"/>
                    <a:pt x="1060" y="75974"/>
                    <a:pt x="1251" y="73665"/>
                  </a:cubicBezTo>
                  <a:cubicBezTo>
                    <a:pt x="1453" y="71367"/>
                    <a:pt x="1727" y="69033"/>
                    <a:pt x="2060" y="66676"/>
                  </a:cubicBezTo>
                  <a:cubicBezTo>
                    <a:pt x="2429" y="64318"/>
                    <a:pt x="2799" y="61961"/>
                    <a:pt x="3168" y="59627"/>
                  </a:cubicBezTo>
                  <a:cubicBezTo>
                    <a:pt x="3489" y="57448"/>
                    <a:pt x="3775" y="55293"/>
                    <a:pt x="4013" y="53198"/>
                  </a:cubicBezTo>
                  <a:cubicBezTo>
                    <a:pt x="4227" y="51090"/>
                    <a:pt x="4394" y="49042"/>
                    <a:pt x="4477" y="47066"/>
                  </a:cubicBezTo>
                  <a:cubicBezTo>
                    <a:pt x="4549" y="45078"/>
                    <a:pt x="4549" y="43161"/>
                    <a:pt x="4477" y="41303"/>
                  </a:cubicBezTo>
                  <a:cubicBezTo>
                    <a:pt x="4394" y="39446"/>
                    <a:pt x="4251" y="37660"/>
                    <a:pt x="4049" y="35934"/>
                  </a:cubicBezTo>
                  <a:cubicBezTo>
                    <a:pt x="3632" y="32493"/>
                    <a:pt x="3120" y="29242"/>
                    <a:pt x="2596" y="26218"/>
                  </a:cubicBezTo>
                  <a:cubicBezTo>
                    <a:pt x="2060" y="23194"/>
                    <a:pt x="1560" y="20360"/>
                    <a:pt x="1155" y="17741"/>
                  </a:cubicBezTo>
                  <a:cubicBezTo>
                    <a:pt x="751" y="15122"/>
                    <a:pt x="465" y="12705"/>
                    <a:pt x="274" y="10538"/>
                  </a:cubicBezTo>
                  <a:cubicBezTo>
                    <a:pt x="96" y="8383"/>
                    <a:pt x="24" y="6478"/>
                    <a:pt x="1" y="4906"/>
                  </a:cubicBez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17"/>
            <p:cNvSpPr/>
            <p:nvPr/>
          </p:nvSpPr>
          <p:spPr>
            <a:xfrm>
              <a:off x="1081513" y="827025"/>
              <a:ext cx="75950" cy="4048750"/>
            </a:xfrm>
            <a:custGeom>
              <a:rect b="b" l="l" r="r" t="t"/>
              <a:pathLst>
                <a:path extrusionOk="0" fill="none" h="161950" w="3038">
                  <a:moveTo>
                    <a:pt x="1" y="161949"/>
                  </a:moveTo>
                  <a:lnTo>
                    <a:pt x="1" y="125826"/>
                  </a:lnTo>
                  <a:lnTo>
                    <a:pt x="1" y="119956"/>
                  </a:lnTo>
                  <a:lnTo>
                    <a:pt x="1" y="113836"/>
                  </a:lnTo>
                  <a:cubicBezTo>
                    <a:pt x="1" y="111764"/>
                    <a:pt x="1" y="109657"/>
                    <a:pt x="1" y="107514"/>
                  </a:cubicBezTo>
                  <a:cubicBezTo>
                    <a:pt x="13" y="105371"/>
                    <a:pt x="13" y="103204"/>
                    <a:pt x="25" y="101013"/>
                  </a:cubicBezTo>
                  <a:cubicBezTo>
                    <a:pt x="25" y="98834"/>
                    <a:pt x="25" y="96620"/>
                    <a:pt x="25" y="94405"/>
                  </a:cubicBezTo>
                  <a:cubicBezTo>
                    <a:pt x="25" y="92179"/>
                    <a:pt x="25" y="89940"/>
                    <a:pt x="13" y="87702"/>
                  </a:cubicBezTo>
                  <a:cubicBezTo>
                    <a:pt x="13" y="85464"/>
                    <a:pt x="13" y="83213"/>
                    <a:pt x="60" y="80951"/>
                  </a:cubicBezTo>
                  <a:cubicBezTo>
                    <a:pt x="120" y="78677"/>
                    <a:pt x="239" y="76379"/>
                    <a:pt x="430" y="74069"/>
                  </a:cubicBezTo>
                  <a:cubicBezTo>
                    <a:pt x="608" y="72093"/>
                    <a:pt x="811" y="70116"/>
                    <a:pt x="1037" y="68128"/>
                  </a:cubicBezTo>
                  <a:cubicBezTo>
                    <a:pt x="1263" y="66152"/>
                    <a:pt x="1501" y="64175"/>
                    <a:pt x="1739" y="62211"/>
                  </a:cubicBezTo>
                  <a:cubicBezTo>
                    <a:pt x="1965" y="60246"/>
                    <a:pt x="2192" y="58306"/>
                    <a:pt x="2382" y="56389"/>
                  </a:cubicBezTo>
                  <a:cubicBezTo>
                    <a:pt x="2573" y="54472"/>
                    <a:pt x="2727" y="52591"/>
                    <a:pt x="2835" y="50757"/>
                  </a:cubicBezTo>
                  <a:cubicBezTo>
                    <a:pt x="2942" y="48911"/>
                    <a:pt x="3013" y="47114"/>
                    <a:pt x="3025" y="45363"/>
                  </a:cubicBezTo>
                  <a:cubicBezTo>
                    <a:pt x="3037" y="43613"/>
                    <a:pt x="3001" y="41899"/>
                    <a:pt x="2918" y="40244"/>
                  </a:cubicBezTo>
                  <a:cubicBezTo>
                    <a:pt x="2751" y="36946"/>
                    <a:pt x="2466" y="33802"/>
                    <a:pt x="2108" y="30838"/>
                  </a:cubicBezTo>
                  <a:cubicBezTo>
                    <a:pt x="1763" y="27873"/>
                    <a:pt x="1394" y="25075"/>
                    <a:pt x="1073" y="22444"/>
                  </a:cubicBezTo>
                  <a:cubicBezTo>
                    <a:pt x="739" y="19813"/>
                    <a:pt x="477" y="17348"/>
                    <a:pt x="311" y="15062"/>
                  </a:cubicBezTo>
                  <a:cubicBezTo>
                    <a:pt x="132" y="12776"/>
                    <a:pt x="37" y="10681"/>
                    <a:pt x="13" y="8823"/>
                  </a:cubicBezTo>
                  <a:cubicBezTo>
                    <a:pt x="1" y="6966"/>
                    <a:pt x="1" y="5359"/>
                    <a:pt x="1" y="4061"/>
                  </a:cubicBez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17"/>
            <p:cNvSpPr/>
            <p:nvPr/>
          </p:nvSpPr>
          <p:spPr>
            <a:xfrm>
              <a:off x="800838" y="827025"/>
              <a:ext cx="33050" cy="4048750"/>
            </a:xfrm>
            <a:custGeom>
              <a:rect b="b" l="l" r="r" t="t"/>
              <a:pathLst>
                <a:path extrusionOk="0" fill="none" h="161950" w="1322">
                  <a:moveTo>
                    <a:pt x="0" y="161949"/>
                  </a:moveTo>
                  <a:lnTo>
                    <a:pt x="0" y="87714"/>
                  </a:lnTo>
                  <a:cubicBezTo>
                    <a:pt x="0" y="85476"/>
                    <a:pt x="0" y="83225"/>
                    <a:pt x="12" y="80975"/>
                  </a:cubicBezTo>
                  <a:cubicBezTo>
                    <a:pt x="12" y="78725"/>
                    <a:pt x="36" y="76462"/>
                    <a:pt x="84" y="74212"/>
                  </a:cubicBezTo>
                  <a:cubicBezTo>
                    <a:pt x="131" y="71950"/>
                    <a:pt x="215" y="69688"/>
                    <a:pt x="322" y="67426"/>
                  </a:cubicBezTo>
                  <a:cubicBezTo>
                    <a:pt x="453" y="65163"/>
                    <a:pt x="584" y="62901"/>
                    <a:pt x="727" y="60663"/>
                  </a:cubicBezTo>
                  <a:cubicBezTo>
                    <a:pt x="858" y="58425"/>
                    <a:pt x="989" y="56210"/>
                    <a:pt x="1084" y="54031"/>
                  </a:cubicBezTo>
                  <a:cubicBezTo>
                    <a:pt x="1191" y="51852"/>
                    <a:pt x="1262" y="49721"/>
                    <a:pt x="1298" y="47626"/>
                  </a:cubicBezTo>
                  <a:cubicBezTo>
                    <a:pt x="1322" y="45542"/>
                    <a:pt x="1322" y="43506"/>
                    <a:pt x="1274" y="41530"/>
                  </a:cubicBezTo>
                  <a:cubicBezTo>
                    <a:pt x="1227" y="39553"/>
                    <a:pt x="1155" y="37624"/>
                    <a:pt x="1060" y="35755"/>
                  </a:cubicBezTo>
                  <a:cubicBezTo>
                    <a:pt x="965" y="33886"/>
                    <a:pt x="858" y="32064"/>
                    <a:pt x="739" y="30302"/>
                  </a:cubicBezTo>
                  <a:cubicBezTo>
                    <a:pt x="512" y="26790"/>
                    <a:pt x="298" y="23468"/>
                    <a:pt x="167" y="20396"/>
                  </a:cubicBezTo>
                  <a:cubicBezTo>
                    <a:pt x="36" y="17324"/>
                    <a:pt x="0" y="14491"/>
                    <a:pt x="0" y="11990"/>
                  </a:cubicBezTo>
                  <a:cubicBezTo>
                    <a:pt x="0" y="9490"/>
                    <a:pt x="0" y="7323"/>
                    <a:pt x="0" y="5549"/>
                  </a:cubicBez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17"/>
            <p:cNvSpPr/>
            <p:nvPr/>
          </p:nvSpPr>
          <p:spPr>
            <a:xfrm>
              <a:off x="520138" y="827025"/>
              <a:ext cx="4800" cy="4048750"/>
            </a:xfrm>
            <a:custGeom>
              <a:rect b="b" l="l" r="r" t="t"/>
              <a:pathLst>
                <a:path extrusionOk="0" fill="none" h="161950" w="192">
                  <a:moveTo>
                    <a:pt x="1" y="161949"/>
                  </a:moveTo>
                  <a:lnTo>
                    <a:pt x="1" y="74224"/>
                  </a:lnTo>
                  <a:cubicBezTo>
                    <a:pt x="1" y="71986"/>
                    <a:pt x="13" y="69747"/>
                    <a:pt x="13" y="67533"/>
                  </a:cubicBezTo>
                  <a:cubicBezTo>
                    <a:pt x="25" y="65306"/>
                    <a:pt x="36" y="63092"/>
                    <a:pt x="60" y="60901"/>
                  </a:cubicBezTo>
                  <a:cubicBezTo>
                    <a:pt x="84" y="58710"/>
                    <a:pt x="108" y="56531"/>
                    <a:pt x="132" y="54388"/>
                  </a:cubicBezTo>
                  <a:cubicBezTo>
                    <a:pt x="156" y="52245"/>
                    <a:pt x="167" y="50126"/>
                    <a:pt x="179" y="48054"/>
                  </a:cubicBezTo>
                  <a:cubicBezTo>
                    <a:pt x="191" y="45971"/>
                    <a:pt x="191" y="43935"/>
                    <a:pt x="167" y="41946"/>
                  </a:cubicBezTo>
                  <a:cubicBezTo>
                    <a:pt x="156" y="39946"/>
                    <a:pt x="144" y="37993"/>
                    <a:pt x="108" y="36100"/>
                  </a:cubicBezTo>
                  <a:cubicBezTo>
                    <a:pt x="84" y="34195"/>
                    <a:pt x="60" y="32338"/>
                    <a:pt x="48" y="30540"/>
                  </a:cubicBezTo>
                  <a:cubicBezTo>
                    <a:pt x="13" y="26933"/>
                    <a:pt x="1" y="23539"/>
                    <a:pt x="1" y="20432"/>
                  </a:cubicBezTo>
                  <a:lnTo>
                    <a:pt x="1" y="11990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17"/>
            <p:cNvSpPr/>
            <p:nvPr/>
          </p:nvSpPr>
          <p:spPr>
            <a:xfrm>
              <a:off x="239463" y="1043425"/>
              <a:ext cx="7141075" cy="55100"/>
            </a:xfrm>
            <a:custGeom>
              <a:rect b="b" l="l" r="r" t="t"/>
              <a:pathLst>
                <a:path extrusionOk="0" fill="none" h="2204" w="285643">
                  <a:moveTo>
                    <a:pt x="0" y="1239"/>
                  </a:moveTo>
                  <a:lnTo>
                    <a:pt x="6644" y="1239"/>
                  </a:lnTo>
                  <a:cubicBezTo>
                    <a:pt x="8799" y="1239"/>
                    <a:pt x="11430" y="1239"/>
                    <a:pt x="14514" y="1239"/>
                  </a:cubicBezTo>
                  <a:cubicBezTo>
                    <a:pt x="17621" y="1239"/>
                    <a:pt x="21241" y="1191"/>
                    <a:pt x="25360" y="1084"/>
                  </a:cubicBezTo>
                  <a:cubicBezTo>
                    <a:pt x="29480" y="977"/>
                    <a:pt x="34064" y="810"/>
                    <a:pt x="39017" y="620"/>
                  </a:cubicBezTo>
                  <a:cubicBezTo>
                    <a:pt x="41482" y="524"/>
                    <a:pt x="44029" y="429"/>
                    <a:pt x="46637" y="334"/>
                  </a:cubicBezTo>
                  <a:cubicBezTo>
                    <a:pt x="49244" y="251"/>
                    <a:pt x="51888" y="179"/>
                    <a:pt x="54578" y="120"/>
                  </a:cubicBezTo>
                  <a:cubicBezTo>
                    <a:pt x="57257" y="60"/>
                    <a:pt x="59960" y="24"/>
                    <a:pt x="62663" y="12"/>
                  </a:cubicBezTo>
                  <a:cubicBezTo>
                    <a:pt x="65377" y="1"/>
                    <a:pt x="68092" y="12"/>
                    <a:pt x="70807" y="60"/>
                  </a:cubicBezTo>
                  <a:cubicBezTo>
                    <a:pt x="73521" y="96"/>
                    <a:pt x="76236" y="167"/>
                    <a:pt x="78962" y="251"/>
                  </a:cubicBezTo>
                  <a:cubicBezTo>
                    <a:pt x="81701" y="334"/>
                    <a:pt x="84439" y="441"/>
                    <a:pt x="87202" y="560"/>
                  </a:cubicBezTo>
                  <a:cubicBezTo>
                    <a:pt x="89964" y="667"/>
                    <a:pt x="92786" y="786"/>
                    <a:pt x="95643" y="894"/>
                  </a:cubicBezTo>
                  <a:cubicBezTo>
                    <a:pt x="98512" y="1001"/>
                    <a:pt x="101453" y="1084"/>
                    <a:pt x="104454" y="1167"/>
                  </a:cubicBezTo>
                  <a:cubicBezTo>
                    <a:pt x="107514" y="1239"/>
                    <a:pt x="110633" y="1310"/>
                    <a:pt x="113752" y="1382"/>
                  </a:cubicBezTo>
                  <a:cubicBezTo>
                    <a:pt x="116836" y="1465"/>
                    <a:pt x="119872" y="1560"/>
                    <a:pt x="122837" y="1656"/>
                  </a:cubicBezTo>
                  <a:cubicBezTo>
                    <a:pt x="125361" y="1739"/>
                    <a:pt x="127873" y="1810"/>
                    <a:pt x="130362" y="1894"/>
                  </a:cubicBezTo>
                  <a:cubicBezTo>
                    <a:pt x="132850" y="1965"/>
                    <a:pt x="135350" y="2037"/>
                    <a:pt x="137875" y="2084"/>
                  </a:cubicBezTo>
                  <a:cubicBezTo>
                    <a:pt x="140387" y="2132"/>
                    <a:pt x="142959" y="2167"/>
                    <a:pt x="145566" y="2191"/>
                  </a:cubicBezTo>
                  <a:cubicBezTo>
                    <a:pt x="148173" y="2203"/>
                    <a:pt x="150852" y="2203"/>
                    <a:pt x="153591" y="2167"/>
                  </a:cubicBezTo>
                  <a:cubicBezTo>
                    <a:pt x="156329" y="2144"/>
                    <a:pt x="159139" y="2096"/>
                    <a:pt x="162020" y="2025"/>
                  </a:cubicBezTo>
                  <a:cubicBezTo>
                    <a:pt x="164902" y="1953"/>
                    <a:pt x="167831" y="1870"/>
                    <a:pt x="170807" y="1775"/>
                  </a:cubicBezTo>
                  <a:cubicBezTo>
                    <a:pt x="173784" y="1679"/>
                    <a:pt x="176772" y="1584"/>
                    <a:pt x="179749" y="1501"/>
                  </a:cubicBezTo>
                  <a:cubicBezTo>
                    <a:pt x="182725" y="1405"/>
                    <a:pt x="185678" y="1334"/>
                    <a:pt x="188559" y="1298"/>
                  </a:cubicBezTo>
                  <a:cubicBezTo>
                    <a:pt x="191441" y="1251"/>
                    <a:pt x="194239" y="1227"/>
                    <a:pt x="196953" y="1227"/>
                  </a:cubicBezTo>
                  <a:cubicBezTo>
                    <a:pt x="199656" y="1215"/>
                    <a:pt x="202287" y="1215"/>
                    <a:pt x="204847" y="1215"/>
                  </a:cubicBezTo>
                  <a:cubicBezTo>
                    <a:pt x="207419" y="1227"/>
                    <a:pt x="209931" y="1227"/>
                    <a:pt x="212408" y="1239"/>
                  </a:cubicBezTo>
                  <a:cubicBezTo>
                    <a:pt x="215039" y="1239"/>
                    <a:pt x="217623" y="1251"/>
                    <a:pt x="220159" y="1251"/>
                  </a:cubicBezTo>
                  <a:cubicBezTo>
                    <a:pt x="222695" y="1251"/>
                    <a:pt x="225183" y="1251"/>
                    <a:pt x="227624" y="1239"/>
                  </a:cubicBezTo>
                  <a:cubicBezTo>
                    <a:pt x="230053" y="1239"/>
                    <a:pt x="232434" y="1239"/>
                    <a:pt x="234756" y="1239"/>
                  </a:cubicBezTo>
                  <a:lnTo>
                    <a:pt x="241542" y="1239"/>
                  </a:lnTo>
                  <a:lnTo>
                    <a:pt x="247960" y="1239"/>
                  </a:lnTo>
                  <a:lnTo>
                    <a:pt x="253996" y="1239"/>
                  </a:lnTo>
                  <a:lnTo>
                    <a:pt x="285643" y="1239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17"/>
            <p:cNvSpPr/>
            <p:nvPr/>
          </p:nvSpPr>
          <p:spPr>
            <a:xfrm>
              <a:off x="239463" y="1278575"/>
              <a:ext cx="7141075" cy="89625"/>
            </a:xfrm>
            <a:custGeom>
              <a:rect b="b" l="l" r="r" t="t"/>
              <a:pathLst>
                <a:path extrusionOk="0" fill="none" h="3585" w="285643">
                  <a:moveTo>
                    <a:pt x="0" y="1977"/>
                  </a:moveTo>
                  <a:lnTo>
                    <a:pt x="6656" y="1977"/>
                  </a:lnTo>
                  <a:cubicBezTo>
                    <a:pt x="8811" y="1977"/>
                    <a:pt x="11490" y="1977"/>
                    <a:pt x="14692" y="1917"/>
                  </a:cubicBezTo>
                  <a:cubicBezTo>
                    <a:pt x="17895" y="1870"/>
                    <a:pt x="21670" y="1751"/>
                    <a:pt x="25956" y="1560"/>
                  </a:cubicBezTo>
                  <a:cubicBezTo>
                    <a:pt x="28099" y="1453"/>
                    <a:pt x="30361" y="1346"/>
                    <a:pt x="32730" y="1227"/>
                  </a:cubicBezTo>
                  <a:cubicBezTo>
                    <a:pt x="35088" y="1096"/>
                    <a:pt x="37564" y="965"/>
                    <a:pt x="40112" y="822"/>
                  </a:cubicBezTo>
                  <a:cubicBezTo>
                    <a:pt x="42660" y="691"/>
                    <a:pt x="45280" y="560"/>
                    <a:pt x="47947" y="429"/>
                  </a:cubicBezTo>
                  <a:cubicBezTo>
                    <a:pt x="50614" y="310"/>
                    <a:pt x="53316" y="215"/>
                    <a:pt x="56031" y="131"/>
                  </a:cubicBezTo>
                  <a:cubicBezTo>
                    <a:pt x="58746" y="60"/>
                    <a:pt x="61448" y="12"/>
                    <a:pt x="64151" y="12"/>
                  </a:cubicBezTo>
                  <a:cubicBezTo>
                    <a:pt x="66854" y="0"/>
                    <a:pt x="69533" y="24"/>
                    <a:pt x="72200" y="96"/>
                  </a:cubicBezTo>
                  <a:cubicBezTo>
                    <a:pt x="74867" y="155"/>
                    <a:pt x="77522" y="262"/>
                    <a:pt x="80165" y="381"/>
                  </a:cubicBezTo>
                  <a:cubicBezTo>
                    <a:pt x="82820" y="512"/>
                    <a:pt x="85475" y="655"/>
                    <a:pt x="88142" y="810"/>
                  </a:cubicBezTo>
                  <a:cubicBezTo>
                    <a:pt x="90809" y="965"/>
                    <a:pt x="93524" y="1132"/>
                    <a:pt x="96286" y="1286"/>
                  </a:cubicBezTo>
                  <a:cubicBezTo>
                    <a:pt x="99048" y="1453"/>
                    <a:pt x="101882" y="1632"/>
                    <a:pt x="104775" y="1822"/>
                  </a:cubicBezTo>
                  <a:cubicBezTo>
                    <a:pt x="107633" y="2013"/>
                    <a:pt x="110514" y="2191"/>
                    <a:pt x="113419" y="2346"/>
                  </a:cubicBezTo>
                  <a:cubicBezTo>
                    <a:pt x="116229" y="2513"/>
                    <a:pt x="119039" y="2656"/>
                    <a:pt x="121789" y="2787"/>
                  </a:cubicBezTo>
                  <a:cubicBezTo>
                    <a:pt x="124528" y="2917"/>
                    <a:pt x="127242" y="3048"/>
                    <a:pt x="129957" y="3156"/>
                  </a:cubicBezTo>
                  <a:cubicBezTo>
                    <a:pt x="132195" y="3251"/>
                    <a:pt x="134446" y="3334"/>
                    <a:pt x="136732" y="3406"/>
                  </a:cubicBezTo>
                  <a:cubicBezTo>
                    <a:pt x="139029" y="3477"/>
                    <a:pt x="141375" y="3525"/>
                    <a:pt x="143792" y="3549"/>
                  </a:cubicBezTo>
                  <a:cubicBezTo>
                    <a:pt x="146209" y="3584"/>
                    <a:pt x="148709" y="3584"/>
                    <a:pt x="151293" y="3560"/>
                  </a:cubicBezTo>
                  <a:cubicBezTo>
                    <a:pt x="153888" y="3537"/>
                    <a:pt x="156591" y="3489"/>
                    <a:pt x="159389" y="3406"/>
                  </a:cubicBezTo>
                  <a:cubicBezTo>
                    <a:pt x="162175" y="3322"/>
                    <a:pt x="165068" y="3203"/>
                    <a:pt x="168033" y="3084"/>
                  </a:cubicBezTo>
                  <a:cubicBezTo>
                    <a:pt x="170998" y="2953"/>
                    <a:pt x="174010" y="2810"/>
                    <a:pt x="177046" y="2667"/>
                  </a:cubicBezTo>
                  <a:cubicBezTo>
                    <a:pt x="180094" y="2525"/>
                    <a:pt x="183118" y="2382"/>
                    <a:pt x="186119" y="2275"/>
                  </a:cubicBezTo>
                  <a:cubicBezTo>
                    <a:pt x="189107" y="2155"/>
                    <a:pt x="192024" y="2072"/>
                    <a:pt x="194858" y="2025"/>
                  </a:cubicBezTo>
                  <a:cubicBezTo>
                    <a:pt x="197703" y="1977"/>
                    <a:pt x="200454" y="1941"/>
                    <a:pt x="203133" y="1882"/>
                  </a:cubicBezTo>
                  <a:cubicBezTo>
                    <a:pt x="205812" y="1822"/>
                    <a:pt x="208419" y="1763"/>
                    <a:pt x="210943" y="1703"/>
                  </a:cubicBezTo>
                  <a:cubicBezTo>
                    <a:pt x="213467" y="1655"/>
                    <a:pt x="215920" y="1608"/>
                    <a:pt x="218301" y="1584"/>
                  </a:cubicBezTo>
                  <a:cubicBezTo>
                    <a:pt x="220694" y="1548"/>
                    <a:pt x="223004" y="1536"/>
                    <a:pt x="225243" y="1536"/>
                  </a:cubicBezTo>
                  <a:cubicBezTo>
                    <a:pt x="227493" y="1548"/>
                    <a:pt x="229660" y="1560"/>
                    <a:pt x="231779" y="1596"/>
                  </a:cubicBezTo>
                  <a:cubicBezTo>
                    <a:pt x="233887" y="1632"/>
                    <a:pt x="235934" y="1679"/>
                    <a:pt x="237923" y="1727"/>
                  </a:cubicBezTo>
                  <a:cubicBezTo>
                    <a:pt x="240256" y="1774"/>
                    <a:pt x="242507" y="1834"/>
                    <a:pt x="244686" y="1870"/>
                  </a:cubicBezTo>
                  <a:cubicBezTo>
                    <a:pt x="246876" y="1905"/>
                    <a:pt x="248996" y="1941"/>
                    <a:pt x="251055" y="1953"/>
                  </a:cubicBezTo>
                  <a:cubicBezTo>
                    <a:pt x="253115" y="1965"/>
                    <a:pt x="255115" y="1965"/>
                    <a:pt x="257056" y="1965"/>
                  </a:cubicBezTo>
                  <a:cubicBezTo>
                    <a:pt x="258985" y="1977"/>
                    <a:pt x="260866" y="1977"/>
                    <a:pt x="262652" y="1977"/>
                  </a:cubicBezTo>
                  <a:lnTo>
                    <a:pt x="272284" y="1977"/>
                  </a:lnTo>
                  <a:lnTo>
                    <a:pt x="285643" y="1977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17"/>
            <p:cNvSpPr/>
            <p:nvPr/>
          </p:nvSpPr>
          <p:spPr>
            <a:xfrm>
              <a:off x="239463" y="1518475"/>
              <a:ext cx="7141075" cy="115525"/>
            </a:xfrm>
            <a:custGeom>
              <a:rect b="b" l="l" r="r" t="t"/>
              <a:pathLst>
                <a:path extrusionOk="0" fill="none" h="4621" w="285643">
                  <a:moveTo>
                    <a:pt x="0" y="2525"/>
                  </a:moveTo>
                  <a:cubicBezTo>
                    <a:pt x="0" y="2525"/>
                    <a:pt x="1881" y="2525"/>
                    <a:pt x="5358" y="2525"/>
                  </a:cubicBezTo>
                  <a:cubicBezTo>
                    <a:pt x="7096" y="2525"/>
                    <a:pt x="9263" y="2513"/>
                    <a:pt x="11871" y="2477"/>
                  </a:cubicBezTo>
                  <a:cubicBezTo>
                    <a:pt x="14478" y="2430"/>
                    <a:pt x="17550" y="2335"/>
                    <a:pt x="21062" y="2168"/>
                  </a:cubicBezTo>
                  <a:cubicBezTo>
                    <a:pt x="24575" y="2001"/>
                    <a:pt x="28516" y="1775"/>
                    <a:pt x="32826" y="1501"/>
                  </a:cubicBezTo>
                  <a:cubicBezTo>
                    <a:pt x="37136" y="1227"/>
                    <a:pt x="41755" y="930"/>
                    <a:pt x="46577" y="644"/>
                  </a:cubicBezTo>
                  <a:cubicBezTo>
                    <a:pt x="48982" y="501"/>
                    <a:pt x="51423" y="382"/>
                    <a:pt x="53864" y="275"/>
                  </a:cubicBezTo>
                  <a:cubicBezTo>
                    <a:pt x="56305" y="168"/>
                    <a:pt x="58746" y="96"/>
                    <a:pt x="61186" y="49"/>
                  </a:cubicBezTo>
                  <a:cubicBezTo>
                    <a:pt x="63615" y="1"/>
                    <a:pt x="66020" y="1"/>
                    <a:pt x="68390" y="25"/>
                  </a:cubicBezTo>
                  <a:cubicBezTo>
                    <a:pt x="70759" y="60"/>
                    <a:pt x="73105" y="132"/>
                    <a:pt x="75426" y="227"/>
                  </a:cubicBezTo>
                  <a:cubicBezTo>
                    <a:pt x="77748" y="322"/>
                    <a:pt x="80070" y="441"/>
                    <a:pt x="82380" y="596"/>
                  </a:cubicBezTo>
                  <a:cubicBezTo>
                    <a:pt x="84689" y="739"/>
                    <a:pt x="86999" y="894"/>
                    <a:pt x="89333" y="1072"/>
                  </a:cubicBezTo>
                  <a:cubicBezTo>
                    <a:pt x="91666" y="1239"/>
                    <a:pt x="94024" y="1418"/>
                    <a:pt x="96429" y="1596"/>
                  </a:cubicBezTo>
                  <a:cubicBezTo>
                    <a:pt x="98834" y="1811"/>
                    <a:pt x="101263" y="2037"/>
                    <a:pt x="103692" y="2251"/>
                  </a:cubicBezTo>
                  <a:cubicBezTo>
                    <a:pt x="106109" y="2477"/>
                    <a:pt x="108526" y="2692"/>
                    <a:pt x="110919" y="2906"/>
                  </a:cubicBezTo>
                  <a:cubicBezTo>
                    <a:pt x="113300" y="3120"/>
                    <a:pt x="115681" y="3287"/>
                    <a:pt x="118027" y="3442"/>
                  </a:cubicBezTo>
                  <a:cubicBezTo>
                    <a:pt x="120384" y="3585"/>
                    <a:pt x="122694" y="3728"/>
                    <a:pt x="124992" y="3858"/>
                  </a:cubicBezTo>
                  <a:cubicBezTo>
                    <a:pt x="126909" y="3966"/>
                    <a:pt x="128826" y="4073"/>
                    <a:pt x="130767" y="4168"/>
                  </a:cubicBezTo>
                  <a:cubicBezTo>
                    <a:pt x="132695" y="4263"/>
                    <a:pt x="134660" y="4347"/>
                    <a:pt x="136660" y="4418"/>
                  </a:cubicBezTo>
                  <a:cubicBezTo>
                    <a:pt x="138660" y="4490"/>
                    <a:pt x="140708" y="4537"/>
                    <a:pt x="142839" y="4573"/>
                  </a:cubicBezTo>
                  <a:cubicBezTo>
                    <a:pt x="144959" y="4609"/>
                    <a:pt x="147173" y="4620"/>
                    <a:pt x="149483" y="4597"/>
                  </a:cubicBezTo>
                  <a:cubicBezTo>
                    <a:pt x="151793" y="4585"/>
                    <a:pt x="154210" y="4537"/>
                    <a:pt x="156746" y="4454"/>
                  </a:cubicBezTo>
                  <a:cubicBezTo>
                    <a:pt x="159282" y="4370"/>
                    <a:pt x="161925" y="4263"/>
                    <a:pt x="164628" y="4132"/>
                  </a:cubicBezTo>
                  <a:cubicBezTo>
                    <a:pt x="166509" y="4037"/>
                    <a:pt x="168402" y="3942"/>
                    <a:pt x="170307" y="3835"/>
                  </a:cubicBezTo>
                  <a:cubicBezTo>
                    <a:pt x="172212" y="3739"/>
                    <a:pt x="174141" y="3632"/>
                    <a:pt x="176106" y="3525"/>
                  </a:cubicBezTo>
                  <a:cubicBezTo>
                    <a:pt x="178058" y="3430"/>
                    <a:pt x="180023" y="3335"/>
                    <a:pt x="181999" y="3227"/>
                  </a:cubicBezTo>
                  <a:cubicBezTo>
                    <a:pt x="183976" y="3132"/>
                    <a:pt x="185964" y="3037"/>
                    <a:pt x="187988" y="2906"/>
                  </a:cubicBezTo>
                  <a:cubicBezTo>
                    <a:pt x="190012" y="2775"/>
                    <a:pt x="192060" y="2608"/>
                    <a:pt x="194120" y="2418"/>
                  </a:cubicBezTo>
                  <a:cubicBezTo>
                    <a:pt x="196168" y="2239"/>
                    <a:pt x="198215" y="2037"/>
                    <a:pt x="200204" y="1846"/>
                  </a:cubicBezTo>
                  <a:cubicBezTo>
                    <a:pt x="204192" y="1477"/>
                    <a:pt x="207895" y="1168"/>
                    <a:pt x="211253" y="941"/>
                  </a:cubicBezTo>
                  <a:cubicBezTo>
                    <a:pt x="214610" y="715"/>
                    <a:pt x="217682" y="584"/>
                    <a:pt x="220540" y="525"/>
                  </a:cubicBezTo>
                  <a:cubicBezTo>
                    <a:pt x="223385" y="465"/>
                    <a:pt x="226064" y="465"/>
                    <a:pt x="228612" y="537"/>
                  </a:cubicBezTo>
                  <a:cubicBezTo>
                    <a:pt x="231172" y="608"/>
                    <a:pt x="233625" y="739"/>
                    <a:pt x="235970" y="906"/>
                  </a:cubicBezTo>
                  <a:cubicBezTo>
                    <a:pt x="238316" y="1072"/>
                    <a:pt x="240590" y="1263"/>
                    <a:pt x="242769" y="1453"/>
                  </a:cubicBezTo>
                  <a:cubicBezTo>
                    <a:pt x="244769" y="1620"/>
                    <a:pt x="246721" y="1787"/>
                    <a:pt x="248626" y="1930"/>
                  </a:cubicBezTo>
                  <a:cubicBezTo>
                    <a:pt x="250520" y="2073"/>
                    <a:pt x="252389" y="2204"/>
                    <a:pt x="254211" y="2275"/>
                  </a:cubicBezTo>
                  <a:cubicBezTo>
                    <a:pt x="257854" y="2442"/>
                    <a:pt x="261319" y="2501"/>
                    <a:pt x="264533" y="2513"/>
                  </a:cubicBezTo>
                  <a:cubicBezTo>
                    <a:pt x="267796" y="2525"/>
                    <a:pt x="270760" y="2525"/>
                    <a:pt x="273368" y="2525"/>
                  </a:cubicBezTo>
                  <a:lnTo>
                    <a:pt x="280023" y="2525"/>
                  </a:lnTo>
                  <a:lnTo>
                    <a:pt x="285643" y="2525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17"/>
            <p:cNvSpPr/>
            <p:nvPr/>
          </p:nvSpPr>
          <p:spPr>
            <a:xfrm>
              <a:off x="239463" y="1734275"/>
              <a:ext cx="7141075" cy="157500"/>
            </a:xfrm>
            <a:custGeom>
              <a:rect b="b" l="l" r="r" t="t"/>
              <a:pathLst>
                <a:path extrusionOk="0" fill="none" h="6300" w="285643">
                  <a:moveTo>
                    <a:pt x="0" y="4037"/>
                  </a:moveTo>
                  <a:cubicBezTo>
                    <a:pt x="0" y="4037"/>
                    <a:pt x="2358" y="4037"/>
                    <a:pt x="6703" y="4025"/>
                  </a:cubicBezTo>
                  <a:cubicBezTo>
                    <a:pt x="8882" y="4025"/>
                    <a:pt x="11609" y="3989"/>
                    <a:pt x="14907" y="3894"/>
                  </a:cubicBezTo>
                  <a:cubicBezTo>
                    <a:pt x="18193" y="3799"/>
                    <a:pt x="22074" y="3620"/>
                    <a:pt x="26480" y="3358"/>
                  </a:cubicBezTo>
                  <a:cubicBezTo>
                    <a:pt x="28670" y="3239"/>
                    <a:pt x="31004" y="3085"/>
                    <a:pt x="33433" y="2930"/>
                  </a:cubicBezTo>
                  <a:cubicBezTo>
                    <a:pt x="35874" y="2763"/>
                    <a:pt x="38410" y="2596"/>
                    <a:pt x="41029" y="2418"/>
                  </a:cubicBezTo>
                  <a:cubicBezTo>
                    <a:pt x="43648" y="2239"/>
                    <a:pt x="46339" y="2073"/>
                    <a:pt x="49066" y="1930"/>
                  </a:cubicBezTo>
                  <a:cubicBezTo>
                    <a:pt x="51792" y="1775"/>
                    <a:pt x="54555" y="1644"/>
                    <a:pt x="57317" y="1549"/>
                  </a:cubicBezTo>
                  <a:cubicBezTo>
                    <a:pt x="60067" y="1453"/>
                    <a:pt x="62794" y="1394"/>
                    <a:pt x="65473" y="1394"/>
                  </a:cubicBezTo>
                  <a:cubicBezTo>
                    <a:pt x="68163" y="1394"/>
                    <a:pt x="70795" y="1453"/>
                    <a:pt x="73402" y="1549"/>
                  </a:cubicBezTo>
                  <a:cubicBezTo>
                    <a:pt x="76010" y="1644"/>
                    <a:pt x="78605" y="1763"/>
                    <a:pt x="81213" y="1906"/>
                  </a:cubicBezTo>
                  <a:cubicBezTo>
                    <a:pt x="83808" y="2049"/>
                    <a:pt x="86416" y="2215"/>
                    <a:pt x="89047" y="2382"/>
                  </a:cubicBezTo>
                  <a:cubicBezTo>
                    <a:pt x="91678" y="2549"/>
                    <a:pt x="94333" y="2727"/>
                    <a:pt x="97012" y="2954"/>
                  </a:cubicBezTo>
                  <a:cubicBezTo>
                    <a:pt x="99691" y="3192"/>
                    <a:pt x="102358" y="3442"/>
                    <a:pt x="105037" y="3704"/>
                  </a:cubicBezTo>
                  <a:cubicBezTo>
                    <a:pt x="107645" y="3978"/>
                    <a:pt x="110252" y="4263"/>
                    <a:pt x="112848" y="4525"/>
                  </a:cubicBezTo>
                  <a:cubicBezTo>
                    <a:pt x="115407" y="4763"/>
                    <a:pt x="117967" y="4966"/>
                    <a:pt x="120503" y="5156"/>
                  </a:cubicBezTo>
                  <a:cubicBezTo>
                    <a:pt x="123730" y="5394"/>
                    <a:pt x="126945" y="5609"/>
                    <a:pt x="130195" y="5799"/>
                  </a:cubicBezTo>
                  <a:cubicBezTo>
                    <a:pt x="133481" y="5966"/>
                    <a:pt x="136851" y="6097"/>
                    <a:pt x="140363" y="6204"/>
                  </a:cubicBezTo>
                  <a:cubicBezTo>
                    <a:pt x="142708" y="6264"/>
                    <a:pt x="145161" y="6299"/>
                    <a:pt x="147757" y="6299"/>
                  </a:cubicBezTo>
                  <a:cubicBezTo>
                    <a:pt x="150364" y="6287"/>
                    <a:pt x="153126" y="6240"/>
                    <a:pt x="156067" y="6145"/>
                  </a:cubicBezTo>
                  <a:cubicBezTo>
                    <a:pt x="159008" y="6049"/>
                    <a:pt x="162116" y="5918"/>
                    <a:pt x="165390" y="5787"/>
                  </a:cubicBezTo>
                  <a:cubicBezTo>
                    <a:pt x="168676" y="5656"/>
                    <a:pt x="172153" y="5513"/>
                    <a:pt x="175808" y="5335"/>
                  </a:cubicBezTo>
                  <a:cubicBezTo>
                    <a:pt x="177641" y="5252"/>
                    <a:pt x="179523" y="5132"/>
                    <a:pt x="181463" y="4990"/>
                  </a:cubicBezTo>
                  <a:cubicBezTo>
                    <a:pt x="183392" y="4835"/>
                    <a:pt x="185416" y="4609"/>
                    <a:pt x="187512" y="4335"/>
                  </a:cubicBezTo>
                  <a:cubicBezTo>
                    <a:pt x="189607" y="4049"/>
                    <a:pt x="191727" y="3728"/>
                    <a:pt x="193858" y="3394"/>
                  </a:cubicBezTo>
                  <a:cubicBezTo>
                    <a:pt x="195977" y="3061"/>
                    <a:pt x="198084" y="2716"/>
                    <a:pt x="200144" y="2394"/>
                  </a:cubicBezTo>
                  <a:cubicBezTo>
                    <a:pt x="202192" y="2073"/>
                    <a:pt x="204157" y="1775"/>
                    <a:pt x="206038" y="1513"/>
                  </a:cubicBezTo>
                  <a:cubicBezTo>
                    <a:pt x="207907" y="1263"/>
                    <a:pt x="209681" y="1037"/>
                    <a:pt x="211348" y="858"/>
                  </a:cubicBezTo>
                  <a:cubicBezTo>
                    <a:pt x="214670" y="489"/>
                    <a:pt x="217587" y="263"/>
                    <a:pt x="220230" y="108"/>
                  </a:cubicBezTo>
                  <a:cubicBezTo>
                    <a:pt x="222754" y="25"/>
                    <a:pt x="225064" y="1"/>
                    <a:pt x="227183" y="37"/>
                  </a:cubicBezTo>
                  <a:cubicBezTo>
                    <a:pt x="229303" y="72"/>
                    <a:pt x="231279" y="168"/>
                    <a:pt x="233148" y="310"/>
                  </a:cubicBezTo>
                  <a:cubicBezTo>
                    <a:pt x="235018" y="453"/>
                    <a:pt x="236804" y="632"/>
                    <a:pt x="238542" y="846"/>
                  </a:cubicBezTo>
                  <a:cubicBezTo>
                    <a:pt x="240280" y="1061"/>
                    <a:pt x="241995" y="1311"/>
                    <a:pt x="243662" y="1573"/>
                  </a:cubicBezTo>
                  <a:cubicBezTo>
                    <a:pt x="245340" y="1823"/>
                    <a:pt x="246995" y="2096"/>
                    <a:pt x="248615" y="2370"/>
                  </a:cubicBezTo>
                  <a:cubicBezTo>
                    <a:pt x="250258" y="2632"/>
                    <a:pt x="251865" y="2870"/>
                    <a:pt x="253449" y="3085"/>
                  </a:cubicBezTo>
                  <a:cubicBezTo>
                    <a:pt x="255032" y="3287"/>
                    <a:pt x="256604" y="3466"/>
                    <a:pt x="258163" y="3608"/>
                  </a:cubicBezTo>
                  <a:cubicBezTo>
                    <a:pt x="260104" y="3775"/>
                    <a:pt x="261997" y="3882"/>
                    <a:pt x="263831" y="3954"/>
                  </a:cubicBezTo>
                  <a:cubicBezTo>
                    <a:pt x="265688" y="4001"/>
                    <a:pt x="267474" y="4013"/>
                    <a:pt x="269189" y="4025"/>
                  </a:cubicBezTo>
                  <a:cubicBezTo>
                    <a:pt x="272606" y="4037"/>
                    <a:pt x="275594" y="4037"/>
                    <a:pt x="278035" y="4037"/>
                  </a:cubicBezTo>
                  <a:lnTo>
                    <a:pt x="285643" y="4037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17"/>
            <p:cNvSpPr/>
            <p:nvPr/>
          </p:nvSpPr>
          <p:spPr>
            <a:xfrm>
              <a:off x="239463" y="1953950"/>
              <a:ext cx="7141075" cy="185175"/>
            </a:xfrm>
            <a:custGeom>
              <a:rect b="b" l="l" r="r" t="t"/>
              <a:pathLst>
                <a:path extrusionOk="0" fill="none" h="7407" w="285643">
                  <a:moveTo>
                    <a:pt x="0" y="5394"/>
                  </a:moveTo>
                  <a:cubicBezTo>
                    <a:pt x="0" y="5394"/>
                    <a:pt x="2358" y="5394"/>
                    <a:pt x="6680" y="5394"/>
                  </a:cubicBezTo>
                  <a:cubicBezTo>
                    <a:pt x="8835" y="5394"/>
                    <a:pt x="11537" y="5370"/>
                    <a:pt x="14764" y="5311"/>
                  </a:cubicBezTo>
                  <a:cubicBezTo>
                    <a:pt x="17991" y="5239"/>
                    <a:pt x="21789" y="5097"/>
                    <a:pt x="26111" y="4882"/>
                  </a:cubicBezTo>
                  <a:cubicBezTo>
                    <a:pt x="28266" y="4775"/>
                    <a:pt x="30552" y="4644"/>
                    <a:pt x="32945" y="4501"/>
                  </a:cubicBezTo>
                  <a:cubicBezTo>
                    <a:pt x="35338" y="4358"/>
                    <a:pt x="37826" y="4215"/>
                    <a:pt x="40410" y="4061"/>
                  </a:cubicBezTo>
                  <a:cubicBezTo>
                    <a:pt x="42994" y="3906"/>
                    <a:pt x="45649" y="3751"/>
                    <a:pt x="48340" y="3620"/>
                  </a:cubicBezTo>
                  <a:cubicBezTo>
                    <a:pt x="51042" y="3489"/>
                    <a:pt x="53769" y="3370"/>
                    <a:pt x="56507" y="3287"/>
                  </a:cubicBezTo>
                  <a:cubicBezTo>
                    <a:pt x="59246" y="3203"/>
                    <a:pt x="61984" y="3144"/>
                    <a:pt x="64758" y="3096"/>
                  </a:cubicBezTo>
                  <a:cubicBezTo>
                    <a:pt x="67521" y="3037"/>
                    <a:pt x="70307" y="2989"/>
                    <a:pt x="73105" y="2953"/>
                  </a:cubicBezTo>
                  <a:cubicBezTo>
                    <a:pt x="75903" y="2906"/>
                    <a:pt x="78712" y="2882"/>
                    <a:pt x="81498" y="2882"/>
                  </a:cubicBezTo>
                  <a:cubicBezTo>
                    <a:pt x="84296" y="2882"/>
                    <a:pt x="87071" y="2918"/>
                    <a:pt x="89833" y="2989"/>
                  </a:cubicBezTo>
                  <a:cubicBezTo>
                    <a:pt x="92595" y="3061"/>
                    <a:pt x="95345" y="3180"/>
                    <a:pt x="98060" y="3382"/>
                  </a:cubicBezTo>
                  <a:cubicBezTo>
                    <a:pt x="100775" y="3573"/>
                    <a:pt x="103442" y="3834"/>
                    <a:pt x="106061" y="4132"/>
                  </a:cubicBezTo>
                  <a:cubicBezTo>
                    <a:pt x="108669" y="4430"/>
                    <a:pt x="111240" y="4751"/>
                    <a:pt x="113752" y="5073"/>
                  </a:cubicBezTo>
                  <a:cubicBezTo>
                    <a:pt x="116277" y="5394"/>
                    <a:pt x="118753" y="5692"/>
                    <a:pt x="121206" y="5978"/>
                  </a:cubicBezTo>
                  <a:cubicBezTo>
                    <a:pt x="123647" y="6251"/>
                    <a:pt x="126099" y="6501"/>
                    <a:pt x="128600" y="6716"/>
                  </a:cubicBezTo>
                  <a:cubicBezTo>
                    <a:pt x="130647" y="6882"/>
                    <a:pt x="132755" y="7025"/>
                    <a:pt x="134886" y="7144"/>
                  </a:cubicBezTo>
                  <a:cubicBezTo>
                    <a:pt x="137065" y="7228"/>
                    <a:pt x="139291" y="7299"/>
                    <a:pt x="141565" y="7359"/>
                  </a:cubicBezTo>
                  <a:cubicBezTo>
                    <a:pt x="143911" y="7394"/>
                    <a:pt x="146328" y="7406"/>
                    <a:pt x="148864" y="7394"/>
                  </a:cubicBezTo>
                  <a:cubicBezTo>
                    <a:pt x="151400" y="7383"/>
                    <a:pt x="154067" y="7347"/>
                    <a:pt x="156877" y="7311"/>
                  </a:cubicBezTo>
                  <a:cubicBezTo>
                    <a:pt x="159699" y="7287"/>
                    <a:pt x="162711" y="7275"/>
                    <a:pt x="165961" y="7240"/>
                  </a:cubicBezTo>
                  <a:cubicBezTo>
                    <a:pt x="169200" y="7192"/>
                    <a:pt x="172712" y="7097"/>
                    <a:pt x="176522" y="6894"/>
                  </a:cubicBezTo>
                  <a:cubicBezTo>
                    <a:pt x="178427" y="6787"/>
                    <a:pt x="180427" y="6621"/>
                    <a:pt x="182523" y="6359"/>
                  </a:cubicBezTo>
                  <a:cubicBezTo>
                    <a:pt x="184618" y="6097"/>
                    <a:pt x="186809" y="5763"/>
                    <a:pt x="189095" y="5347"/>
                  </a:cubicBezTo>
                  <a:cubicBezTo>
                    <a:pt x="191381" y="4942"/>
                    <a:pt x="193703" y="4489"/>
                    <a:pt x="196001" y="4037"/>
                  </a:cubicBezTo>
                  <a:cubicBezTo>
                    <a:pt x="198311" y="3573"/>
                    <a:pt x="200573" y="3120"/>
                    <a:pt x="202764" y="2703"/>
                  </a:cubicBezTo>
                  <a:cubicBezTo>
                    <a:pt x="204942" y="2287"/>
                    <a:pt x="207014" y="1918"/>
                    <a:pt x="208979" y="1584"/>
                  </a:cubicBezTo>
                  <a:cubicBezTo>
                    <a:pt x="210943" y="1263"/>
                    <a:pt x="212777" y="977"/>
                    <a:pt x="214515" y="739"/>
                  </a:cubicBezTo>
                  <a:cubicBezTo>
                    <a:pt x="217742" y="394"/>
                    <a:pt x="220563" y="167"/>
                    <a:pt x="222992" y="84"/>
                  </a:cubicBezTo>
                  <a:cubicBezTo>
                    <a:pt x="225409" y="1"/>
                    <a:pt x="227517" y="13"/>
                    <a:pt x="229398" y="108"/>
                  </a:cubicBezTo>
                  <a:cubicBezTo>
                    <a:pt x="231267" y="191"/>
                    <a:pt x="232982" y="334"/>
                    <a:pt x="234577" y="501"/>
                  </a:cubicBezTo>
                  <a:cubicBezTo>
                    <a:pt x="236173" y="679"/>
                    <a:pt x="237685" y="894"/>
                    <a:pt x="239137" y="1120"/>
                  </a:cubicBezTo>
                  <a:cubicBezTo>
                    <a:pt x="240578" y="1358"/>
                    <a:pt x="241995" y="1608"/>
                    <a:pt x="243388" y="1882"/>
                  </a:cubicBezTo>
                  <a:cubicBezTo>
                    <a:pt x="244781" y="2144"/>
                    <a:pt x="246186" y="2418"/>
                    <a:pt x="247579" y="2703"/>
                  </a:cubicBezTo>
                  <a:cubicBezTo>
                    <a:pt x="248996" y="2989"/>
                    <a:pt x="250401" y="3275"/>
                    <a:pt x="251829" y="3537"/>
                  </a:cubicBezTo>
                  <a:cubicBezTo>
                    <a:pt x="254699" y="4073"/>
                    <a:pt x="257544" y="4549"/>
                    <a:pt x="260295" y="4906"/>
                  </a:cubicBezTo>
                  <a:cubicBezTo>
                    <a:pt x="263176" y="5168"/>
                    <a:pt x="265938" y="5311"/>
                    <a:pt x="268522" y="5358"/>
                  </a:cubicBezTo>
                  <a:cubicBezTo>
                    <a:pt x="271165" y="5382"/>
                    <a:pt x="273570" y="5394"/>
                    <a:pt x="275701" y="5394"/>
                  </a:cubicBezTo>
                  <a:lnTo>
                    <a:pt x="281107" y="5394"/>
                  </a:lnTo>
                  <a:lnTo>
                    <a:pt x="285643" y="5394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17"/>
            <p:cNvSpPr/>
            <p:nvPr/>
          </p:nvSpPr>
          <p:spPr>
            <a:xfrm>
              <a:off x="239463" y="2216775"/>
              <a:ext cx="7141075" cy="168500"/>
            </a:xfrm>
            <a:custGeom>
              <a:rect b="b" l="l" r="r" t="t"/>
              <a:pathLst>
                <a:path extrusionOk="0" fill="none" h="6740" w="285643">
                  <a:moveTo>
                    <a:pt x="0" y="5025"/>
                  </a:moveTo>
                  <a:lnTo>
                    <a:pt x="5620" y="5025"/>
                  </a:lnTo>
                  <a:cubicBezTo>
                    <a:pt x="7430" y="5025"/>
                    <a:pt x="9668" y="5025"/>
                    <a:pt x="12311" y="5025"/>
                  </a:cubicBezTo>
                  <a:cubicBezTo>
                    <a:pt x="14954" y="5013"/>
                    <a:pt x="18026" y="4978"/>
                    <a:pt x="21515" y="4894"/>
                  </a:cubicBezTo>
                  <a:cubicBezTo>
                    <a:pt x="25015" y="4811"/>
                    <a:pt x="28956" y="4656"/>
                    <a:pt x="33266" y="4478"/>
                  </a:cubicBezTo>
                  <a:cubicBezTo>
                    <a:pt x="37564" y="4287"/>
                    <a:pt x="42196" y="4073"/>
                    <a:pt x="47042" y="3870"/>
                  </a:cubicBezTo>
                  <a:cubicBezTo>
                    <a:pt x="49685" y="3763"/>
                    <a:pt x="52388" y="3656"/>
                    <a:pt x="55233" y="3489"/>
                  </a:cubicBezTo>
                  <a:cubicBezTo>
                    <a:pt x="58079" y="3335"/>
                    <a:pt x="61055" y="3097"/>
                    <a:pt x="64127" y="2811"/>
                  </a:cubicBezTo>
                  <a:cubicBezTo>
                    <a:pt x="67199" y="2537"/>
                    <a:pt x="70318" y="2239"/>
                    <a:pt x="73426" y="1965"/>
                  </a:cubicBezTo>
                  <a:cubicBezTo>
                    <a:pt x="76545" y="1692"/>
                    <a:pt x="79629" y="1453"/>
                    <a:pt x="82653" y="1275"/>
                  </a:cubicBezTo>
                  <a:cubicBezTo>
                    <a:pt x="85689" y="1108"/>
                    <a:pt x="88666" y="1013"/>
                    <a:pt x="91571" y="989"/>
                  </a:cubicBezTo>
                  <a:cubicBezTo>
                    <a:pt x="94476" y="965"/>
                    <a:pt x="97322" y="1037"/>
                    <a:pt x="100096" y="1215"/>
                  </a:cubicBezTo>
                  <a:cubicBezTo>
                    <a:pt x="102858" y="1394"/>
                    <a:pt x="105549" y="1656"/>
                    <a:pt x="108192" y="1977"/>
                  </a:cubicBezTo>
                  <a:cubicBezTo>
                    <a:pt x="110776" y="2311"/>
                    <a:pt x="113312" y="2704"/>
                    <a:pt x="115788" y="3108"/>
                  </a:cubicBezTo>
                  <a:cubicBezTo>
                    <a:pt x="118205" y="3525"/>
                    <a:pt x="120587" y="3954"/>
                    <a:pt x="122968" y="4394"/>
                  </a:cubicBezTo>
                  <a:cubicBezTo>
                    <a:pt x="125349" y="4811"/>
                    <a:pt x="127754" y="5204"/>
                    <a:pt x="130219" y="5549"/>
                  </a:cubicBezTo>
                  <a:cubicBezTo>
                    <a:pt x="132731" y="5847"/>
                    <a:pt x="135327" y="6073"/>
                    <a:pt x="138041" y="6228"/>
                  </a:cubicBezTo>
                  <a:cubicBezTo>
                    <a:pt x="140768" y="6383"/>
                    <a:pt x="143625" y="6454"/>
                    <a:pt x="146638" y="6466"/>
                  </a:cubicBezTo>
                  <a:cubicBezTo>
                    <a:pt x="149269" y="6478"/>
                    <a:pt x="152019" y="6478"/>
                    <a:pt x="154889" y="6514"/>
                  </a:cubicBezTo>
                  <a:cubicBezTo>
                    <a:pt x="157782" y="6561"/>
                    <a:pt x="160854" y="6633"/>
                    <a:pt x="164164" y="6680"/>
                  </a:cubicBezTo>
                  <a:cubicBezTo>
                    <a:pt x="167485" y="6740"/>
                    <a:pt x="171117" y="6740"/>
                    <a:pt x="175058" y="6633"/>
                  </a:cubicBezTo>
                  <a:cubicBezTo>
                    <a:pt x="177034" y="6585"/>
                    <a:pt x="179118" y="6478"/>
                    <a:pt x="181285" y="6287"/>
                  </a:cubicBezTo>
                  <a:cubicBezTo>
                    <a:pt x="183464" y="6085"/>
                    <a:pt x="185750" y="5787"/>
                    <a:pt x="188131" y="5406"/>
                  </a:cubicBezTo>
                  <a:cubicBezTo>
                    <a:pt x="190524" y="5013"/>
                    <a:pt x="192977" y="4573"/>
                    <a:pt x="195441" y="4097"/>
                  </a:cubicBezTo>
                  <a:cubicBezTo>
                    <a:pt x="197894" y="3632"/>
                    <a:pt x="200335" y="3144"/>
                    <a:pt x="202692" y="2704"/>
                  </a:cubicBezTo>
                  <a:cubicBezTo>
                    <a:pt x="205038" y="2263"/>
                    <a:pt x="207264" y="1870"/>
                    <a:pt x="209348" y="1537"/>
                  </a:cubicBezTo>
                  <a:cubicBezTo>
                    <a:pt x="211419" y="1215"/>
                    <a:pt x="213348" y="941"/>
                    <a:pt x="215098" y="727"/>
                  </a:cubicBezTo>
                  <a:cubicBezTo>
                    <a:pt x="218551" y="310"/>
                    <a:pt x="221445" y="108"/>
                    <a:pt x="223992" y="1"/>
                  </a:cubicBezTo>
                  <a:cubicBezTo>
                    <a:pt x="226302" y="25"/>
                    <a:pt x="228410" y="84"/>
                    <a:pt x="230279" y="215"/>
                  </a:cubicBezTo>
                  <a:cubicBezTo>
                    <a:pt x="232148" y="334"/>
                    <a:pt x="233851" y="513"/>
                    <a:pt x="235434" y="703"/>
                  </a:cubicBezTo>
                  <a:cubicBezTo>
                    <a:pt x="237030" y="894"/>
                    <a:pt x="238530" y="1108"/>
                    <a:pt x="239971" y="1346"/>
                  </a:cubicBezTo>
                  <a:cubicBezTo>
                    <a:pt x="241423" y="1573"/>
                    <a:pt x="242840" y="1823"/>
                    <a:pt x="244245" y="2073"/>
                  </a:cubicBezTo>
                  <a:cubicBezTo>
                    <a:pt x="245650" y="2335"/>
                    <a:pt x="247055" y="2596"/>
                    <a:pt x="248507" y="2870"/>
                  </a:cubicBezTo>
                  <a:cubicBezTo>
                    <a:pt x="249948" y="3132"/>
                    <a:pt x="251413" y="3382"/>
                    <a:pt x="252889" y="3620"/>
                  </a:cubicBezTo>
                  <a:cubicBezTo>
                    <a:pt x="254377" y="3859"/>
                    <a:pt x="255877" y="4085"/>
                    <a:pt x="257413" y="4263"/>
                  </a:cubicBezTo>
                  <a:cubicBezTo>
                    <a:pt x="260473" y="4621"/>
                    <a:pt x="263485" y="4871"/>
                    <a:pt x="266355" y="4990"/>
                  </a:cubicBezTo>
                  <a:cubicBezTo>
                    <a:pt x="269320" y="5013"/>
                    <a:pt x="272022" y="5025"/>
                    <a:pt x="274415" y="5025"/>
                  </a:cubicBezTo>
                  <a:lnTo>
                    <a:pt x="282714" y="5025"/>
                  </a:lnTo>
                  <a:lnTo>
                    <a:pt x="285643" y="5025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17"/>
            <p:cNvSpPr/>
            <p:nvPr/>
          </p:nvSpPr>
          <p:spPr>
            <a:xfrm>
              <a:off x="239463" y="2441800"/>
              <a:ext cx="7141075" cy="191725"/>
            </a:xfrm>
            <a:custGeom>
              <a:rect b="b" l="l" r="r" t="t"/>
              <a:pathLst>
                <a:path extrusionOk="0" fill="none" h="7669" w="285643">
                  <a:moveTo>
                    <a:pt x="0" y="6168"/>
                  </a:moveTo>
                  <a:lnTo>
                    <a:pt x="6644" y="6168"/>
                  </a:lnTo>
                  <a:lnTo>
                    <a:pt x="14490" y="6168"/>
                  </a:lnTo>
                  <a:cubicBezTo>
                    <a:pt x="17550" y="6168"/>
                    <a:pt x="21074" y="6168"/>
                    <a:pt x="25027" y="6121"/>
                  </a:cubicBezTo>
                  <a:cubicBezTo>
                    <a:pt x="28992" y="6073"/>
                    <a:pt x="33421" y="5990"/>
                    <a:pt x="38231" y="5859"/>
                  </a:cubicBezTo>
                  <a:cubicBezTo>
                    <a:pt x="40624" y="5799"/>
                    <a:pt x="43125" y="5728"/>
                    <a:pt x="45780" y="5597"/>
                  </a:cubicBezTo>
                  <a:cubicBezTo>
                    <a:pt x="48435" y="5478"/>
                    <a:pt x="51304" y="5240"/>
                    <a:pt x="54388" y="4883"/>
                  </a:cubicBezTo>
                  <a:cubicBezTo>
                    <a:pt x="57484" y="4513"/>
                    <a:pt x="60746" y="4061"/>
                    <a:pt x="64127" y="3537"/>
                  </a:cubicBezTo>
                  <a:cubicBezTo>
                    <a:pt x="67497" y="3025"/>
                    <a:pt x="70926" y="2489"/>
                    <a:pt x="74331" y="2001"/>
                  </a:cubicBezTo>
                  <a:cubicBezTo>
                    <a:pt x="77748" y="1501"/>
                    <a:pt x="81106" y="1073"/>
                    <a:pt x="84368" y="739"/>
                  </a:cubicBezTo>
                  <a:cubicBezTo>
                    <a:pt x="87630" y="406"/>
                    <a:pt x="90797" y="191"/>
                    <a:pt x="93845" y="96"/>
                  </a:cubicBezTo>
                  <a:cubicBezTo>
                    <a:pt x="96893" y="1"/>
                    <a:pt x="99834" y="37"/>
                    <a:pt x="102668" y="203"/>
                  </a:cubicBezTo>
                  <a:cubicBezTo>
                    <a:pt x="105490" y="370"/>
                    <a:pt x="108216" y="644"/>
                    <a:pt x="110812" y="1013"/>
                  </a:cubicBezTo>
                  <a:cubicBezTo>
                    <a:pt x="113407" y="1382"/>
                    <a:pt x="115884" y="1835"/>
                    <a:pt x="118265" y="2347"/>
                  </a:cubicBezTo>
                  <a:cubicBezTo>
                    <a:pt x="120634" y="2870"/>
                    <a:pt x="122968" y="3418"/>
                    <a:pt x="125302" y="3978"/>
                  </a:cubicBezTo>
                  <a:cubicBezTo>
                    <a:pt x="127635" y="4525"/>
                    <a:pt x="130016" y="5049"/>
                    <a:pt x="132457" y="5537"/>
                  </a:cubicBezTo>
                  <a:cubicBezTo>
                    <a:pt x="134958" y="5966"/>
                    <a:pt x="137565" y="6323"/>
                    <a:pt x="140280" y="6597"/>
                  </a:cubicBezTo>
                  <a:cubicBezTo>
                    <a:pt x="143101" y="6776"/>
                    <a:pt x="146042" y="6895"/>
                    <a:pt x="149078" y="6942"/>
                  </a:cubicBezTo>
                  <a:cubicBezTo>
                    <a:pt x="151817" y="6966"/>
                    <a:pt x="154615" y="7014"/>
                    <a:pt x="157520" y="7109"/>
                  </a:cubicBezTo>
                  <a:cubicBezTo>
                    <a:pt x="160449" y="7216"/>
                    <a:pt x="163533" y="7347"/>
                    <a:pt x="166819" y="7466"/>
                  </a:cubicBezTo>
                  <a:cubicBezTo>
                    <a:pt x="170105" y="7585"/>
                    <a:pt x="173629" y="7669"/>
                    <a:pt x="177379" y="7669"/>
                  </a:cubicBezTo>
                  <a:cubicBezTo>
                    <a:pt x="179249" y="7669"/>
                    <a:pt x="181178" y="7645"/>
                    <a:pt x="183142" y="7573"/>
                  </a:cubicBezTo>
                  <a:cubicBezTo>
                    <a:pt x="185107" y="7502"/>
                    <a:pt x="187119" y="7371"/>
                    <a:pt x="189167" y="7192"/>
                  </a:cubicBezTo>
                  <a:cubicBezTo>
                    <a:pt x="191215" y="7002"/>
                    <a:pt x="193262" y="6776"/>
                    <a:pt x="195298" y="6538"/>
                  </a:cubicBezTo>
                  <a:cubicBezTo>
                    <a:pt x="197334" y="6299"/>
                    <a:pt x="199347" y="6049"/>
                    <a:pt x="201311" y="5799"/>
                  </a:cubicBezTo>
                  <a:cubicBezTo>
                    <a:pt x="205109" y="5359"/>
                    <a:pt x="208621" y="4966"/>
                    <a:pt x="211884" y="4621"/>
                  </a:cubicBezTo>
                  <a:cubicBezTo>
                    <a:pt x="214896" y="4418"/>
                    <a:pt x="217706" y="4228"/>
                    <a:pt x="220206" y="4121"/>
                  </a:cubicBezTo>
                  <a:cubicBezTo>
                    <a:pt x="222718" y="4025"/>
                    <a:pt x="224969" y="3978"/>
                    <a:pt x="227017" y="3978"/>
                  </a:cubicBezTo>
                  <a:cubicBezTo>
                    <a:pt x="229065" y="3978"/>
                    <a:pt x="230958" y="4025"/>
                    <a:pt x="232720" y="4097"/>
                  </a:cubicBezTo>
                  <a:cubicBezTo>
                    <a:pt x="234482" y="4156"/>
                    <a:pt x="236149" y="4252"/>
                    <a:pt x="237756" y="4359"/>
                  </a:cubicBezTo>
                  <a:cubicBezTo>
                    <a:pt x="239352" y="4478"/>
                    <a:pt x="240911" y="4609"/>
                    <a:pt x="242459" y="4752"/>
                  </a:cubicBezTo>
                  <a:cubicBezTo>
                    <a:pt x="244007" y="4906"/>
                    <a:pt x="245555" y="5061"/>
                    <a:pt x="247126" y="5204"/>
                  </a:cubicBezTo>
                  <a:cubicBezTo>
                    <a:pt x="248698" y="5359"/>
                    <a:pt x="250281" y="5490"/>
                    <a:pt x="251889" y="5621"/>
                  </a:cubicBezTo>
                  <a:cubicBezTo>
                    <a:pt x="253496" y="5752"/>
                    <a:pt x="255115" y="5859"/>
                    <a:pt x="256711" y="5954"/>
                  </a:cubicBezTo>
                  <a:cubicBezTo>
                    <a:pt x="260056" y="6049"/>
                    <a:pt x="263259" y="6145"/>
                    <a:pt x="266260" y="6168"/>
                  </a:cubicBezTo>
                  <a:cubicBezTo>
                    <a:pt x="269296" y="6168"/>
                    <a:pt x="272022" y="6168"/>
                    <a:pt x="274415" y="6168"/>
                  </a:cubicBezTo>
                  <a:lnTo>
                    <a:pt x="285643" y="6168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17"/>
            <p:cNvSpPr/>
            <p:nvPr/>
          </p:nvSpPr>
          <p:spPr>
            <a:xfrm>
              <a:off x="239463" y="2644525"/>
              <a:ext cx="7141075" cy="257500"/>
            </a:xfrm>
            <a:custGeom>
              <a:rect b="b" l="l" r="r" t="t"/>
              <a:pathLst>
                <a:path extrusionOk="0" fill="none" h="10300" w="285643">
                  <a:moveTo>
                    <a:pt x="0" y="8204"/>
                  </a:moveTo>
                  <a:lnTo>
                    <a:pt x="14478" y="8204"/>
                  </a:lnTo>
                  <a:lnTo>
                    <a:pt x="24896" y="8204"/>
                  </a:lnTo>
                  <a:cubicBezTo>
                    <a:pt x="28754" y="8204"/>
                    <a:pt x="33016" y="8204"/>
                    <a:pt x="37648" y="8156"/>
                  </a:cubicBezTo>
                  <a:cubicBezTo>
                    <a:pt x="39969" y="8132"/>
                    <a:pt x="42458" y="8061"/>
                    <a:pt x="45161" y="7882"/>
                  </a:cubicBezTo>
                  <a:cubicBezTo>
                    <a:pt x="47887" y="7680"/>
                    <a:pt x="50876" y="7346"/>
                    <a:pt x="54114" y="6846"/>
                  </a:cubicBezTo>
                  <a:cubicBezTo>
                    <a:pt x="57364" y="6346"/>
                    <a:pt x="60829" y="5727"/>
                    <a:pt x="64437" y="5013"/>
                  </a:cubicBezTo>
                  <a:cubicBezTo>
                    <a:pt x="68044" y="4310"/>
                    <a:pt x="71735" y="3584"/>
                    <a:pt x="75414" y="2893"/>
                  </a:cubicBezTo>
                  <a:cubicBezTo>
                    <a:pt x="79093" y="2191"/>
                    <a:pt x="82713" y="1584"/>
                    <a:pt x="86201" y="1107"/>
                  </a:cubicBezTo>
                  <a:cubicBezTo>
                    <a:pt x="89702" y="631"/>
                    <a:pt x="93048" y="310"/>
                    <a:pt x="96226" y="155"/>
                  </a:cubicBezTo>
                  <a:cubicBezTo>
                    <a:pt x="99417" y="0"/>
                    <a:pt x="102430" y="12"/>
                    <a:pt x="105263" y="179"/>
                  </a:cubicBezTo>
                  <a:cubicBezTo>
                    <a:pt x="108085" y="369"/>
                    <a:pt x="110728" y="703"/>
                    <a:pt x="113241" y="1155"/>
                  </a:cubicBezTo>
                  <a:cubicBezTo>
                    <a:pt x="115741" y="1607"/>
                    <a:pt x="118146" y="2155"/>
                    <a:pt x="120480" y="2762"/>
                  </a:cubicBezTo>
                  <a:cubicBezTo>
                    <a:pt x="122813" y="3381"/>
                    <a:pt x="125111" y="4024"/>
                    <a:pt x="127433" y="4679"/>
                  </a:cubicBezTo>
                  <a:cubicBezTo>
                    <a:pt x="129754" y="5322"/>
                    <a:pt x="132112" y="5953"/>
                    <a:pt x="134577" y="6513"/>
                  </a:cubicBezTo>
                  <a:cubicBezTo>
                    <a:pt x="137053" y="7072"/>
                    <a:pt x="139660" y="7525"/>
                    <a:pt x="142387" y="7894"/>
                  </a:cubicBezTo>
                  <a:cubicBezTo>
                    <a:pt x="145245" y="8156"/>
                    <a:pt x="148233" y="8311"/>
                    <a:pt x="151329" y="8394"/>
                  </a:cubicBezTo>
                  <a:cubicBezTo>
                    <a:pt x="154496" y="8442"/>
                    <a:pt x="157734" y="8537"/>
                    <a:pt x="161044" y="8715"/>
                  </a:cubicBezTo>
                  <a:cubicBezTo>
                    <a:pt x="164366" y="8894"/>
                    <a:pt x="167795" y="9108"/>
                    <a:pt x="171355" y="9347"/>
                  </a:cubicBezTo>
                  <a:cubicBezTo>
                    <a:pt x="174927" y="9573"/>
                    <a:pt x="178606" y="9799"/>
                    <a:pt x="182309" y="9978"/>
                  </a:cubicBezTo>
                  <a:cubicBezTo>
                    <a:pt x="186000" y="10168"/>
                    <a:pt x="189667" y="10275"/>
                    <a:pt x="193251" y="10287"/>
                  </a:cubicBezTo>
                  <a:cubicBezTo>
                    <a:pt x="196834" y="10299"/>
                    <a:pt x="200323" y="10204"/>
                    <a:pt x="203668" y="10073"/>
                  </a:cubicBezTo>
                  <a:cubicBezTo>
                    <a:pt x="207026" y="9954"/>
                    <a:pt x="210217" y="9799"/>
                    <a:pt x="213205" y="9644"/>
                  </a:cubicBezTo>
                  <a:cubicBezTo>
                    <a:pt x="216206" y="9489"/>
                    <a:pt x="219004" y="9347"/>
                    <a:pt x="221623" y="9216"/>
                  </a:cubicBezTo>
                  <a:cubicBezTo>
                    <a:pt x="224242" y="9085"/>
                    <a:pt x="226695" y="8966"/>
                    <a:pt x="229005" y="8882"/>
                  </a:cubicBezTo>
                  <a:cubicBezTo>
                    <a:pt x="231327" y="8799"/>
                    <a:pt x="233541" y="8739"/>
                    <a:pt x="235696" y="8704"/>
                  </a:cubicBezTo>
                  <a:cubicBezTo>
                    <a:pt x="237839" y="8668"/>
                    <a:pt x="239947" y="8656"/>
                    <a:pt x="242066" y="8644"/>
                  </a:cubicBezTo>
                  <a:cubicBezTo>
                    <a:pt x="244174" y="8632"/>
                    <a:pt x="246281" y="8596"/>
                    <a:pt x="248376" y="8573"/>
                  </a:cubicBezTo>
                  <a:cubicBezTo>
                    <a:pt x="250484" y="8549"/>
                    <a:pt x="252591" y="8513"/>
                    <a:pt x="254675" y="8454"/>
                  </a:cubicBezTo>
                  <a:cubicBezTo>
                    <a:pt x="256747" y="8382"/>
                    <a:pt x="258783" y="8311"/>
                    <a:pt x="260723" y="8275"/>
                  </a:cubicBezTo>
                  <a:cubicBezTo>
                    <a:pt x="264605" y="8204"/>
                    <a:pt x="268093" y="8204"/>
                    <a:pt x="271153" y="8204"/>
                  </a:cubicBezTo>
                  <a:lnTo>
                    <a:pt x="285643" y="8204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17"/>
            <p:cNvSpPr/>
            <p:nvPr/>
          </p:nvSpPr>
          <p:spPr>
            <a:xfrm>
              <a:off x="239463" y="2863300"/>
              <a:ext cx="7141075" cy="313150"/>
            </a:xfrm>
            <a:custGeom>
              <a:rect b="b" l="l" r="r" t="t"/>
              <a:pathLst>
                <a:path extrusionOk="0" fill="none" h="12526" w="285643">
                  <a:moveTo>
                    <a:pt x="0" y="9597"/>
                  </a:moveTo>
                  <a:lnTo>
                    <a:pt x="14478" y="9597"/>
                  </a:lnTo>
                  <a:lnTo>
                    <a:pt x="24896" y="9597"/>
                  </a:lnTo>
                  <a:cubicBezTo>
                    <a:pt x="28754" y="9597"/>
                    <a:pt x="32992" y="9597"/>
                    <a:pt x="37636" y="9549"/>
                  </a:cubicBezTo>
                  <a:cubicBezTo>
                    <a:pt x="39958" y="9525"/>
                    <a:pt x="42470" y="9418"/>
                    <a:pt x="45220" y="9204"/>
                  </a:cubicBezTo>
                  <a:cubicBezTo>
                    <a:pt x="47959" y="8977"/>
                    <a:pt x="50971" y="8608"/>
                    <a:pt x="54257" y="8061"/>
                  </a:cubicBezTo>
                  <a:cubicBezTo>
                    <a:pt x="57555" y="7513"/>
                    <a:pt x="61091" y="6822"/>
                    <a:pt x="64830" y="6013"/>
                  </a:cubicBezTo>
                  <a:cubicBezTo>
                    <a:pt x="68556" y="5215"/>
                    <a:pt x="72402" y="4358"/>
                    <a:pt x="76284" y="3536"/>
                  </a:cubicBezTo>
                  <a:cubicBezTo>
                    <a:pt x="80153" y="2703"/>
                    <a:pt x="83975" y="1953"/>
                    <a:pt x="87642" y="1346"/>
                  </a:cubicBezTo>
                  <a:cubicBezTo>
                    <a:pt x="91309" y="750"/>
                    <a:pt x="94774" y="345"/>
                    <a:pt x="97989" y="179"/>
                  </a:cubicBezTo>
                  <a:cubicBezTo>
                    <a:pt x="101191" y="0"/>
                    <a:pt x="104132" y="72"/>
                    <a:pt x="106847" y="334"/>
                  </a:cubicBezTo>
                  <a:cubicBezTo>
                    <a:pt x="109573" y="596"/>
                    <a:pt x="112109" y="1012"/>
                    <a:pt x="114526" y="1548"/>
                  </a:cubicBezTo>
                  <a:cubicBezTo>
                    <a:pt x="116955" y="2084"/>
                    <a:pt x="119277" y="2715"/>
                    <a:pt x="121563" y="3393"/>
                  </a:cubicBezTo>
                  <a:cubicBezTo>
                    <a:pt x="123849" y="4072"/>
                    <a:pt x="126123" y="4787"/>
                    <a:pt x="128421" y="5489"/>
                  </a:cubicBezTo>
                  <a:cubicBezTo>
                    <a:pt x="130719" y="6191"/>
                    <a:pt x="133076" y="6870"/>
                    <a:pt x="135541" y="7477"/>
                  </a:cubicBezTo>
                  <a:cubicBezTo>
                    <a:pt x="138006" y="8096"/>
                    <a:pt x="140637" y="8597"/>
                    <a:pt x="143459" y="8954"/>
                  </a:cubicBezTo>
                  <a:cubicBezTo>
                    <a:pt x="146292" y="9299"/>
                    <a:pt x="149340" y="9478"/>
                    <a:pt x="152495" y="9561"/>
                  </a:cubicBezTo>
                  <a:cubicBezTo>
                    <a:pt x="155722" y="9597"/>
                    <a:pt x="158949" y="9680"/>
                    <a:pt x="162151" y="9859"/>
                  </a:cubicBezTo>
                  <a:cubicBezTo>
                    <a:pt x="165342" y="10037"/>
                    <a:pt x="168521" y="10287"/>
                    <a:pt x="171688" y="10549"/>
                  </a:cubicBezTo>
                  <a:cubicBezTo>
                    <a:pt x="174867" y="10823"/>
                    <a:pt x="178070" y="11097"/>
                    <a:pt x="181297" y="11359"/>
                  </a:cubicBezTo>
                  <a:cubicBezTo>
                    <a:pt x="184523" y="11621"/>
                    <a:pt x="187750" y="11859"/>
                    <a:pt x="190953" y="12037"/>
                  </a:cubicBezTo>
                  <a:cubicBezTo>
                    <a:pt x="194155" y="12228"/>
                    <a:pt x="197311" y="12359"/>
                    <a:pt x="200394" y="12430"/>
                  </a:cubicBezTo>
                  <a:cubicBezTo>
                    <a:pt x="203490" y="12502"/>
                    <a:pt x="206502" y="12526"/>
                    <a:pt x="209419" y="12478"/>
                  </a:cubicBezTo>
                  <a:cubicBezTo>
                    <a:pt x="212324" y="12442"/>
                    <a:pt x="215146" y="12359"/>
                    <a:pt x="217873" y="12240"/>
                  </a:cubicBezTo>
                  <a:cubicBezTo>
                    <a:pt x="220599" y="12121"/>
                    <a:pt x="223242" y="11966"/>
                    <a:pt x="225826" y="11811"/>
                  </a:cubicBezTo>
                  <a:cubicBezTo>
                    <a:pt x="228398" y="11656"/>
                    <a:pt x="230922" y="11502"/>
                    <a:pt x="233410" y="11323"/>
                  </a:cubicBezTo>
                  <a:cubicBezTo>
                    <a:pt x="235899" y="11156"/>
                    <a:pt x="238363" y="10966"/>
                    <a:pt x="240792" y="10763"/>
                  </a:cubicBezTo>
                  <a:cubicBezTo>
                    <a:pt x="243221" y="10573"/>
                    <a:pt x="245614" y="10371"/>
                    <a:pt x="247936" y="10204"/>
                  </a:cubicBezTo>
                  <a:cubicBezTo>
                    <a:pt x="250258" y="10037"/>
                    <a:pt x="252484" y="9906"/>
                    <a:pt x="254627" y="9799"/>
                  </a:cubicBezTo>
                  <a:cubicBezTo>
                    <a:pt x="256758" y="9704"/>
                    <a:pt x="258806" y="9632"/>
                    <a:pt x="260747" y="9597"/>
                  </a:cubicBezTo>
                  <a:cubicBezTo>
                    <a:pt x="264617" y="9597"/>
                    <a:pt x="268105" y="9597"/>
                    <a:pt x="271153" y="9597"/>
                  </a:cubicBezTo>
                  <a:lnTo>
                    <a:pt x="285643" y="9597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17"/>
            <p:cNvSpPr/>
            <p:nvPr/>
          </p:nvSpPr>
          <p:spPr>
            <a:xfrm>
              <a:off x="239463" y="3123750"/>
              <a:ext cx="7141075" cy="293500"/>
            </a:xfrm>
            <a:custGeom>
              <a:rect b="b" l="l" r="r" t="t"/>
              <a:pathLst>
                <a:path extrusionOk="0" fill="none" h="11740" w="285643">
                  <a:moveTo>
                    <a:pt x="0" y="9323"/>
                  </a:moveTo>
                  <a:lnTo>
                    <a:pt x="14478" y="9323"/>
                  </a:lnTo>
                  <a:lnTo>
                    <a:pt x="24896" y="9323"/>
                  </a:lnTo>
                  <a:cubicBezTo>
                    <a:pt x="28754" y="9323"/>
                    <a:pt x="32992" y="9323"/>
                    <a:pt x="37636" y="9275"/>
                  </a:cubicBezTo>
                  <a:cubicBezTo>
                    <a:pt x="39969" y="9251"/>
                    <a:pt x="42458" y="9156"/>
                    <a:pt x="45172" y="8966"/>
                  </a:cubicBezTo>
                  <a:cubicBezTo>
                    <a:pt x="47875" y="8775"/>
                    <a:pt x="50816" y="8454"/>
                    <a:pt x="54043" y="7954"/>
                  </a:cubicBezTo>
                  <a:cubicBezTo>
                    <a:pt x="57257" y="7465"/>
                    <a:pt x="60734" y="6811"/>
                    <a:pt x="64425" y="6037"/>
                  </a:cubicBezTo>
                  <a:cubicBezTo>
                    <a:pt x="68116" y="5275"/>
                    <a:pt x="71950" y="4429"/>
                    <a:pt x="75831" y="3596"/>
                  </a:cubicBezTo>
                  <a:cubicBezTo>
                    <a:pt x="79713" y="2750"/>
                    <a:pt x="83546" y="1988"/>
                    <a:pt x="87237" y="1381"/>
                  </a:cubicBezTo>
                  <a:cubicBezTo>
                    <a:pt x="90928" y="762"/>
                    <a:pt x="94405" y="345"/>
                    <a:pt x="97608" y="179"/>
                  </a:cubicBezTo>
                  <a:cubicBezTo>
                    <a:pt x="100810" y="0"/>
                    <a:pt x="103739" y="83"/>
                    <a:pt x="106442" y="357"/>
                  </a:cubicBezTo>
                  <a:cubicBezTo>
                    <a:pt x="109133" y="631"/>
                    <a:pt x="111657" y="1084"/>
                    <a:pt x="114050" y="1631"/>
                  </a:cubicBezTo>
                  <a:cubicBezTo>
                    <a:pt x="116455" y="2191"/>
                    <a:pt x="118765" y="2834"/>
                    <a:pt x="121051" y="3524"/>
                  </a:cubicBezTo>
                  <a:cubicBezTo>
                    <a:pt x="123325" y="4215"/>
                    <a:pt x="125611" y="4929"/>
                    <a:pt x="127933" y="5620"/>
                  </a:cubicBezTo>
                  <a:cubicBezTo>
                    <a:pt x="130243" y="6322"/>
                    <a:pt x="132636" y="6977"/>
                    <a:pt x="135160" y="7561"/>
                  </a:cubicBezTo>
                  <a:cubicBezTo>
                    <a:pt x="137672" y="8132"/>
                    <a:pt x="140363" y="8596"/>
                    <a:pt x="143280" y="8882"/>
                  </a:cubicBezTo>
                  <a:cubicBezTo>
                    <a:pt x="146197" y="9180"/>
                    <a:pt x="149340" y="9287"/>
                    <a:pt x="152555" y="9323"/>
                  </a:cubicBezTo>
                  <a:cubicBezTo>
                    <a:pt x="155793" y="9323"/>
                    <a:pt x="159020" y="9335"/>
                    <a:pt x="162223" y="9418"/>
                  </a:cubicBezTo>
                  <a:cubicBezTo>
                    <a:pt x="165414" y="9501"/>
                    <a:pt x="168581" y="9668"/>
                    <a:pt x="171724" y="9870"/>
                  </a:cubicBezTo>
                  <a:cubicBezTo>
                    <a:pt x="174855" y="10073"/>
                    <a:pt x="177975" y="10299"/>
                    <a:pt x="181059" y="10537"/>
                  </a:cubicBezTo>
                  <a:cubicBezTo>
                    <a:pt x="184142" y="10763"/>
                    <a:pt x="187214" y="10978"/>
                    <a:pt x="190250" y="11156"/>
                  </a:cubicBezTo>
                  <a:cubicBezTo>
                    <a:pt x="193298" y="11347"/>
                    <a:pt x="196322" y="11490"/>
                    <a:pt x="199311" y="11585"/>
                  </a:cubicBezTo>
                  <a:cubicBezTo>
                    <a:pt x="202299" y="11692"/>
                    <a:pt x="205252" y="11740"/>
                    <a:pt x="208157" y="11728"/>
                  </a:cubicBezTo>
                  <a:cubicBezTo>
                    <a:pt x="211062" y="11728"/>
                    <a:pt x="213932" y="11668"/>
                    <a:pt x="216765" y="11573"/>
                  </a:cubicBezTo>
                  <a:cubicBezTo>
                    <a:pt x="219599" y="11478"/>
                    <a:pt x="222385" y="11335"/>
                    <a:pt x="225124" y="11168"/>
                  </a:cubicBezTo>
                  <a:cubicBezTo>
                    <a:pt x="227874" y="10990"/>
                    <a:pt x="230553" y="10799"/>
                    <a:pt x="233184" y="10597"/>
                  </a:cubicBezTo>
                  <a:cubicBezTo>
                    <a:pt x="235803" y="10394"/>
                    <a:pt x="238351" y="10204"/>
                    <a:pt x="240840" y="10037"/>
                  </a:cubicBezTo>
                  <a:cubicBezTo>
                    <a:pt x="243316" y="9859"/>
                    <a:pt x="245709" y="9716"/>
                    <a:pt x="248019" y="9608"/>
                  </a:cubicBezTo>
                  <a:cubicBezTo>
                    <a:pt x="252627" y="9406"/>
                    <a:pt x="256889" y="9335"/>
                    <a:pt x="260747" y="9323"/>
                  </a:cubicBezTo>
                  <a:lnTo>
                    <a:pt x="271165" y="9323"/>
                  </a:lnTo>
                  <a:lnTo>
                    <a:pt x="285643" y="9323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17"/>
            <p:cNvSpPr/>
            <p:nvPr/>
          </p:nvSpPr>
          <p:spPr>
            <a:xfrm>
              <a:off x="239463" y="3431225"/>
              <a:ext cx="7141075" cy="211350"/>
            </a:xfrm>
            <a:custGeom>
              <a:rect b="b" l="l" r="r" t="t"/>
              <a:pathLst>
                <a:path extrusionOk="0" fill="none" h="8454" w="285643">
                  <a:moveTo>
                    <a:pt x="0" y="7168"/>
                  </a:moveTo>
                  <a:lnTo>
                    <a:pt x="14478" y="7168"/>
                  </a:lnTo>
                  <a:lnTo>
                    <a:pt x="24896" y="7168"/>
                  </a:lnTo>
                  <a:cubicBezTo>
                    <a:pt x="28754" y="7168"/>
                    <a:pt x="32992" y="7168"/>
                    <a:pt x="37600" y="7144"/>
                  </a:cubicBezTo>
                  <a:cubicBezTo>
                    <a:pt x="39898" y="7132"/>
                    <a:pt x="42339" y="7084"/>
                    <a:pt x="44922" y="6977"/>
                  </a:cubicBezTo>
                  <a:cubicBezTo>
                    <a:pt x="47518" y="6870"/>
                    <a:pt x="50292" y="6680"/>
                    <a:pt x="53293" y="6370"/>
                  </a:cubicBezTo>
                  <a:cubicBezTo>
                    <a:pt x="56293" y="6061"/>
                    <a:pt x="59508" y="5608"/>
                    <a:pt x="62937" y="5037"/>
                  </a:cubicBezTo>
                  <a:cubicBezTo>
                    <a:pt x="66378" y="4465"/>
                    <a:pt x="69973" y="3810"/>
                    <a:pt x="73640" y="3132"/>
                  </a:cubicBezTo>
                  <a:cubicBezTo>
                    <a:pt x="77319" y="2453"/>
                    <a:pt x="80998" y="1810"/>
                    <a:pt x="84582" y="1274"/>
                  </a:cubicBezTo>
                  <a:cubicBezTo>
                    <a:pt x="88166" y="738"/>
                    <a:pt x="91595" y="369"/>
                    <a:pt x="94810" y="179"/>
                  </a:cubicBezTo>
                  <a:cubicBezTo>
                    <a:pt x="98036" y="0"/>
                    <a:pt x="101037" y="12"/>
                    <a:pt x="103835" y="215"/>
                  </a:cubicBezTo>
                  <a:cubicBezTo>
                    <a:pt x="106633" y="417"/>
                    <a:pt x="109264" y="774"/>
                    <a:pt x="111788" y="1239"/>
                  </a:cubicBezTo>
                  <a:cubicBezTo>
                    <a:pt x="114300" y="1703"/>
                    <a:pt x="116753" y="2251"/>
                    <a:pt x="119158" y="2834"/>
                  </a:cubicBezTo>
                  <a:cubicBezTo>
                    <a:pt x="121575" y="3429"/>
                    <a:pt x="123992" y="4036"/>
                    <a:pt x="126468" y="4620"/>
                  </a:cubicBezTo>
                  <a:cubicBezTo>
                    <a:pt x="128945" y="5203"/>
                    <a:pt x="131505" y="5727"/>
                    <a:pt x="134219" y="6168"/>
                  </a:cubicBezTo>
                  <a:cubicBezTo>
                    <a:pt x="136922" y="6596"/>
                    <a:pt x="139827" y="6894"/>
                    <a:pt x="142887" y="7084"/>
                  </a:cubicBezTo>
                  <a:cubicBezTo>
                    <a:pt x="146066" y="7156"/>
                    <a:pt x="149316" y="7168"/>
                    <a:pt x="152555" y="7168"/>
                  </a:cubicBezTo>
                  <a:lnTo>
                    <a:pt x="161032" y="7168"/>
                  </a:lnTo>
                  <a:cubicBezTo>
                    <a:pt x="163854" y="7180"/>
                    <a:pt x="166664" y="7192"/>
                    <a:pt x="169438" y="7251"/>
                  </a:cubicBezTo>
                  <a:cubicBezTo>
                    <a:pt x="172224" y="7299"/>
                    <a:pt x="174986" y="7394"/>
                    <a:pt x="177713" y="7501"/>
                  </a:cubicBezTo>
                  <a:cubicBezTo>
                    <a:pt x="180451" y="7620"/>
                    <a:pt x="183166" y="7739"/>
                    <a:pt x="185857" y="7870"/>
                  </a:cubicBezTo>
                  <a:cubicBezTo>
                    <a:pt x="188548" y="7989"/>
                    <a:pt x="191226" y="8097"/>
                    <a:pt x="193870" y="8192"/>
                  </a:cubicBezTo>
                  <a:cubicBezTo>
                    <a:pt x="196513" y="8287"/>
                    <a:pt x="199144" y="8358"/>
                    <a:pt x="201740" y="8394"/>
                  </a:cubicBezTo>
                  <a:cubicBezTo>
                    <a:pt x="204347" y="8442"/>
                    <a:pt x="206919" y="8454"/>
                    <a:pt x="209467" y="8442"/>
                  </a:cubicBezTo>
                  <a:cubicBezTo>
                    <a:pt x="212003" y="8430"/>
                    <a:pt x="214527" y="8382"/>
                    <a:pt x="217003" y="8323"/>
                  </a:cubicBezTo>
                  <a:cubicBezTo>
                    <a:pt x="219480" y="8251"/>
                    <a:pt x="221933" y="8168"/>
                    <a:pt x="224326" y="8073"/>
                  </a:cubicBezTo>
                  <a:cubicBezTo>
                    <a:pt x="226731" y="7977"/>
                    <a:pt x="229088" y="7870"/>
                    <a:pt x="231398" y="7763"/>
                  </a:cubicBezTo>
                  <a:cubicBezTo>
                    <a:pt x="236018" y="7561"/>
                    <a:pt x="240423" y="7382"/>
                    <a:pt x="244578" y="7287"/>
                  </a:cubicBezTo>
                  <a:cubicBezTo>
                    <a:pt x="248734" y="7180"/>
                    <a:pt x="252627" y="7168"/>
                    <a:pt x="256246" y="7168"/>
                  </a:cubicBezTo>
                  <a:lnTo>
                    <a:pt x="266260" y="7168"/>
                  </a:lnTo>
                  <a:lnTo>
                    <a:pt x="285643" y="7168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17"/>
            <p:cNvSpPr/>
            <p:nvPr/>
          </p:nvSpPr>
          <p:spPr>
            <a:xfrm>
              <a:off x="239463" y="3762500"/>
              <a:ext cx="7141075" cy="110175"/>
            </a:xfrm>
            <a:custGeom>
              <a:rect b="b" l="l" r="r" t="t"/>
              <a:pathLst>
                <a:path extrusionOk="0" fill="none" h="4407" w="285643">
                  <a:moveTo>
                    <a:pt x="0" y="4061"/>
                  </a:moveTo>
                  <a:lnTo>
                    <a:pt x="24884" y="4061"/>
                  </a:lnTo>
                  <a:cubicBezTo>
                    <a:pt x="28754" y="4061"/>
                    <a:pt x="32992" y="4061"/>
                    <a:pt x="37552" y="4061"/>
                  </a:cubicBezTo>
                  <a:cubicBezTo>
                    <a:pt x="39838" y="4061"/>
                    <a:pt x="42220" y="4049"/>
                    <a:pt x="44708" y="4013"/>
                  </a:cubicBezTo>
                  <a:cubicBezTo>
                    <a:pt x="47197" y="3989"/>
                    <a:pt x="49816" y="3918"/>
                    <a:pt x="52566" y="3787"/>
                  </a:cubicBezTo>
                  <a:cubicBezTo>
                    <a:pt x="55329" y="3656"/>
                    <a:pt x="58234" y="3466"/>
                    <a:pt x="61305" y="3180"/>
                  </a:cubicBezTo>
                  <a:cubicBezTo>
                    <a:pt x="64377" y="2906"/>
                    <a:pt x="67592" y="2561"/>
                    <a:pt x="70902" y="2168"/>
                  </a:cubicBezTo>
                  <a:cubicBezTo>
                    <a:pt x="74224" y="1763"/>
                    <a:pt x="77593" y="1358"/>
                    <a:pt x="80963" y="1001"/>
                  </a:cubicBezTo>
                  <a:cubicBezTo>
                    <a:pt x="84320" y="632"/>
                    <a:pt x="87630" y="358"/>
                    <a:pt x="90821" y="191"/>
                  </a:cubicBezTo>
                  <a:cubicBezTo>
                    <a:pt x="94012" y="37"/>
                    <a:pt x="97072" y="1"/>
                    <a:pt x="100001" y="96"/>
                  </a:cubicBezTo>
                  <a:cubicBezTo>
                    <a:pt x="102942" y="191"/>
                    <a:pt x="105751" y="406"/>
                    <a:pt x="108490" y="715"/>
                  </a:cubicBezTo>
                  <a:cubicBezTo>
                    <a:pt x="111216" y="1013"/>
                    <a:pt x="113895" y="1382"/>
                    <a:pt x="116562" y="1787"/>
                  </a:cubicBezTo>
                  <a:cubicBezTo>
                    <a:pt x="119229" y="2192"/>
                    <a:pt x="121920" y="2585"/>
                    <a:pt x="124682" y="2954"/>
                  </a:cubicBezTo>
                  <a:cubicBezTo>
                    <a:pt x="127433" y="3323"/>
                    <a:pt x="130302" y="3620"/>
                    <a:pt x="133338" y="3811"/>
                  </a:cubicBezTo>
                  <a:cubicBezTo>
                    <a:pt x="136374" y="4001"/>
                    <a:pt x="139565" y="4061"/>
                    <a:pt x="142816" y="4061"/>
                  </a:cubicBezTo>
                  <a:cubicBezTo>
                    <a:pt x="146066" y="4061"/>
                    <a:pt x="149305" y="4061"/>
                    <a:pt x="152543" y="4061"/>
                  </a:cubicBezTo>
                  <a:lnTo>
                    <a:pt x="161032" y="4061"/>
                  </a:lnTo>
                  <a:lnTo>
                    <a:pt x="169462" y="4061"/>
                  </a:lnTo>
                  <a:cubicBezTo>
                    <a:pt x="172248" y="4061"/>
                    <a:pt x="175034" y="4073"/>
                    <a:pt x="177784" y="4085"/>
                  </a:cubicBezTo>
                  <a:cubicBezTo>
                    <a:pt x="180547" y="4109"/>
                    <a:pt x="183285" y="4132"/>
                    <a:pt x="186000" y="4168"/>
                  </a:cubicBezTo>
                  <a:cubicBezTo>
                    <a:pt x="188702" y="4216"/>
                    <a:pt x="191393" y="4251"/>
                    <a:pt x="194048" y="4299"/>
                  </a:cubicBezTo>
                  <a:cubicBezTo>
                    <a:pt x="196715" y="4335"/>
                    <a:pt x="199347" y="4370"/>
                    <a:pt x="201954" y="4382"/>
                  </a:cubicBezTo>
                  <a:cubicBezTo>
                    <a:pt x="204561" y="4406"/>
                    <a:pt x="207133" y="4406"/>
                    <a:pt x="209681" y="4406"/>
                  </a:cubicBezTo>
                  <a:cubicBezTo>
                    <a:pt x="212229" y="4394"/>
                    <a:pt x="214741" y="4370"/>
                    <a:pt x="217206" y="4347"/>
                  </a:cubicBezTo>
                  <a:cubicBezTo>
                    <a:pt x="219682" y="4311"/>
                    <a:pt x="222111" y="4275"/>
                    <a:pt x="224504" y="4240"/>
                  </a:cubicBezTo>
                  <a:cubicBezTo>
                    <a:pt x="226886" y="4204"/>
                    <a:pt x="229231" y="4168"/>
                    <a:pt x="231517" y="4132"/>
                  </a:cubicBezTo>
                  <a:cubicBezTo>
                    <a:pt x="236101" y="4085"/>
                    <a:pt x="240471" y="4073"/>
                    <a:pt x="244602" y="4073"/>
                  </a:cubicBezTo>
                  <a:lnTo>
                    <a:pt x="256246" y="4073"/>
                  </a:lnTo>
                  <a:lnTo>
                    <a:pt x="285643" y="4073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17"/>
            <p:cNvSpPr/>
            <p:nvPr/>
          </p:nvSpPr>
          <p:spPr>
            <a:xfrm>
              <a:off x="239463" y="4083675"/>
              <a:ext cx="7141075" cy="34250"/>
            </a:xfrm>
            <a:custGeom>
              <a:rect b="b" l="l" r="r" t="t"/>
              <a:pathLst>
                <a:path extrusionOk="0" fill="none" h="1370" w="285643">
                  <a:moveTo>
                    <a:pt x="0" y="1358"/>
                  </a:moveTo>
                  <a:lnTo>
                    <a:pt x="37552" y="1358"/>
                  </a:lnTo>
                  <a:cubicBezTo>
                    <a:pt x="39827" y="1358"/>
                    <a:pt x="42196" y="1358"/>
                    <a:pt x="44637" y="1358"/>
                  </a:cubicBezTo>
                  <a:cubicBezTo>
                    <a:pt x="47066" y="1358"/>
                    <a:pt x="49602" y="1346"/>
                    <a:pt x="52209" y="1322"/>
                  </a:cubicBezTo>
                  <a:cubicBezTo>
                    <a:pt x="54828" y="1299"/>
                    <a:pt x="57543" y="1251"/>
                    <a:pt x="60353" y="1179"/>
                  </a:cubicBezTo>
                  <a:cubicBezTo>
                    <a:pt x="63163" y="1108"/>
                    <a:pt x="66068" y="1001"/>
                    <a:pt x="69056" y="870"/>
                  </a:cubicBezTo>
                  <a:cubicBezTo>
                    <a:pt x="72045" y="739"/>
                    <a:pt x="75105" y="596"/>
                    <a:pt x="78212" y="453"/>
                  </a:cubicBezTo>
                  <a:cubicBezTo>
                    <a:pt x="81308" y="310"/>
                    <a:pt x="84427" y="179"/>
                    <a:pt x="87511" y="108"/>
                  </a:cubicBezTo>
                  <a:cubicBezTo>
                    <a:pt x="90607" y="25"/>
                    <a:pt x="93667" y="1"/>
                    <a:pt x="96679" y="36"/>
                  </a:cubicBezTo>
                  <a:cubicBezTo>
                    <a:pt x="99703" y="72"/>
                    <a:pt x="102680" y="167"/>
                    <a:pt x="105621" y="310"/>
                  </a:cubicBezTo>
                  <a:cubicBezTo>
                    <a:pt x="108573" y="441"/>
                    <a:pt x="111514" y="620"/>
                    <a:pt x="114479" y="787"/>
                  </a:cubicBezTo>
                  <a:cubicBezTo>
                    <a:pt x="117443" y="953"/>
                    <a:pt x="120468" y="1108"/>
                    <a:pt x="123563" y="1215"/>
                  </a:cubicBezTo>
                  <a:cubicBezTo>
                    <a:pt x="126659" y="1310"/>
                    <a:pt x="129850" y="1346"/>
                    <a:pt x="133088" y="1358"/>
                  </a:cubicBezTo>
                  <a:cubicBezTo>
                    <a:pt x="136327" y="1358"/>
                    <a:pt x="139577" y="1358"/>
                    <a:pt x="142816" y="1370"/>
                  </a:cubicBezTo>
                  <a:lnTo>
                    <a:pt x="178189" y="1370"/>
                  </a:lnTo>
                  <a:lnTo>
                    <a:pt x="186809" y="1370"/>
                  </a:lnTo>
                  <a:lnTo>
                    <a:pt x="195263" y="1370"/>
                  </a:lnTo>
                  <a:cubicBezTo>
                    <a:pt x="198049" y="1370"/>
                    <a:pt x="200811" y="1370"/>
                    <a:pt x="203526" y="1370"/>
                  </a:cubicBezTo>
                  <a:cubicBezTo>
                    <a:pt x="206252" y="1370"/>
                    <a:pt x="208931" y="1370"/>
                    <a:pt x="211586" y="1370"/>
                  </a:cubicBezTo>
                  <a:cubicBezTo>
                    <a:pt x="214229" y="1370"/>
                    <a:pt x="216825" y="1370"/>
                    <a:pt x="219385" y="1370"/>
                  </a:cubicBezTo>
                  <a:lnTo>
                    <a:pt x="226921" y="1370"/>
                  </a:lnTo>
                  <a:lnTo>
                    <a:pt x="234137" y="1370"/>
                  </a:lnTo>
                  <a:lnTo>
                    <a:pt x="285643" y="1370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17"/>
            <p:cNvSpPr/>
            <p:nvPr/>
          </p:nvSpPr>
          <p:spPr>
            <a:xfrm>
              <a:off x="239463" y="4367350"/>
              <a:ext cx="7141075" cy="3900"/>
            </a:xfrm>
            <a:custGeom>
              <a:rect b="b" l="l" r="r" t="t"/>
              <a:pathLst>
                <a:path extrusionOk="0" fill="none" h="156" w="285643">
                  <a:moveTo>
                    <a:pt x="0" y="155"/>
                  </a:moveTo>
                  <a:lnTo>
                    <a:pt x="44625" y="155"/>
                  </a:lnTo>
                  <a:lnTo>
                    <a:pt x="52150" y="155"/>
                  </a:lnTo>
                  <a:cubicBezTo>
                    <a:pt x="54721" y="155"/>
                    <a:pt x="57364" y="155"/>
                    <a:pt x="60079" y="155"/>
                  </a:cubicBezTo>
                  <a:cubicBezTo>
                    <a:pt x="62794" y="155"/>
                    <a:pt x="65568" y="143"/>
                    <a:pt x="68413" y="119"/>
                  </a:cubicBezTo>
                  <a:cubicBezTo>
                    <a:pt x="71259" y="108"/>
                    <a:pt x="74152" y="96"/>
                    <a:pt x="77105" y="72"/>
                  </a:cubicBezTo>
                  <a:cubicBezTo>
                    <a:pt x="80058" y="48"/>
                    <a:pt x="83046" y="24"/>
                    <a:pt x="86070" y="12"/>
                  </a:cubicBezTo>
                  <a:cubicBezTo>
                    <a:pt x="89083" y="0"/>
                    <a:pt x="92119" y="0"/>
                    <a:pt x="95179" y="12"/>
                  </a:cubicBezTo>
                  <a:cubicBezTo>
                    <a:pt x="98239" y="24"/>
                    <a:pt x="101322" y="48"/>
                    <a:pt x="104418" y="72"/>
                  </a:cubicBezTo>
                  <a:cubicBezTo>
                    <a:pt x="107514" y="96"/>
                    <a:pt x="110645" y="131"/>
                    <a:pt x="113812" y="143"/>
                  </a:cubicBezTo>
                  <a:cubicBezTo>
                    <a:pt x="116967" y="155"/>
                    <a:pt x="120182" y="155"/>
                    <a:pt x="123397" y="155"/>
                  </a:cubicBezTo>
                  <a:lnTo>
                    <a:pt x="133088" y="155"/>
                  </a:lnTo>
                  <a:lnTo>
                    <a:pt x="285643" y="155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17"/>
            <p:cNvSpPr/>
            <p:nvPr/>
          </p:nvSpPr>
          <p:spPr>
            <a:xfrm>
              <a:off x="239463" y="4624825"/>
              <a:ext cx="7141075" cy="25"/>
            </a:xfrm>
            <a:custGeom>
              <a:rect b="b" l="l" r="r" t="t"/>
              <a:pathLst>
                <a:path extrusionOk="0" fill="none" h="1" w="285643">
                  <a:moveTo>
                    <a:pt x="0" y="0"/>
                  </a:moveTo>
                  <a:lnTo>
                    <a:pt x="285643" y="0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17"/>
            <p:cNvSpPr/>
            <p:nvPr/>
          </p:nvSpPr>
          <p:spPr>
            <a:xfrm>
              <a:off x="6976750" y="839225"/>
              <a:ext cx="325" cy="4049050"/>
            </a:xfrm>
            <a:custGeom>
              <a:rect b="b" l="l" r="r" t="t"/>
              <a:pathLst>
                <a:path extrusionOk="0" fill="none" h="161962" w="13">
                  <a:moveTo>
                    <a:pt x="1" y="161961"/>
                  </a:moveTo>
                  <a:lnTo>
                    <a:pt x="1" y="69974"/>
                  </a:lnTo>
                  <a:lnTo>
                    <a:pt x="1" y="64521"/>
                  </a:lnTo>
                  <a:cubicBezTo>
                    <a:pt x="1" y="62711"/>
                    <a:pt x="1" y="60913"/>
                    <a:pt x="13" y="59139"/>
                  </a:cubicBezTo>
                  <a:lnTo>
                    <a:pt x="13" y="53853"/>
                  </a:lnTo>
                  <a:cubicBezTo>
                    <a:pt x="13" y="52102"/>
                    <a:pt x="13" y="50376"/>
                    <a:pt x="1" y="48673"/>
                  </a:cubicBezTo>
                  <a:lnTo>
                    <a:pt x="1" y="43637"/>
                  </a:lnTo>
                  <a:lnTo>
                    <a:pt x="1" y="38756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0" name="Google Shape;850;p1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51" name="Google Shape;851;p17"/>
          <p:cNvSpPr txBox="1"/>
          <p:nvPr>
            <p:ph idx="1" type="subTitle"/>
          </p:nvPr>
        </p:nvSpPr>
        <p:spPr>
          <a:xfrm>
            <a:off x="937700" y="3014182"/>
            <a:ext cx="2175300" cy="8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2" name="Google Shape;852;p17"/>
          <p:cNvSpPr txBox="1"/>
          <p:nvPr>
            <p:ph idx="2" type="subTitle"/>
          </p:nvPr>
        </p:nvSpPr>
        <p:spPr>
          <a:xfrm>
            <a:off x="3484420" y="3014182"/>
            <a:ext cx="2175300" cy="8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3" name="Google Shape;853;p17"/>
          <p:cNvSpPr txBox="1"/>
          <p:nvPr>
            <p:ph idx="3" type="subTitle"/>
          </p:nvPr>
        </p:nvSpPr>
        <p:spPr>
          <a:xfrm>
            <a:off x="6031147" y="3014182"/>
            <a:ext cx="2175300" cy="8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4" name="Google Shape;854;p17"/>
          <p:cNvSpPr txBox="1"/>
          <p:nvPr>
            <p:ph idx="4" type="subTitle"/>
          </p:nvPr>
        </p:nvSpPr>
        <p:spPr>
          <a:xfrm>
            <a:off x="937700" y="2632875"/>
            <a:ext cx="2175300" cy="51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latin typeface="Exo Medium"/>
                <a:ea typeface="Exo Medium"/>
                <a:cs typeface="Exo Medium"/>
                <a:sym typeface="Exo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855" name="Google Shape;855;p17"/>
          <p:cNvSpPr txBox="1"/>
          <p:nvPr>
            <p:ph idx="5" type="subTitle"/>
          </p:nvPr>
        </p:nvSpPr>
        <p:spPr>
          <a:xfrm>
            <a:off x="3484422" y="2632875"/>
            <a:ext cx="2175300" cy="51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latin typeface="Exo Medium"/>
                <a:ea typeface="Exo Medium"/>
                <a:cs typeface="Exo Medium"/>
                <a:sym typeface="Exo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856" name="Google Shape;856;p17"/>
          <p:cNvSpPr txBox="1"/>
          <p:nvPr>
            <p:ph idx="6" type="subTitle"/>
          </p:nvPr>
        </p:nvSpPr>
        <p:spPr>
          <a:xfrm>
            <a:off x="6031150" y="2632875"/>
            <a:ext cx="2175300" cy="51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latin typeface="Exo Medium"/>
                <a:ea typeface="Exo Medium"/>
                <a:cs typeface="Exo Medium"/>
                <a:sym typeface="Exo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pic>
        <p:nvPicPr>
          <p:cNvPr id="857" name="Google Shape;857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-891306">
            <a:off x="7258900" y="-601250"/>
            <a:ext cx="2911499" cy="291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8" name="Google Shape;858;p17"/>
          <p:cNvPicPr preferRelativeResize="0"/>
          <p:nvPr/>
        </p:nvPicPr>
        <p:blipFill rotWithShape="1">
          <a:blip r:embed="rId3">
            <a:alphaModFix/>
          </a:blip>
          <a:srcRect b="0" l="5802" r="0" t="0"/>
          <a:stretch/>
        </p:blipFill>
        <p:spPr>
          <a:xfrm rot="-1647296">
            <a:off x="-899426" y="3589232"/>
            <a:ext cx="2555004" cy="27125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9" name="Google Shape;859;p17"/>
          <p:cNvGrpSpPr/>
          <p:nvPr/>
        </p:nvGrpSpPr>
        <p:grpSpPr>
          <a:xfrm rot="5400000">
            <a:off x="406181" y="-274895"/>
            <a:ext cx="614075" cy="1163850"/>
            <a:chOff x="2847975" y="3247850"/>
            <a:chExt cx="614075" cy="1163850"/>
          </a:xfrm>
        </p:grpSpPr>
        <p:sp>
          <p:nvSpPr>
            <p:cNvPr id="860" name="Google Shape;860;p17"/>
            <p:cNvSpPr/>
            <p:nvPr/>
          </p:nvSpPr>
          <p:spPr>
            <a:xfrm>
              <a:off x="3058400" y="3902700"/>
              <a:ext cx="357525" cy="169375"/>
            </a:xfrm>
            <a:custGeom>
              <a:rect b="b" l="l" r="r" t="t"/>
              <a:pathLst>
                <a:path extrusionOk="0" h="6775" w="14301">
                  <a:moveTo>
                    <a:pt x="1" y="572"/>
                  </a:moveTo>
                  <a:lnTo>
                    <a:pt x="251" y="0"/>
                  </a:lnTo>
                  <a:lnTo>
                    <a:pt x="14300" y="6215"/>
                  </a:lnTo>
                  <a:lnTo>
                    <a:pt x="14050" y="677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17"/>
            <p:cNvSpPr/>
            <p:nvPr/>
          </p:nvSpPr>
          <p:spPr>
            <a:xfrm>
              <a:off x="2996800" y="3980675"/>
              <a:ext cx="249750" cy="311375"/>
            </a:xfrm>
            <a:custGeom>
              <a:rect b="b" l="l" r="r" t="t"/>
              <a:pathLst>
                <a:path extrusionOk="0" h="12455" w="9990">
                  <a:moveTo>
                    <a:pt x="0" y="394"/>
                  </a:moveTo>
                  <a:lnTo>
                    <a:pt x="488" y="1"/>
                  </a:lnTo>
                  <a:lnTo>
                    <a:pt x="9989" y="12074"/>
                  </a:lnTo>
                  <a:lnTo>
                    <a:pt x="9501" y="124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17"/>
            <p:cNvSpPr/>
            <p:nvPr/>
          </p:nvSpPr>
          <p:spPr>
            <a:xfrm>
              <a:off x="3073575" y="3857150"/>
              <a:ext cx="380750" cy="83675"/>
            </a:xfrm>
            <a:custGeom>
              <a:rect b="b" l="l" r="r" t="t"/>
              <a:pathLst>
                <a:path extrusionOk="0" h="3347" w="15230">
                  <a:moveTo>
                    <a:pt x="1" y="608"/>
                  </a:moveTo>
                  <a:lnTo>
                    <a:pt x="120" y="1"/>
                  </a:lnTo>
                  <a:lnTo>
                    <a:pt x="15229" y="2739"/>
                  </a:lnTo>
                  <a:lnTo>
                    <a:pt x="15122" y="33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17"/>
            <p:cNvSpPr/>
            <p:nvPr/>
          </p:nvSpPr>
          <p:spPr>
            <a:xfrm>
              <a:off x="3046800" y="3923525"/>
              <a:ext cx="338450" cy="208975"/>
            </a:xfrm>
            <a:custGeom>
              <a:rect b="b" l="l" r="r" t="t"/>
              <a:pathLst>
                <a:path extrusionOk="0" h="8359" w="13538">
                  <a:moveTo>
                    <a:pt x="0" y="536"/>
                  </a:moveTo>
                  <a:lnTo>
                    <a:pt x="322" y="1"/>
                  </a:lnTo>
                  <a:lnTo>
                    <a:pt x="13538" y="7823"/>
                  </a:lnTo>
                  <a:lnTo>
                    <a:pt x="13216" y="83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17"/>
            <p:cNvSpPr/>
            <p:nvPr/>
          </p:nvSpPr>
          <p:spPr>
            <a:xfrm>
              <a:off x="3014950" y="3964300"/>
              <a:ext cx="282500" cy="282500"/>
            </a:xfrm>
            <a:custGeom>
              <a:rect b="b" l="l" r="r" t="t"/>
              <a:pathLst>
                <a:path extrusionOk="0" h="11300" w="11300">
                  <a:moveTo>
                    <a:pt x="0" y="441"/>
                  </a:moveTo>
                  <a:lnTo>
                    <a:pt x="441" y="1"/>
                  </a:lnTo>
                  <a:lnTo>
                    <a:pt x="11299" y="10859"/>
                  </a:lnTo>
                  <a:lnTo>
                    <a:pt x="10859" y="113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17"/>
            <p:cNvSpPr/>
            <p:nvPr/>
          </p:nvSpPr>
          <p:spPr>
            <a:xfrm>
              <a:off x="3033100" y="3943775"/>
              <a:ext cx="314650" cy="245575"/>
            </a:xfrm>
            <a:custGeom>
              <a:rect b="b" l="l" r="r" t="t"/>
              <a:pathLst>
                <a:path extrusionOk="0" h="9823" w="12586">
                  <a:moveTo>
                    <a:pt x="1" y="500"/>
                  </a:moveTo>
                  <a:lnTo>
                    <a:pt x="370" y="0"/>
                  </a:lnTo>
                  <a:lnTo>
                    <a:pt x="12586" y="9323"/>
                  </a:lnTo>
                  <a:lnTo>
                    <a:pt x="12205" y="98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17"/>
            <p:cNvSpPr/>
            <p:nvPr/>
          </p:nvSpPr>
          <p:spPr>
            <a:xfrm>
              <a:off x="3067325" y="3880375"/>
              <a:ext cx="371800" cy="127425"/>
            </a:xfrm>
            <a:custGeom>
              <a:rect b="b" l="l" r="r" t="t"/>
              <a:pathLst>
                <a:path extrusionOk="0" h="5097" w="14872">
                  <a:moveTo>
                    <a:pt x="1" y="596"/>
                  </a:moveTo>
                  <a:lnTo>
                    <a:pt x="191" y="0"/>
                  </a:lnTo>
                  <a:lnTo>
                    <a:pt x="14872" y="4501"/>
                  </a:lnTo>
                  <a:lnTo>
                    <a:pt x="14693" y="50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17"/>
            <p:cNvSpPr/>
            <p:nvPr/>
          </p:nvSpPr>
          <p:spPr>
            <a:xfrm>
              <a:off x="3077750" y="3834225"/>
              <a:ext cx="384300" cy="39025"/>
            </a:xfrm>
            <a:custGeom>
              <a:rect b="b" l="l" r="r" t="t"/>
              <a:pathLst>
                <a:path extrusionOk="0" h="1561" w="15372">
                  <a:moveTo>
                    <a:pt x="1" y="620"/>
                  </a:moveTo>
                  <a:lnTo>
                    <a:pt x="36" y="1"/>
                  </a:lnTo>
                  <a:lnTo>
                    <a:pt x="15372" y="929"/>
                  </a:lnTo>
                  <a:lnTo>
                    <a:pt x="15324" y="15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17"/>
            <p:cNvSpPr/>
            <p:nvPr/>
          </p:nvSpPr>
          <p:spPr>
            <a:xfrm>
              <a:off x="3067325" y="3653850"/>
              <a:ext cx="372400" cy="126225"/>
            </a:xfrm>
            <a:custGeom>
              <a:rect b="b" l="l" r="r" t="t"/>
              <a:pathLst>
                <a:path extrusionOk="0" h="5049" w="14896">
                  <a:moveTo>
                    <a:pt x="1" y="4454"/>
                  </a:moveTo>
                  <a:lnTo>
                    <a:pt x="14705" y="1"/>
                  </a:lnTo>
                  <a:lnTo>
                    <a:pt x="14896" y="596"/>
                  </a:lnTo>
                  <a:lnTo>
                    <a:pt x="191" y="504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17"/>
            <p:cNvSpPr/>
            <p:nvPr/>
          </p:nvSpPr>
          <p:spPr>
            <a:xfrm>
              <a:off x="3047400" y="3528250"/>
              <a:ext cx="339050" cy="207775"/>
            </a:xfrm>
            <a:custGeom>
              <a:rect b="b" l="l" r="r" t="t"/>
              <a:pathLst>
                <a:path extrusionOk="0" h="8311" w="13562">
                  <a:moveTo>
                    <a:pt x="0" y="7775"/>
                  </a:moveTo>
                  <a:lnTo>
                    <a:pt x="13252" y="0"/>
                  </a:lnTo>
                  <a:lnTo>
                    <a:pt x="13561" y="536"/>
                  </a:lnTo>
                  <a:lnTo>
                    <a:pt x="310" y="83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17"/>
            <p:cNvSpPr/>
            <p:nvPr/>
          </p:nvSpPr>
          <p:spPr>
            <a:xfrm>
              <a:off x="3058700" y="3589250"/>
              <a:ext cx="358100" cy="168200"/>
            </a:xfrm>
            <a:custGeom>
              <a:rect b="b" l="l" r="r" t="t"/>
              <a:pathLst>
                <a:path extrusionOk="0" h="6728" w="14324">
                  <a:moveTo>
                    <a:pt x="1" y="6156"/>
                  </a:moveTo>
                  <a:lnTo>
                    <a:pt x="14074" y="1"/>
                  </a:lnTo>
                  <a:lnTo>
                    <a:pt x="14324" y="572"/>
                  </a:lnTo>
                  <a:lnTo>
                    <a:pt x="251" y="67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17"/>
            <p:cNvSpPr/>
            <p:nvPr/>
          </p:nvSpPr>
          <p:spPr>
            <a:xfrm>
              <a:off x="3074175" y="3720225"/>
              <a:ext cx="380725" cy="82475"/>
            </a:xfrm>
            <a:custGeom>
              <a:rect b="b" l="l" r="r" t="t"/>
              <a:pathLst>
                <a:path extrusionOk="0" h="3299" w="15229">
                  <a:moveTo>
                    <a:pt x="1" y="2680"/>
                  </a:moveTo>
                  <a:lnTo>
                    <a:pt x="15122" y="1"/>
                  </a:lnTo>
                  <a:lnTo>
                    <a:pt x="15229" y="608"/>
                  </a:lnTo>
                  <a:lnTo>
                    <a:pt x="108" y="329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17"/>
            <p:cNvSpPr/>
            <p:nvPr/>
          </p:nvSpPr>
          <p:spPr>
            <a:xfrm>
              <a:off x="3077450" y="3788400"/>
              <a:ext cx="384300" cy="37825"/>
            </a:xfrm>
            <a:custGeom>
              <a:rect b="b" l="l" r="r" t="t"/>
              <a:pathLst>
                <a:path extrusionOk="0" h="1513" w="15372">
                  <a:moveTo>
                    <a:pt x="1" y="881"/>
                  </a:moveTo>
                  <a:lnTo>
                    <a:pt x="15336" y="0"/>
                  </a:lnTo>
                  <a:lnTo>
                    <a:pt x="15372" y="631"/>
                  </a:lnTo>
                  <a:lnTo>
                    <a:pt x="36" y="15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17"/>
            <p:cNvSpPr/>
            <p:nvPr/>
          </p:nvSpPr>
          <p:spPr>
            <a:xfrm>
              <a:off x="2887550" y="4026525"/>
              <a:ext cx="44675" cy="384300"/>
            </a:xfrm>
            <a:custGeom>
              <a:rect b="b" l="l" r="r" t="t"/>
              <a:pathLst>
                <a:path extrusionOk="0" h="15372" w="1787">
                  <a:moveTo>
                    <a:pt x="1" y="48"/>
                  </a:moveTo>
                  <a:lnTo>
                    <a:pt x="620" y="0"/>
                  </a:lnTo>
                  <a:lnTo>
                    <a:pt x="1786" y="15324"/>
                  </a:lnTo>
                  <a:lnTo>
                    <a:pt x="1155" y="153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17"/>
            <p:cNvSpPr/>
            <p:nvPr/>
          </p:nvSpPr>
          <p:spPr>
            <a:xfrm>
              <a:off x="2977150" y="3994375"/>
              <a:ext cx="213725" cy="335775"/>
            </a:xfrm>
            <a:custGeom>
              <a:rect b="b" l="l" r="r" t="t"/>
              <a:pathLst>
                <a:path extrusionOk="0" h="13431" w="8549">
                  <a:moveTo>
                    <a:pt x="0" y="322"/>
                  </a:moveTo>
                  <a:lnTo>
                    <a:pt x="524" y="0"/>
                  </a:lnTo>
                  <a:lnTo>
                    <a:pt x="8549" y="13097"/>
                  </a:lnTo>
                  <a:lnTo>
                    <a:pt x="8013" y="134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17"/>
            <p:cNvSpPr/>
            <p:nvPr/>
          </p:nvSpPr>
          <p:spPr>
            <a:xfrm>
              <a:off x="2956000" y="4006275"/>
              <a:ext cx="174475" cy="355725"/>
            </a:xfrm>
            <a:custGeom>
              <a:rect b="b" l="l" r="r" t="t"/>
              <a:pathLst>
                <a:path extrusionOk="0" h="14229" w="6979">
                  <a:moveTo>
                    <a:pt x="1" y="263"/>
                  </a:moveTo>
                  <a:lnTo>
                    <a:pt x="561" y="1"/>
                  </a:lnTo>
                  <a:lnTo>
                    <a:pt x="6978" y="13967"/>
                  </a:lnTo>
                  <a:lnTo>
                    <a:pt x="6407" y="1422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17"/>
            <p:cNvSpPr/>
            <p:nvPr/>
          </p:nvSpPr>
          <p:spPr>
            <a:xfrm>
              <a:off x="2933700" y="4015800"/>
              <a:ext cx="132775" cy="370300"/>
            </a:xfrm>
            <a:custGeom>
              <a:rect b="b" l="l" r="r" t="t"/>
              <a:pathLst>
                <a:path extrusionOk="0" h="14812" w="5311">
                  <a:moveTo>
                    <a:pt x="0" y="191"/>
                  </a:moveTo>
                  <a:lnTo>
                    <a:pt x="595" y="1"/>
                  </a:lnTo>
                  <a:lnTo>
                    <a:pt x="5310" y="14621"/>
                  </a:lnTo>
                  <a:lnTo>
                    <a:pt x="4715" y="148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17"/>
            <p:cNvSpPr/>
            <p:nvPr/>
          </p:nvSpPr>
          <p:spPr>
            <a:xfrm>
              <a:off x="3033400" y="3471975"/>
              <a:ext cx="315550" cy="244400"/>
            </a:xfrm>
            <a:custGeom>
              <a:rect b="b" l="l" r="r" t="t"/>
              <a:pathLst>
                <a:path extrusionOk="0" h="9776" w="12622">
                  <a:moveTo>
                    <a:pt x="1" y="9276"/>
                  </a:moveTo>
                  <a:lnTo>
                    <a:pt x="12240" y="1"/>
                  </a:lnTo>
                  <a:lnTo>
                    <a:pt x="12621" y="501"/>
                  </a:lnTo>
                  <a:lnTo>
                    <a:pt x="382" y="977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17"/>
            <p:cNvSpPr/>
            <p:nvPr/>
          </p:nvSpPr>
          <p:spPr>
            <a:xfrm>
              <a:off x="2911075" y="4022350"/>
              <a:ext cx="89300" cy="379825"/>
            </a:xfrm>
            <a:custGeom>
              <a:rect b="b" l="l" r="r" t="t"/>
              <a:pathLst>
                <a:path extrusionOk="0" h="15193" w="3572">
                  <a:moveTo>
                    <a:pt x="0" y="120"/>
                  </a:moveTo>
                  <a:lnTo>
                    <a:pt x="607" y="1"/>
                  </a:lnTo>
                  <a:lnTo>
                    <a:pt x="3572" y="15074"/>
                  </a:lnTo>
                  <a:lnTo>
                    <a:pt x="2965" y="151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17"/>
            <p:cNvSpPr/>
            <p:nvPr/>
          </p:nvSpPr>
          <p:spPr>
            <a:xfrm>
              <a:off x="2847975" y="4027400"/>
              <a:ext cx="31850" cy="384300"/>
            </a:xfrm>
            <a:custGeom>
              <a:rect b="b" l="l" r="r" t="t"/>
              <a:pathLst>
                <a:path extrusionOk="0" h="15372" w="1274">
                  <a:moveTo>
                    <a:pt x="0" y="15348"/>
                  </a:moveTo>
                  <a:lnTo>
                    <a:pt x="655" y="1"/>
                  </a:lnTo>
                  <a:lnTo>
                    <a:pt x="1274" y="25"/>
                  </a:lnTo>
                  <a:lnTo>
                    <a:pt x="631" y="15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17"/>
            <p:cNvSpPr/>
            <p:nvPr/>
          </p:nvSpPr>
          <p:spPr>
            <a:xfrm>
              <a:off x="2937250" y="3276425"/>
              <a:ext cx="139325" cy="368225"/>
            </a:xfrm>
            <a:custGeom>
              <a:rect b="b" l="l" r="r" t="t"/>
              <a:pathLst>
                <a:path extrusionOk="0" h="14729" w="5573">
                  <a:moveTo>
                    <a:pt x="1" y="14526"/>
                  </a:moveTo>
                  <a:lnTo>
                    <a:pt x="4990" y="1"/>
                  </a:lnTo>
                  <a:lnTo>
                    <a:pt x="5573" y="203"/>
                  </a:lnTo>
                  <a:lnTo>
                    <a:pt x="584" y="1472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17"/>
            <p:cNvSpPr/>
            <p:nvPr/>
          </p:nvSpPr>
          <p:spPr>
            <a:xfrm>
              <a:off x="2959275" y="3301725"/>
              <a:ext cx="180725" cy="352750"/>
            </a:xfrm>
            <a:custGeom>
              <a:rect b="b" l="l" r="r" t="t"/>
              <a:pathLst>
                <a:path extrusionOk="0" h="14110" w="7229">
                  <a:moveTo>
                    <a:pt x="1" y="13847"/>
                  </a:moveTo>
                  <a:lnTo>
                    <a:pt x="6668" y="1"/>
                  </a:lnTo>
                  <a:lnTo>
                    <a:pt x="7228" y="274"/>
                  </a:lnTo>
                  <a:lnTo>
                    <a:pt x="561" y="141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17"/>
            <p:cNvSpPr/>
            <p:nvPr/>
          </p:nvSpPr>
          <p:spPr>
            <a:xfrm>
              <a:off x="2891125" y="3249350"/>
              <a:ext cx="51825" cy="384000"/>
            </a:xfrm>
            <a:custGeom>
              <a:rect b="b" l="l" r="r" t="t"/>
              <a:pathLst>
                <a:path extrusionOk="0" h="15360" w="2073">
                  <a:moveTo>
                    <a:pt x="0" y="15300"/>
                  </a:moveTo>
                  <a:lnTo>
                    <a:pt x="1453" y="0"/>
                  </a:lnTo>
                  <a:lnTo>
                    <a:pt x="2072" y="60"/>
                  </a:lnTo>
                  <a:lnTo>
                    <a:pt x="620" y="153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17"/>
            <p:cNvSpPr/>
            <p:nvPr/>
          </p:nvSpPr>
          <p:spPr>
            <a:xfrm>
              <a:off x="2980125" y="3334775"/>
              <a:ext cx="219700" cy="332200"/>
            </a:xfrm>
            <a:custGeom>
              <a:rect b="b" l="l" r="r" t="t"/>
              <a:pathLst>
                <a:path extrusionOk="0" h="13288" w="8788">
                  <a:moveTo>
                    <a:pt x="0" y="12954"/>
                  </a:moveTo>
                  <a:lnTo>
                    <a:pt x="8263" y="0"/>
                  </a:lnTo>
                  <a:lnTo>
                    <a:pt x="8787" y="334"/>
                  </a:lnTo>
                  <a:lnTo>
                    <a:pt x="536" y="1328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17"/>
            <p:cNvSpPr/>
            <p:nvPr/>
          </p:nvSpPr>
          <p:spPr>
            <a:xfrm>
              <a:off x="2999775" y="3374050"/>
              <a:ext cx="255100" cy="306925"/>
            </a:xfrm>
            <a:custGeom>
              <a:rect b="b" l="l" r="r" t="t"/>
              <a:pathLst>
                <a:path extrusionOk="0" h="12277" w="10204">
                  <a:moveTo>
                    <a:pt x="0" y="11883"/>
                  </a:moveTo>
                  <a:lnTo>
                    <a:pt x="9716" y="1"/>
                  </a:lnTo>
                  <a:lnTo>
                    <a:pt x="10204" y="394"/>
                  </a:lnTo>
                  <a:lnTo>
                    <a:pt x="476" y="1227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17"/>
            <p:cNvSpPr/>
            <p:nvPr/>
          </p:nvSpPr>
          <p:spPr>
            <a:xfrm>
              <a:off x="2914650" y="3259150"/>
              <a:ext cx="96150" cy="378650"/>
            </a:xfrm>
            <a:custGeom>
              <a:rect b="b" l="l" r="r" t="t"/>
              <a:pathLst>
                <a:path extrusionOk="0" h="15146" w="3846">
                  <a:moveTo>
                    <a:pt x="0" y="15015"/>
                  </a:moveTo>
                  <a:lnTo>
                    <a:pt x="3239" y="1"/>
                  </a:lnTo>
                  <a:lnTo>
                    <a:pt x="3846" y="132"/>
                  </a:lnTo>
                  <a:lnTo>
                    <a:pt x="607" y="151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17"/>
            <p:cNvSpPr/>
            <p:nvPr/>
          </p:nvSpPr>
          <p:spPr>
            <a:xfrm>
              <a:off x="2858375" y="3247850"/>
              <a:ext cx="24725" cy="384300"/>
            </a:xfrm>
            <a:custGeom>
              <a:rect b="b" l="l" r="r" t="t"/>
              <a:pathLst>
                <a:path extrusionOk="0" h="15372" w="989">
                  <a:moveTo>
                    <a:pt x="1" y="12"/>
                  </a:moveTo>
                  <a:lnTo>
                    <a:pt x="620" y="1"/>
                  </a:lnTo>
                  <a:lnTo>
                    <a:pt x="989" y="15360"/>
                  </a:lnTo>
                  <a:lnTo>
                    <a:pt x="370" y="153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17"/>
            <p:cNvSpPr/>
            <p:nvPr/>
          </p:nvSpPr>
          <p:spPr>
            <a:xfrm>
              <a:off x="3017625" y="3420200"/>
              <a:ext cx="287275" cy="277725"/>
            </a:xfrm>
            <a:custGeom>
              <a:rect b="b" l="l" r="r" t="t"/>
              <a:pathLst>
                <a:path extrusionOk="0" h="11109" w="11491">
                  <a:moveTo>
                    <a:pt x="1" y="10656"/>
                  </a:moveTo>
                  <a:lnTo>
                    <a:pt x="11061" y="0"/>
                  </a:lnTo>
                  <a:lnTo>
                    <a:pt x="11490" y="453"/>
                  </a:lnTo>
                  <a:lnTo>
                    <a:pt x="429" y="111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8" name="Google Shape;888;p17"/>
          <p:cNvSpPr/>
          <p:nvPr/>
        </p:nvSpPr>
        <p:spPr>
          <a:xfrm>
            <a:off x="7924893" y="4736596"/>
            <a:ext cx="1526707" cy="81369"/>
          </a:xfrm>
          <a:custGeom>
            <a:rect b="b" l="l" r="r" t="t"/>
            <a:pathLst>
              <a:path extrusionOk="0" h="3620" w="67914">
                <a:moveTo>
                  <a:pt x="63663" y="3620"/>
                </a:moveTo>
                <a:cubicBezTo>
                  <a:pt x="62389" y="3620"/>
                  <a:pt x="61747" y="2810"/>
                  <a:pt x="61187" y="2084"/>
                </a:cubicBezTo>
                <a:cubicBezTo>
                  <a:pt x="60615" y="1358"/>
                  <a:pt x="60223" y="905"/>
                  <a:pt x="59425" y="905"/>
                </a:cubicBezTo>
                <a:cubicBezTo>
                  <a:pt x="58627" y="905"/>
                  <a:pt x="58234" y="1358"/>
                  <a:pt x="57663" y="2084"/>
                </a:cubicBezTo>
                <a:cubicBezTo>
                  <a:pt x="57091" y="2810"/>
                  <a:pt x="56460" y="3620"/>
                  <a:pt x="55174" y="3620"/>
                </a:cubicBezTo>
                <a:cubicBezTo>
                  <a:pt x="53900" y="3620"/>
                  <a:pt x="53257" y="2810"/>
                  <a:pt x="52698" y="2084"/>
                </a:cubicBezTo>
                <a:cubicBezTo>
                  <a:pt x="52126" y="1358"/>
                  <a:pt x="51733" y="905"/>
                  <a:pt x="50936" y="905"/>
                </a:cubicBezTo>
                <a:cubicBezTo>
                  <a:pt x="50138" y="905"/>
                  <a:pt x="49745" y="1358"/>
                  <a:pt x="49174" y="2084"/>
                </a:cubicBezTo>
                <a:cubicBezTo>
                  <a:pt x="48602" y="2810"/>
                  <a:pt x="47971" y="3620"/>
                  <a:pt x="46685" y="3620"/>
                </a:cubicBezTo>
                <a:cubicBezTo>
                  <a:pt x="45411" y="3620"/>
                  <a:pt x="44768" y="2810"/>
                  <a:pt x="44209" y="2084"/>
                </a:cubicBezTo>
                <a:cubicBezTo>
                  <a:pt x="43637" y="1358"/>
                  <a:pt x="43244" y="905"/>
                  <a:pt x="42446" y="905"/>
                </a:cubicBezTo>
                <a:cubicBezTo>
                  <a:pt x="41649" y="905"/>
                  <a:pt x="41256" y="1358"/>
                  <a:pt x="40684" y="2084"/>
                </a:cubicBezTo>
                <a:cubicBezTo>
                  <a:pt x="40113" y="2810"/>
                  <a:pt x="39482" y="3620"/>
                  <a:pt x="38196" y="3620"/>
                </a:cubicBezTo>
                <a:cubicBezTo>
                  <a:pt x="36922" y="3620"/>
                  <a:pt x="36279" y="2810"/>
                  <a:pt x="35719" y="2084"/>
                </a:cubicBezTo>
                <a:cubicBezTo>
                  <a:pt x="35148" y="1358"/>
                  <a:pt x="34755" y="905"/>
                  <a:pt x="33957" y="905"/>
                </a:cubicBezTo>
                <a:cubicBezTo>
                  <a:pt x="33160" y="905"/>
                  <a:pt x="32767" y="1358"/>
                  <a:pt x="32195" y="2084"/>
                </a:cubicBezTo>
                <a:cubicBezTo>
                  <a:pt x="31624" y="2810"/>
                  <a:pt x="30993" y="3620"/>
                  <a:pt x="29707" y="3620"/>
                </a:cubicBezTo>
                <a:cubicBezTo>
                  <a:pt x="28433" y="3620"/>
                  <a:pt x="27790" y="2810"/>
                  <a:pt x="27230" y="2084"/>
                </a:cubicBezTo>
                <a:cubicBezTo>
                  <a:pt x="26659" y="1358"/>
                  <a:pt x="26266" y="905"/>
                  <a:pt x="25468" y="905"/>
                </a:cubicBezTo>
                <a:cubicBezTo>
                  <a:pt x="24670" y="905"/>
                  <a:pt x="24278" y="1358"/>
                  <a:pt x="23706" y="2084"/>
                </a:cubicBezTo>
                <a:cubicBezTo>
                  <a:pt x="23135" y="2810"/>
                  <a:pt x="22504" y="3620"/>
                  <a:pt x="21218" y="3620"/>
                </a:cubicBezTo>
                <a:cubicBezTo>
                  <a:pt x="19944" y="3620"/>
                  <a:pt x="19301" y="2810"/>
                  <a:pt x="18741" y="2084"/>
                </a:cubicBezTo>
                <a:cubicBezTo>
                  <a:pt x="18170" y="1358"/>
                  <a:pt x="17777" y="905"/>
                  <a:pt x="16979" y="905"/>
                </a:cubicBezTo>
                <a:cubicBezTo>
                  <a:pt x="16181" y="905"/>
                  <a:pt x="15788" y="1358"/>
                  <a:pt x="15217" y="2084"/>
                </a:cubicBezTo>
                <a:cubicBezTo>
                  <a:pt x="14645" y="2810"/>
                  <a:pt x="14014" y="3620"/>
                  <a:pt x="12728" y="3620"/>
                </a:cubicBezTo>
                <a:cubicBezTo>
                  <a:pt x="11455" y="3620"/>
                  <a:pt x="10812" y="2810"/>
                  <a:pt x="10252" y="2084"/>
                </a:cubicBezTo>
                <a:cubicBezTo>
                  <a:pt x="9680" y="1358"/>
                  <a:pt x="9288" y="905"/>
                  <a:pt x="8490" y="905"/>
                </a:cubicBezTo>
                <a:cubicBezTo>
                  <a:pt x="7692" y="905"/>
                  <a:pt x="7299" y="1358"/>
                  <a:pt x="6728" y="2084"/>
                </a:cubicBezTo>
                <a:cubicBezTo>
                  <a:pt x="6156" y="2810"/>
                  <a:pt x="5525" y="3620"/>
                  <a:pt x="4239" y="3620"/>
                </a:cubicBezTo>
                <a:cubicBezTo>
                  <a:pt x="2965" y="3620"/>
                  <a:pt x="2322" y="2810"/>
                  <a:pt x="1763" y="2084"/>
                </a:cubicBezTo>
                <a:cubicBezTo>
                  <a:pt x="1191" y="1358"/>
                  <a:pt x="798" y="905"/>
                  <a:pt x="1" y="905"/>
                </a:cubicBezTo>
                <a:lnTo>
                  <a:pt x="1" y="0"/>
                </a:lnTo>
                <a:cubicBezTo>
                  <a:pt x="1287" y="0"/>
                  <a:pt x="1918" y="810"/>
                  <a:pt x="2477" y="1536"/>
                </a:cubicBezTo>
                <a:cubicBezTo>
                  <a:pt x="3049" y="2262"/>
                  <a:pt x="3442" y="2715"/>
                  <a:pt x="4239" y="2715"/>
                </a:cubicBezTo>
                <a:cubicBezTo>
                  <a:pt x="5049" y="2715"/>
                  <a:pt x="5442" y="2262"/>
                  <a:pt x="6013" y="1536"/>
                </a:cubicBezTo>
                <a:cubicBezTo>
                  <a:pt x="6573" y="810"/>
                  <a:pt x="7204" y="0"/>
                  <a:pt x="8490" y="0"/>
                </a:cubicBezTo>
                <a:cubicBezTo>
                  <a:pt x="9776" y="0"/>
                  <a:pt x="10407" y="810"/>
                  <a:pt x="10966" y="1536"/>
                </a:cubicBezTo>
                <a:cubicBezTo>
                  <a:pt x="11538" y="2262"/>
                  <a:pt x="11931" y="2715"/>
                  <a:pt x="12728" y="2715"/>
                </a:cubicBezTo>
                <a:cubicBezTo>
                  <a:pt x="13538" y="2715"/>
                  <a:pt x="13931" y="2262"/>
                  <a:pt x="14503" y="1536"/>
                </a:cubicBezTo>
                <a:cubicBezTo>
                  <a:pt x="15062" y="810"/>
                  <a:pt x="15693" y="0"/>
                  <a:pt x="16979" y="0"/>
                </a:cubicBezTo>
                <a:cubicBezTo>
                  <a:pt x="18265" y="0"/>
                  <a:pt x="18896" y="810"/>
                  <a:pt x="19456" y="1536"/>
                </a:cubicBezTo>
                <a:cubicBezTo>
                  <a:pt x="20027" y="2262"/>
                  <a:pt x="20420" y="2715"/>
                  <a:pt x="21218" y="2715"/>
                </a:cubicBezTo>
                <a:cubicBezTo>
                  <a:pt x="22027" y="2715"/>
                  <a:pt x="22420" y="2262"/>
                  <a:pt x="22992" y="1536"/>
                </a:cubicBezTo>
                <a:cubicBezTo>
                  <a:pt x="23551" y="810"/>
                  <a:pt x="24182" y="0"/>
                  <a:pt x="25468" y="0"/>
                </a:cubicBezTo>
                <a:cubicBezTo>
                  <a:pt x="26754" y="0"/>
                  <a:pt x="27385" y="810"/>
                  <a:pt x="27945" y="1536"/>
                </a:cubicBezTo>
                <a:cubicBezTo>
                  <a:pt x="28516" y="2262"/>
                  <a:pt x="28909" y="2715"/>
                  <a:pt x="29707" y="2715"/>
                </a:cubicBezTo>
                <a:cubicBezTo>
                  <a:pt x="30516" y="2715"/>
                  <a:pt x="30909" y="2262"/>
                  <a:pt x="31481" y="1536"/>
                </a:cubicBezTo>
                <a:cubicBezTo>
                  <a:pt x="32040" y="810"/>
                  <a:pt x="32671" y="0"/>
                  <a:pt x="33957" y="0"/>
                </a:cubicBezTo>
                <a:cubicBezTo>
                  <a:pt x="35243" y="0"/>
                  <a:pt x="35874" y="810"/>
                  <a:pt x="36434" y="1536"/>
                </a:cubicBezTo>
                <a:cubicBezTo>
                  <a:pt x="37005" y="2262"/>
                  <a:pt x="37398" y="2715"/>
                  <a:pt x="38196" y="2715"/>
                </a:cubicBezTo>
                <a:cubicBezTo>
                  <a:pt x="39006" y="2715"/>
                  <a:pt x="39398" y="2262"/>
                  <a:pt x="39970" y="1536"/>
                </a:cubicBezTo>
                <a:cubicBezTo>
                  <a:pt x="40530" y="810"/>
                  <a:pt x="41161" y="0"/>
                  <a:pt x="42446" y="0"/>
                </a:cubicBezTo>
                <a:cubicBezTo>
                  <a:pt x="43732" y="0"/>
                  <a:pt x="44363" y="810"/>
                  <a:pt x="44923" y="1536"/>
                </a:cubicBezTo>
                <a:cubicBezTo>
                  <a:pt x="45494" y="2262"/>
                  <a:pt x="45887" y="2715"/>
                  <a:pt x="46685" y="2715"/>
                </a:cubicBezTo>
                <a:cubicBezTo>
                  <a:pt x="47495" y="2715"/>
                  <a:pt x="47888" y="2262"/>
                  <a:pt x="48459" y="1536"/>
                </a:cubicBezTo>
                <a:cubicBezTo>
                  <a:pt x="49019" y="810"/>
                  <a:pt x="49650" y="0"/>
                  <a:pt x="50936" y="0"/>
                </a:cubicBezTo>
                <a:cubicBezTo>
                  <a:pt x="52222" y="0"/>
                  <a:pt x="52853" y="810"/>
                  <a:pt x="53412" y="1536"/>
                </a:cubicBezTo>
                <a:cubicBezTo>
                  <a:pt x="53984" y="2262"/>
                  <a:pt x="54377" y="2715"/>
                  <a:pt x="55174" y="2715"/>
                </a:cubicBezTo>
                <a:cubicBezTo>
                  <a:pt x="55984" y="2715"/>
                  <a:pt x="56377" y="2262"/>
                  <a:pt x="56948" y="1536"/>
                </a:cubicBezTo>
                <a:cubicBezTo>
                  <a:pt x="57508" y="810"/>
                  <a:pt x="58139" y="0"/>
                  <a:pt x="59425" y="0"/>
                </a:cubicBezTo>
                <a:cubicBezTo>
                  <a:pt x="60711" y="0"/>
                  <a:pt x="61342" y="810"/>
                  <a:pt x="61901" y="1536"/>
                </a:cubicBezTo>
                <a:cubicBezTo>
                  <a:pt x="62473" y="2262"/>
                  <a:pt x="62866" y="2715"/>
                  <a:pt x="63663" y="2715"/>
                </a:cubicBezTo>
                <a:cubicBezTo>
                  <a:pt x="64473" y="2715"/>
                  <a:pt x="64866" y="2262"/>
                  <a:pt x="65437" y="1536"/>
                </a:cubicBezTo>
                <a:cubicBezTo>
                  <a:pt x="65997" y="810"/>
                  <a:pt x="66628" y="0"/>
                  <a:pt x="67914" y="0"/>
                </a:cubicBezTo>
                <a:lnTo>
                  <a:pt x="67914" y="905"/>
                </a:lnTo>
                <a:cubicBezTo>
                  <a:pt x="67116" y="905"/>
                  <a:pt x="66723" y="1358"/>
                  <a:pt x="66152" y="2084"/>
                </a:cubicBezTo>
                <a:cubicBezTo>
                  <a:pt x="65580" y="2810"/>
                  <a:pt x="64949" y="3620"/>
                  <a:pt x="63663" y="362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9" name="Google Shape;889;p17"/>
          <p:cNvSpPr/>
          <p:nvPr/>
        </p:nvSpPr>
        <p:spPr>
          <a:xfrm>
            <a:off x="7731125" y="4902526"/>
            <a:ext cx="1526707" cy="81369"/>
          </a:xfrm>
          <a:custGeom>
            <a:rect b="b" l="l" r="r" t="t"/>
            <a:pathLst>
              <a:path extrusionOk="0" h="3620" w="67914">
                <a:moveTo>
                  <a:pt x="63675" y="3620"/>
                </a:moveTo>
                <a:cubicBezTo>
                  <a:pt x="62389" y="3620"/>
                  <a:pt x="61758" y="2810"/>
                  <a:pt x="61199" y="2084"/>
                </a:cubicBezTo>
                <a:cubicBezTo>
                  <a:pt x="60615" y="1357"/>
                  <a:pt x="60234" y="905"/>
                  <a:pt x="59425" y="905"/>
                </a:cubicBezTo>
                <a:cubicBezTo>
                  <a:pt x="58627" y="905"/>
                  <a:pt x="58234" y="1357"/>
                  <a:pt x="57663" y="2084"/>
                </a:cubicBezTo>
                <a:cubicBezTo>
                  <a:pt x="57103" y="2810"/>
                  <a:pt x="56460" y="3620"/>
                  <a:pt x="55186" y="3620"/>
                </a:cubicBezTo>
                <a:cubicBezTo>
                  <a:pt x="53900" y="3620"/>
                  <a:pt x="53269" y="2810"/>
                  <a:pt x="52710" y="2084"/>
                </a:cubicBezTo>
                <a:cubicBezTo>
                  <a:pt x="52126" y="1357"/>
                  <a:pt x="51745" y="905"/>
                  <a:pt x="50936" y="905"/>
                </a:cubicBezTo>
                <a:cubicBezTo>
                  <a:pt x="50138" y="905"/>
                  <a:pt x="49745" y="1357"/>
                  <a:pt x="49173" y="2084"/>
                </a:cubicBezTo>
                <a:cubicBezTo>
                  <a:pt x="48614" y="2810"/>
                  <a:pt x="47971" y="3620"/>
                  <a:pt x="46697" y="3620"/>
                </a:cubicBezTo>
                <a:cubicBezTo>
                  <a:pt x="45411" y="3620"/>
                  <a:pt x="44780" y="2810"/>
                  <a:pt x="44220" y="2084"/>
                </a:cubicBezTo>
                <a:cubicBezTo>
                  <a:pt x="43637" y="1357"/>
                  <a:pt x="43256" y="905"/>
                  <a:pt x="42446" y="905"/>
                </a:cubicBezTo>
                <a:cubicBezTo>
                  <a:pt x="41649" y="905"/>
                  <a:pt x="41256" y="1357"/>
                  <a:pt x="40684" y="2084"/>
                </a:cubicBezTo>
                <a:cubicBezTo>
                  <a:pt x="40125" y="2810"/>
                  <a:pt x="39482" y="3620"/>
                  <a:pt x="38208" y="3620"/>
                </a:cubicBezTo>
                <a:cubicBezTo>
                  <a:pt x="36922" y="3620"/>
                  <a:pt x="36291" y="2810"/>
                  <a:pt x="35731" y="2084"/>
                </a:cubicBezTo>
                <a:cubicBezTo>
                  <a:pt x="35148" y="1357"/>
                  <a:pt x="34767" y="905"/>
                  <a:pt x="33957" y="905"/>
                </a:cubicBezTo>
                <a:cubicBezTo>
                  <a:pt x="33159" y="905"/>
                  <a:pt x="32767" y="1357"/>
                  <a:pt x="32195" y="2084"/>
                </a:cubicBezTo>
                <a:cubicBezTo>
                  <a:pt x="31635" y="2810"/>
                  <a:pt x="30993" y="3620"/>
                  <a:pt x="29719" y="3620"/>
                </a:cubicBezTo>
                <a:cubicBezTo>
                  <a:pt x="28433" y="3620"/>
                  <a:pt x="27802" y="2810"/>
                  <a:pt x="27242" y="2084"/>
                </a:cubicBezTo>
                <a:cubicBezTo>
                  <a:pt x="26659" y="1357"/>
                  <a:pt x="26278" y="905"/>
                  <a:pt x="25468" y="905"/>
                </a:cubicBezTo>
                <a:cubicBezTo>
                  <a:pt x="24670" y="905"/>
                  <a:pt x="24277" y="1357"/>
                  <a:pt x="23706" y="2084"/>
                </a:cubicBezTo>
                <a:cubicBezTo>
                  <a:pt x="23146" y="2810"/>
                  <a:pt x="22503" y="3620"/>
                  <a:pt x="21229" y="3620"/>
                </a:cubicBezTo>
                <a:cubicBezTo>
                  <a:pt x="19944" y="3620"/>
                  <a:pt x="19313" y="2810"/>
                  <a:pt x="18753" y="2084"/>
                </a:cubicBezTo>
                <a:cubicBezTo>
                  <a:pt x="18170" y="1357"/>
                  <a:pt x="17789" y="905"/>
                  <a:pt x="16979" y="905"/>
                </a:cubicBezTo>
                <a:cubicBezTo>
                  <a:pt x="16181" y="905"/>
                  <a:pt x="15788" y="1357"/>
                  <a:pt x="15217" y="2084"/>
                </a:cubicBezTo>
                <a:cubicBezTo>
                  <a:pt x="14657" y="2810"/>
                  <a:pt x="14014" y="3620"/>
                  <a:pt x="12740" y="3620"/>
                </a:cubicBezTo>
                <a:cubicBezTo>
                  <a:pt x="11454" y="3620"/>
                  <a:pt x="10823" y="2810"/>
                  <a:pt x="10264" y="2084"/>
                </a:cubicBezTo>
                <a:cubicBezTo>
                  <a:pt x="9680" y="1357"/>
                  <a:pt x="9299" y="905"/>
                  <a:pt x="8490" y="905"/>
                </a:cubicBezTo>
                <a:cubicBezTo>
                  <a:pt x="7692" y="905"/>
                  <a:pt x="7299" y="1357"/>
                  <a:pt x="6728" y="2084"/>
                </a:cubicBezTo>
                <a:cubicBezTo>
                  <a:pt x="6168" y="2810"/>
                  <a:pt x="5525" y="3620"/>
                  <a:pt x="4251" y="3620"/>
                </a:cubicBezTo>
                <a:cubicBezTo>
                  <a:pt x="2965" y="3620"/>
                  <a:pt x="2334" y="2810"/>
                  <a:pt x="1775" y="2084"/>
                </a:cubicBezTo>
                <a:cubicBezTo>
                  <a:pt x="1191" y="1357"/>
                  <a:pt x="810" y="905"/>
                  <a:pt x="1" y="905"/>
                </a:cubicBezTo>
                <a:lnTo>
                  <a:pt x="1" y="0"/>
                </a:lnTo>
                <a:cubicBezTo>
                  <a:pt x="1286" y="0"/>
                  <a:pt x="1917" y="810"/>
                  <a:pt x="2477" y="1536"/>
                </a:cubicBezTo>
                <a:cubicBezTo>
                  <a:pt x="3060" y="2262"/>
                  <a:pt x="3453" y="2715"/>
                  <a:pt x="4251" y="2715"/>
                </a:cubicBezTo>
                <a:cubicBezTo>
                  <a:pt x="5049" y="2715"/>
                  <a:pt x="5442" y="2262"/>
                  <a:pt x="6013" y="1536"/>
                </a:cubicBezTo>
                <a:cubicBezTo>
                  <a:pt x="6573" y="810"/>
                  <a:pt x="7216" y="0"/>
                  <a:pt x="8490" y="0"/>
                </a:cubicBezTo>
                <a:cubicBezTo>
                  <a:pt x="9776" y="0"/>
                  <a:pt x="10407" y="810"/>
                  <a:pt x="10966" y="1536"/>
                </a:cubicBezTo>
                <a:cubicBezTo>
                  <a:pt x="11550" y="2262"/>
                  <a:pt x="11943" y="2715"/>
                  <a:pt x="12740" y="2715"/>
                </a:cubicBezTo>
                <a:cubicBezTo>
                  <a:pt x="13538" y="2715"/>
                  <a:pt x="13931" y="2262"/>
                  <a:pt x="14502" y="1536"/>
                </a:cubicBezTo>
                <a:cubicBezTo>
                  <a:pt x="15062" y="810"/>
                  <a:pt x="15705" y="0"/>
                  <a:pt x="16979" y="0"/>
                </a:cubicBezTo>
                <a:cubicBezTo>
                  <a:pt x="18265" y="0"/>
                  <a:pt x="18896" y="810"/>
                  <a:pt x="19455" y="1536"/>
                </a:cubicBezTo>
                <a:cubicBezTo>
                  <a:pt x="20039" y="2262"/>
                  <a:pt x="20432" y="2715"/>
                  <a:pt x="21229" y="2715"/>
                </a:cubicBezTo>
                <a:cubicBezTo>
                  <a:pt x="22027" y="2715"/>
                  <a:pt x="22420" y="2262"/>
                  <a:pt x="22992" y="1536"/>
                </a:cubicBezTo>
                <a:cubicBezTo>
                  <a:pt x="23551" y="810"/>
                  <a:pt x="24194" y="0"/>
                  <a:pt x="25468" y="0"/>
                </a:cubicBezTo>
                <a:cubicBezTo>
                  <a:pt x="26754" y="0"/>
                  <a:pt x="27385" y="810"/>
                  <a:pt x="27945" y="1536"/>
                </a:cubicBezTo>
                <a:cubicBezTo>
                  <a:pt x="28528" y="2262"/>
                  <a:pt x="28921" y="2715"/>
                  <a:pt x="29719" y="2715"/>
                </a:cubicBezTo>
                <a:cubicBezTo>
                  <a:pt x="30516" y="2715"/>
                  <a:pt x="30909" y="2262"/>
                  <a:pt x="31481" y="1536"/>
                </a:cubicBezTo>
                <a:cubicBezTo>
                  <a:pt x="32040" y="810"/>
                  <a:pt x="32683" y="0"/>
                  <a:pt x="33957" y="0"/>
                </a:cubicBezTo>
                <a:cubicBezTo>
                  <a:pt x="35243" y="0"/>
                  <a:pt x="35874" y="810"/>
                  <a:pt x="36434" y="1536"/>
                </a:cubicBezTo>
                <a:cubicBezTo>
                  <a:pt x="37017" y="2262"/>
                  <a:pt x="37410" y="2715"/>
                  <a:pt x="38208" y="2715"/>
                </a:cubicBezTo>
                <a:cubicBezTo>
                  <a:pt x="39005" y="2715"/>
                  <a:pt x="39398" y="2262"/>
                  <a:pt x="39970" y="1536"/>
                </a:cubicBezTo>
                <a:cubicBezTo>
                  <a:pt x="40529" y="810"/>
                  <a:pt x="41172" y="0"/>
                  <a:pt x="42446" y="0"/>
                </a:cubicBezTo>
                <a:cubicBezTo>
                  <a:pt x="43732" y="0"/>
                  <a:pt x="44363" y="810"/>
                  <a:pt x="44923" y="1536"/>
                </a:cubicBezTo>
                <a:cubicBezTo>
                  <a:pt x="45506" y="2262"/>
                  <a:pt x="45899" y="2715"/>
                  <a:pt x="46697" y="2715"/>
                </a:cubicBezTo>
                <a:cubicBezTo>
                  <a:pt x="47495" y="2715"/>
                  <a:pt x="47888" y="2262"/>
                  <a:pt x="48459" y="1536"/>
                </a:cubicBezTo>
                <a:cubicBezTo>
                  <a:pt x="49019" y="810"/>
                  <a:pt x="49662" y="0"/>
                  <a:pt x="50936" y="0"/>
                </a:cubicBezTo>
                <a:cubicBezTo>
                  <a:pt x="52221" y="0"/>
                  <a:pt x="52852" y="810"/>
                  <a:pt x="53412" y="1536"/>
                </a:cubicBezTo>
                <a:cubicBezTo>
                  <a:pt x="53995" y="2262"/>
                  <a:pt x="54388" y="2715"/>
                  <a:pt x="55186" y="2715"/>
                </a:cubicBezTo>
                <a:cubicBezTo>
                  <a:pt x="55984" y="2715"/>
                  <a:pt x="56377" y="2262"/>
                  <a:pt x="56948" y="1536"/>
                </a:cubicBezTo>
                <a:cubicBezTo>
                  <a:pt x="57508" y="810"/>
                  <a:pt x="58151" y="0"/>
                  <a:pt x="59425" y="0"/>
                </a:cubicBezTo>
                <a:cubicBezTo>
                  <a:pt x="60711" y="0"/>
                  <a:pt x="61342" y="810"/>
                  <a:pt x="61901" y="1536"/>
                </a:cubicBezTo>
                <a:cubicBezTo>
                  <a:pt x="62485" y="2262"/>
                  <a:pt x="62877" y="2715"/>
                  <a:pt x="63675" y="2715"/>
                </a:cubicBezTo>
                <a:cubicBezTo>
                  <a:pt x="64473" y="2715"/>
                  <a:pt x="64866" y="2262"/>
                  <a:pt x="65437" y="1536"/>
                </a:cubicBezTo>
                <a:cubicBezTo>
                  <a:pt x="65997" y="810"/>
                  <a:pt x="66640" y="0"/>
                  <a:pt x="67914" y="0"/>
                </a:cubicBezTo>
                <a:lnTo>
                  <a:pt x="67914" y="905"/>
                </a:lnTo>
                <a:cubicBezTo>
                  <a:pt x="67116" y="905"/>
                  <a:pt x="66723" y="1357"/>
                  <a:pt x="66152" y="2084"/>
                </a:cubicBezTo>
                <a:cubicBezTo>
                  <a:pt x="65592" y="2810"/>
                  <a:pt x="64949" y="3620"/>
                  <a:pt x="63675" y="362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0" name="Google Shape;890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2" name="Google Shape;892;p18"/>
          <p:cNvGrpSpPr/>
          <p:nvPr/>
        </p:nvGrpSpPr>
        <p:grpSpPr>
          <a:xfrm>
            <a:off x="1" y="10"/>
            <a:ext cx="9126294" cy="5143547"/>
            <a:chOff x="239463" y="826725"/>
            <a:chExt cx="7141075" cy="4061550"/>
          </a:xfrm>
        </p:grpSpPr>
        <p:sp>
          <p:nvSpPr>
            <p:cNvPr id="893" name="Google Shape;893;p18"/>
            <p:cNvSpPr/>
            <p:nvPr/>
          </p:nvSpPr>
          <p:spPr>
            <a:xfrm>
              <a:off x="6695913" y="826725"/>
              <a:ext cx="325" cy="4049050"/>
            </a:xfrm>
            <a:custGeom>
              <a:rect b="b" l="l" r="r" t="t"/>
              <a:pathLst>
                <a:path extrusionOk="0" fill="none" h="161962" w="13">
                  <a:moveTo>
                    <a:pt x="1" y="161961"/>
                  </a:moveTo>
                  <a:lnTo>
                    <a:pt x="1" y="69974"/>
                  </a:lnTo>
                  <a:lnTo>
                    <a:pt x="1" y="64521"/>
                  </a:lnTo>
                  <a:cubicBezTo>
                    <a:pt x="1" y="62711"/>
                    <a:pt x="1" y="60913"/>
                    <a:pt x="13" y="59139"/>
                  </a:cubicBezTo>
                  <a:lnTo>
                    <a:pt x="13" y="53853"/>
                  </a:lnTo>
                  <a:cubicBezTo>
                    <a:pt x="13" y="52102"/>
                    <a:pt x="13" y="50376"/>
                    <a:pt x="1" y="48673"/>
                  </a:cubicBezTo>
                  <a:lnTo>
                    <a:pt x="1" y="43637"/>
                  </a:lnTo>
                  <a:lnTo>
                    <a:pt x="1" y="38756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18"/>
            <p:cNvSpPr/>
            <p:nvPr/>
          </p:nvSpPr>
          <p:spPr>
            <a:xfrm>
              <a:off x="7257588" y="839225"/>
              <a:ext cx="25" cy="4049050"/>
            </a:xfrm>
            <a:custGeom>
              <a:rect b="b" l="l" r="r" t="t"/>
              <a:pathLst>
                <a:path extrusionOk="0" fill="none" h="161962" w="1">
                  <a:moveTo>
                    <a:pt x="1" y="161961"/>
                  </a:moveTo>
                  <a:lnTo>
                    <a:pt x="1" y="69974"/>
                  </a:lnTo>
                  <a:lnTo>
                    <a:pt x="1" y="64521"/>
                  </a:lnTo>
                  <a:cubicBezTo>
                    <a:pt x="1" y="62711"/>
                    <a:pt x="1" y="60925"/>
                    <a:pt x="1" y="59139"/>
                  </a:cubicBezTo>
                  <a:lnTo>
                    <a:pt x="1" y="53853"/>
                  </a:lnTo>
                  <a:cubicBezTo>
                    <a:pt x="1" y="52103"/>
                    <a:pt x="1" y="50376"/>
                    <a:pt x="1" y="48674"/>
                  </a:cubicBezTo>
                  <a:lnTo>
                    <a:pt x="1" y="43637"/>
                  </a:lnTo>
                  <a:lnTo>
                    <a:pt x="1" y="38756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18"/>
            <p:cNvSpPr/>
            <p:nvPr/>
          </p:nvSpPr>
          <p:spPr>
            <a:xfrm>
              <a:off x="6415238" y="827025"/>
              <a:ext cx="12525" cy="4048750"/>
            </a:xfrm>
            <a:custGeom>
              <a:rect b="b" l="l" r="r" t="t"/>
              <a:pathLst>
                <a:path extrusionOk="0" fill="none" h="161950" w="501">
                  <a:moveTo>
                    <a:pt x="0" y="161949"/>
                  </a:moveTo>
                  <a:lnTo>
                    <a:pt x="0" y="101025"/>
                  </a:lnTo>
                  <a:lnTo>
                    <a:pt x="0" y="94405"/>
                  </a:lnTo>
                  <a:lnTo>
                    <a:pt x="0" y="87714"/>
                  </a:lnTo>
                  <a:lnTo>
                    <a:pt x="0" y="80975"/>
                  </a:lnTo>
                  <a:cubicBezTo>
                    <a:pt x="0" y="78725"/>
                    <a:pt x="12" y="76474"/>
                    <a:pt x="71" y="74200"/>
                  </a:cubicBezTo>
                  <a:cubicBezTo>
                    <a:pt x="119" y="71926"/>
                    <a:pt x="202" y="69640"/>
                    <a:pt x="274" y="67378"/>
                  </a:cubicBezTo>
                  <a:cubicBezTo>
                    <a:pt x="357" y="65116"/>
                    <a:pt x="429" y="62877"/>
                    <a:pt x="464" y="60687"/>
                  </a:cubicBezTo>
                  <a:cubicBezTo>
                    <a:pt x="488" y="59044"/>
                    <a:pt x="500" y="57413"/>
                    <a:pt x="488" y="55817"/>
                  </a:cubicBezTo>
                  <a:cubicBezTo>
                    <a:pt x="488" y="54210"/>
                    <a:pt x="464" y="52638"/>
                    <a:pt x="429" y="51078"/>
                  </a:cubicBezTo>
                  <a:cubicBezTo>
                    <a:pt x="393" y="49531"/>
                    <a:pt x="345" y="47983"/>
                    <a:pt x="298" y="46471"/>
                  </a:cubicBezTo>
                  <a:cubicBezTo>
                    <a:pt x="250" y="44947"/>
                    <a:pt x="202" y="43447"/>
                    <a:pt x="155" y="41958"/>
                  </a:cubicBezTo>
                  <a:cubicBezTo>
                    <a:pt x="119" y="40458"/>
                    <a:pt x="83" y="38994"/>
                    <a:pt x="60" y="37553"/>
                  </a:cubicBezTo>
                  <a:cubicBezTo>
                    <a:pt x="24" y="36100"/>
                    <a:pt x="12" y="34684"/>
                    <a:pt x="12" y="33291"/>
                  </a:cubicBezTo>
                  <a:cubicBezTo>
                    <a:pt x="0" y="30504"/>
                    <a:pt x="0" y="27837"/>
                    <a:pt x="0" y="25301"/>
                  </a:cubicBez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18"/>
            <p:cNvSpPr/>
            <p:nvPr/>
          </p:nvSpPr>
          <p:spPr>
            <a:xfrm>
              <a:off x="6131863" y="827025"/>
              <a:ext cx="64325" cy="4048750"/>
            </a:xfrm>
            <a:custGeom>
              <a:rect b="b" l="l" r="r" t="t"/>
              <a:pathLst>
                <a:path extrusionOk="0" fill="none" h="161950" w="2573">
                  <a:moveTo>
                    <a:pt x="107" y="161949"/>
                  </a:moveTo>
                  <a:lnTo>
                    <a:pt x="107" y="113836"/>
                  </a:lnTo>
                  <a:lnTo>
                    <a:pt x="107" y="107514"/>
                  </a:lnTo>
                  <a:cubicBezTo>
                    <a:pt x="107" y="105383"/>
                    <a:pt x="107" y="103228"/>
                    <a:pt x="96" y="101085"/>
                  </a:cubicBezTo>
                  <a:cubicBezTo>
                    <a:pt x="84" y="98930"/>
                    <a:pt x="60" y="96786"/>
                    <a:pt x="48" y="94619"/>
                  </a:cubicBezTo>
                  <a:cubicBezTo>
                    <a:pt x="24" y="92464"/>
                    <a:pt x="12" y="90286"/>
                    <a:pt x="0" y="88095"/>
                  </a:cubicBezTo>
                  <a:cubicBezTo>
                    <a:pt x="0" y="85880"/>
                    <a:pt x="72" y="83594"/>
                    <a:pt x="262" y="81225"/>
                  </a:cubicBezTo>
                  <a:cubicBezTo>
                    <a:pt x="524" y="78808"/>
                    <a:pt x="846" y="76343"/>
                    <a:pt x="1203" y="73867"/>
                  </a:cubicBezTo>
                  <a:cubicBezTo>
                    <a:pt x="1548" y="71390"/>
                    <a:pt x="1870" y="68926"/>
                    <a:pt x="2120" y="66533"/>
                  </a:cubicBezTo>
                  <a:cubicBezTo>
                    <a:pt x="2358" y="64128"/>
                    <a:pt x="2501" y="61794"/>
                    <a:pt x="2536" y="59556"/>
                  </a:cubicBezTo>
                  <a:cubicBezTo>
                    <a:pt x="2572" y="57317"/>
                    <a:pt x="2501" y="55174"/>
                    <a:pt x="2358" y="53126"/>
                  </a:cubicBezTo>
                  <a:cubicBezTo>
                    <a:pt x="2215" y="51078"/>
                    <a:pt x="2012" y="49114"/>
                    <a:pt x="1786" y="47197"/>
                  </a:cubicBezTo>
                  <a:cubicBezTo>
                    <a:pt x="1560" y="45280"/>
                    <a:pt x="1322" y="43387"/>
                    <a:pt x="1096" y="41542"/>
                  </a:cubicBezTo>
                  <a:cubicBezTo>
                    <a:pt x="893" y="39672"/>
                    <a:pt x="703" y="37827"/>
                    <a:pt x="536" y="36005"/>
                  </a:cubicBezTo>
                  <a:cubicBezTo>
                    <a:pt x="405" y="34303"/>
                    <a:pt x="298" y="32636"/>
                    <a:pt x="227" y="30981"/>
                  </a:cubicBezTo>
                  <a:cubicBezTo>
                    <a:pt x="155" y="29326"/>
                    <a:pt x="119" y="27718"/>
                    <a:pt x="107" y="26147"/>
                  </a:cubicBezTo>
                  <a:cubicBezTo>
                    <a:pt x="107" y="24587"/>
                    <a:pt x="107" y="23075"/>
                    <a:pt x="107" y="21622"/>
                  </a:cubicBezTo>
                  <a:lnTo>
                    <a:pt x="107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18"/>
            <p:cNvSpPr/>
            <p:nvPr/>
          </p:nvSpPr>
          <p:spPr>
            <a:xfrm>
              <a:off x="5846413" y="827025"/>
              <a:ext cx="153300" cy="4048750"/>
            </a:xfrm>
            <a:custGeom>
              <a:rect b="b" l="l" r="r" t="t"/>
              <a:pathLst>
                <a:path extrusionOk="0" fill="none" h="161950" w="6132">
                  <a:moveTo>
                    <a:pt x="298" y="161949"/>
                  </a:moveTo>
                  <a:lnTo>
                    <a:pt x="298" y="119956"/>
                  </a:lnTo>
                  <a:cubicBezTo>
                    <a:pt x="298" y="117956"/>
                    <a:pt x="298" y="115920"/>
                    <a:pt x="298" y="113848"/>
                  </a:cubicBezTo>
                  <a:cubicBezTo>
                    <a:pt x="286" y="111788"/>
                    <a:pt x="274" y="109728"/>
                    <a:pt x="250" y="107669"/>
                  </a:cubicBezTo>
                  <a:cubicBezTo>
                    <a:pt x="226" y="105621"/>
                    <a:pt x="191" y="103573"/>
                    <a:pt x="155" y="101513"/>
                  </a:cubicBezTo>
                  <a:cubicBezTo>
                    <a:pt x="107" y="99465"/>
                    <a:pt x="72" y="97406"/>
                    <a:pt x="36" y="95322"/>
                  </a:cubicBezTo>
                  <a:cubicBezTo>
                    <a:pt x="0" y="93238"/>
                    <a:pt x="48" y="91071"/>
                    <a:pt x="286" y="88750"/>
                  </a:cubicBezTo>
                  <a:cubicBezTo>
                    <a:pt x="548" y="86416"/>
                    <a:pt x="1048" y="83916"/>
                    <a:pt x="1727" y="81296"/>
                  </a:cubicBezTo>
                  <a:cubicBezTo>
                    <a:pt x="2405" y="78677"/>
                    <a:pt x="3167" y="76010"/>
                    <a:pt x="3882" y="73331"/>
                  </a:cubicBezTo>
                  <a:cubicBezTo>
                    <a:pt x="4596" y="70664"/>
                    <a:pt x="5179" y="68033"/>
                    <a:pt x="5572" y="65509"/>
                  </a:cubicBezTo>
                  <a:cubicBezTo>
                    <a:pt x="5965" y="62973"/>
                    <a:pt x="6132" y="60556"/>
                    <a:pt x="6084" y="58270"/>
                  </a:cubicBezTo>
                  <a:cubicBezTo>
                    <a:pt x="6037" y="55984"/>
                    <a:pt x="5787" y="53817"/>
                    <a:pt x="5406" y="51793"/>
                  </a:cubicBezTo>
                  <a:cubicBezTo>
                    <a:pt x="5025" y="49757"/>
                    <a:pt x="4548" y="47840"/>
                    <a:pt x="4048" y="46006"/>
                  </a:cubicBezTo>
                  <a:cubicBezTo>
                    <a:pt x="3524" y="44185"/>
                    <a:pt x="3036" y="42435"/>
                    <a:pt x="2584" y="40720"/>
                  </a:cubicBezTo>
                  <a:cubicBezTo>
                    <a:pt x="2131" y="39017"/>
                    <a:pt x="1739" y="37303"/>
                    <a:pt x="1393" y="35612"/>
                  </a:cubicBezTo>
                  <a:cubicBezTo>
                    <a:pt x="1119" y="34029"/>
                    <a:pt x="893" y="32445"/>
                    <a:pt x="703" y="30885"/>
                  </a:cubicBezTo>
                  <a:cubicBezTo>
                    <a:pt x="560" y="29278"/>
                    <a:pt x="441" y="27695"/>
                    <a:pt x="381" y="26147"/>
                  </a:cubicBezTo>
                  <a:cubicBezTo>
                    <a:pt x="322" y="24587"/>
                    <a:pt x="298" y="23075"/>
                    <a:pt x="298" y="21611"/>
                  </a:cubicBezTo>
                  <a:lnTo>
                    <a:pt x="298" y="17420"/>
                  </a:lnTo>
                  <a:lnTo>
                    <a:pt x="298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18"/>
            <p:cNvSpPr/>
            <p:nvPr/>
          </p:nvSpPr>
          <p:spPr>
            <a:xfrm>
              <a:off x="5562438" y="827025"/>
              <a:ext cx="258400" cy="4048750"/>
            </a:xfrm>
            <a:custGeom>
              <a:rect b="b" l="l" r="r" t="t"/>
              <a:pathLst>
                <a:path extrusionOk="0" fill="none" h="161950" w="10336">
                  <a:moveTo>
                    <a:pt x="429" y="161949"/>
                  </a:moveTo>
                  <a:lnTo>
                    <a:pt x="429" y="125826"/>
                  </a:lnTo>
                  <a:cubicBezTo>
                    <a:pt x="429" y="123909"/>
                    <a:pt x="429" y="121956"/>
                    <a:pt x="429" y="119956"/>
                  </a:cubicBezTo>
                  <a:cubicBezTo>
                    <a:pt x="417" y="117968"/>
                    <a:pt x="417" y="115955"/>
                    <a:pt x="382" y="113955"/>
                  </a:cubicBezTo>
                  <a:cubicBezTo>
                    <a:pt x="358" y="111967"/>
                    <a:pt x="322" y="109990"/>
                    <a:pt x="274" y="108014"/>
                  </a:cubicBezTo>
                  <a:cubicBezTo>
                    <a:pt x="227" y="106049"/>
                    <a:pt x="167" y="104073"/>
                    <a:pt x="108" y="102097"/>
                  </a:cubicBezTo>
                  <a:cubicBezTo>
                    <a:pt x="48" y="100120"/>
                    <a:pt x="1" y="98132"/>
                    <a:pt x="1" y="96072"/>
                  </a:cubicBezTo>
                  <a:cubicBezTo>
                    <a:pt x="144" y="93965"/>
                    <a:pt x="465" y="91738"/>
                    <a:pt x="1036" y="89297"/>
                  </a:cubicBezTo>
                  <a:cubicBezTo>
                    <a:pt x="1656" y="86869"/>
                    <a:pt x="2560" y="84225"/>
                    <a:pt x="3656" y="81451"/>
                  </a:cubicBezTo>
                  <a:cubicBezTo>
                    <a:pt x="4204" y="80070"/>
                    <a:pt x="4787" y="78653"/>
                    <a:pt x="5370" y="77236"/>
                  </a:cubicBezTo>
                  <a:cubicBezTo>
                    <a:pt x="5942" y="75820"/>
                    <a:pt x="6513" y="74391"/>
                    <a:pt x="7061" y="72974"/>
                  </a:cubicBezTo>
                  <a:cubicBezTo>
                    <a:pt x="7609" y="71545"/>
                    <a:pt x="8109" y="70140"/>
                    <a:pt x="8537" y="68747"/>
                  </a:cubicBezTo>
                  <a:cubicBezTo>
                    <a:pt x="8954" y="67366"/>
                    <a:pt x="9323" y="66009"/>
                    <a:pt x="9597" y="64675"/>
                  </a:cubicBezTo>
                  <a:cubicBezTo>
                    <a:pt x="10145" y="62032"/>
                    <a:pt x="10335" y="59532"/>
                    <a:pt x="10169" y="57222"/>
                  </a:cubicBezTo>
                  <a:cubicBezTo>
                    <a:pt x="10014" y="54912"/>
                    <a:pt x="9538" y="52769"/>
                    <a:pt x="8835" y="50781"/>
                  </a:cubicBezTo>
                  <a:cubicBezTo>
                    <a:pt x="8133" y="48792"/>
                    <a:pt x="7287" y="46935"/>
                    <a:pt x="6394" y="45185"/>
                  </a:cubicBezTo>
                  <a:cubicBezTo>
                    <a:pt x="5501" y="43423"/>
                    <a:pt x="4644" y="41744"/>
                    <a:pt x="3882" y="40125"/>
                  </a:cubicBezTo>
                  <a:cubicBezTo>
                    <a:pt x="3120" y="38494"/>
                    <a:pt x="2501" y="36886"/>
                    <a:pt x="2001" y="35291"/>
                  </a:cubicBezTo>
                  <a:cubicBezTo>
                    <a:pt x="1572" y="33660"/>
                    <a:pt x="1215" y="32005"/>
                    <a:pt x="953" y="30350"/>
                  </a:cubicBezTo>
                  <a:cubicBezTo>
                    <a:pt x="775" y="28945"/>
                    <a:pt x="644" y="27540"/>
                    <a:pt x="548" y="26147"/>
                  </a:cubicBezTo>
                  <a:cubicBezTo>
                    <a:pt x="477" y="24730"/>
                    <a:pt x="441" y="23349"/>
                    <a:pt x="429" y="22015"/>
                  </a:cubicBezTo>
                  <a:cubicBezTo>
                    <a:pt x="429" y="19348"/>
                    <a:pt x="429" y="16860"/>
                    <a:pt x="429" y="14598"/>
                  </a:cubicBezTo>
                  <a:lnTo>
                    <a:pt x="429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18"/>
            <p:cNvSpPr/>
            <p:nvPr/>
          </p:nvSpPr>
          <p:spPr>
            <a:xfrm>
              <a:off x="5279963" y="827025"/>
              <a:ext cx="338450" cy="4048750"/>
            </a:xfrm>
            <a:custGeom>
              <a:rect b="b" l="l" r="r" t="t"/>
              <a:pathLst>
                <a:path extrusionOk="0" fill="none" h="161950" w="13538">
                  <a:moveTo>
                    <a:pt x="501" y="161949"/>
                  </a:moveTo>
                  <a:lnTo>
                    <a:pt x="501" y="125826"/>
                  </a:lnTo>
                  <a:cubicBezTo>
                    <a:pt x="501" y="123909"/>
                    <a:pt x="501" y="121956"/>
                    <a:pt x="489" y="119968"/>
                  </a:cubicBezTo>
                  <a:cubicBezTo>
                    <a:pt x="477" y="118003"/>
                    <a:pt x="453" y="116027"/>
                    <a:pt x="417" y="114086"/>
                  </a:cubicBezTo>
                  <a:cubicBezTo>
                    <a:pt x="382" y="112134"/>
                    <a:pt x="334" y="110205"/>
                    <a:pt x="274" y="108276"/>
                  </a:cubicBezTo>
                  <a:cubicBezTo>
                    <a:pt x="215" y="106347"/>
                    <a:pt x="143" y="104418"/>
                    <a:pt x="72" y="102490"/>
                  </a:cubicBezTo>
                  <a:cubicBezTo>
                    <a:pt x="1" y="100561"/>
                    <a:pt x="1" y="98560"/>
                    <a:pt x="203" y="96489"/>
                  </a:cubicBezTo>
                  <a:cubicBezTo>
                    <a:pt x="417" y="94405"/>
                    <a:pt x="905" y="92191"/>
                    <a:pt x="1656" y="89774"/>
                  </a:cubicBezTo>
                  <a:cubicBezTo>
                    <a:pt x="2406" y="87357"/>
                    <a:pt x="3489" y="84690"/>
                    <a:pt x="4835" y="81844"/>
                  </a:cubicBezTo>
                  <a:cubicBezTo>
                    <a:pt x="5513" y="80415"/>
                    <a:pt x="6239" y="78951"/>
                    <a:pt x="6990" y="77463"/>
                  </a:cubicBezTo>
                  <a:cubicBezTo>
                    <a:pt x="7740" y="75974"/>
                    <a:pt x="8490" y="74462"/>
                    <a:pt x="9216" y="72950"/>
                  </a:cubicBezTo>
                  <a:cubicBezTo>
                    <a:pt x="9954" y="71438"/>
                    <a:pt x="10621" y="69950"/>
                    <a:pt x="11192" y="68485"/>
                  </a:cubicBezTo>
                  <a:cubicBezTo>
                    <a:pt x="11776" y="67021"/>
                    <a:pt x="12264" y="65580"/>
                    <a:pt x="12621" y="64199"/>
                  </a:cubicBezTo>
                  <a:cubicBezTo>
                    <a:pt x="13336" y="61437"/>
                    <a:pt x="13538" y="58901"/>
                    <a:pt x="13205" y="56615"/>
                  </a:cubicBezTo>
                  <a:cubicBezTo>
                    <a:pt x="12871" y="54329"/>
                    <a:pt x="12109" y="52269"/>
                    <a:pt x="11085" y="50364"/>
                  </a:cubicBezTo>
                  <a:cubicBezTo>
                    <a:pt x="10049" y="48471"/>
                    <a:pt x="8871" y="46709"/>
                    <a:pt x="7656" y="45030"/>
                  </a:cubicBezTo>
                  <a:cubicBezTo>
                    <a:pt x="6442" y="43351"/>
                    <a:pt x="5299" y="41732"/>
                    <a:pt x="4299" y="40137"/>
                  </a:cubicBezTo>
                  <a:cubicBezTo>
                    <a:pt x="3299" y="38553"/>
                    <a:pt x="2501" y="36970"/>
                    <a:pt x="1870" y="35386"/>
                  </a:cubicBezTo>
                  <a:cubicBezTo>
                    <a:pt x="1406" y="33743"/>
                    <a:pt x="1072" y="32088"/>
                    <a:pt x="834" y="30421"/>
                  </a:cubicBezTo>
                  <a:cubicBezTo>
                    <a:pt x="644" y="28254"/>
                    <a:pt x="536" y="26123"/>
                    <a:pt x="501" y="24051"/>
                  </a:cubicBezTo>
                  <a:cubicBezTo>
                    <a:pt x="501" y="22242"/>
                    <a:pt x="501" y="20503"/>
                    <a:pt x="501" y="18860"/>
                  </a:cubicBezTo>
                  <a:lnTo>
                    <a:pt x="50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18"/>
            <p:cNvSpPr/>
            <p:nvPr/>
          </p:nvSpPr>
          <p:spPr>
            <a:xfrm>
              <a:off x="4999563" y="827025"/>
              <a:ext cx="325375" cy="4048750"/>
            </a:xfrm>
            <a:custGeom>
              <a:rect b="b" l="l" r="r" t="t"/>
              <a:pathLst>
                <a:path extrusionOk="0" fill="none" h="161950" w="13015">
                  <a:moveTo>
                    <a:pt x="489" y="161949"/>
                  </a:moveTo>
                  <a:lnTo>
                    <a:pt x="489" y="125826"/>
                  </a:lnTo>
                  <a:cubicBezTo>
                    <a:pt x="489" y="123909"/>
                    <a:pt x="489" y="121956"/>
                    <a:pt x="477" y="119968"/>
                  </a:cubicBezTo>
                  <a:cubicBezTo>
                    <a:pt x="465" y="118003"/>
                    <a:pt x="441" y="116039"/>
                    <a:pt x="406" y="114098"/>
                  </a:cubicBezTo>
                  <a:cubicBezTo>
                    <a:pt x="370" y="112145"/>
                    <a:pt x="322" y="110217"/>
                    <a:pt x="251" y="108288"/>
                  </a:cubicBezTo>
                  <a:cubicBezTo>
                    <a:pt x="191" y="106359"/>
                    <a:pt x="132" y="104442"/>
                    <a:pt x="60" y="102501"/>
                  </a:cubicBezTo>
                  <a:cubicBezTo>
                    <a:pt x="1" y="100549"/>
                    <a:pt x="25" y="98560"/>
                    <a:pt x="239" y="96501"/>
                  </a:cubicBezTo>
                  <a:cubicBezTo>
                    <a:pt x="453" y="94441"/>
                    <a:pt x="894" y="92274"/>
                    <a:pt x="1596" y="89964"/>
                  </a:cubicBezTo>
                  <a:cubicBezTo>
                    <a:pt x="2299" y="87642"/>
                    <a:pt x="3263" y="85095"/>
                    <a:pt x="4501" y="82320"/>
                  </a:cubicBezTo>
                  <a:cubicBezTo>
                    <a:pt x="5121" y="80939"/>
                    <a:pt x="5823" y="79487"/>
                    <a:pt x="6573" y="78010"/>
                  </a:cubicBezTo>
                  <a:cubicBezTo>
                    <a:pt x="7323" y="76522"/>
                    <a:pt x="8109" y="74998"/>
                    <a:pt x="8919" y="73450"/>
                  </a:cubicBezTo>
                  <a:cubicBezTo>
                    <a:pt x="9645" y="71938"/>
                    <a:pt x="10324" y="70426"/>
                    <a:pt x="10919" y="68950"/>
                  </a:cubicBezTo>
                  <a:cubicBezTo>
                    <a:pt x="11514" y="67461"/>
                    <a:pt x="12002" y="66021"/>
                    <a:pt x="12336" y="64628"/>
                  </a:cubicBezTo>
                  <a:cubicBezTo>
                    <a:pt x="13014" y="61854"/>
                    <a:pt x="12991" y="59377"/>
                    <a:pt x="12360" y="57174"/>
                  </a:cubicBezTo>
                  <a:cubicBezTo>
                    <a:pt x="11717" y="54984"/>
                    <a:pt x="10657" y="53007"/>
                    <a:pt x="9383" y="51186"/>
                  </a:cubicBezTo>
                  <a:cubicBezTo>
                    <a:pt x="8109" y="49364"/>
                    <a:pt x="6776" y="47638"/>
                    <a:pt x="5525" y="45959"/>
                  </a:cubicBezTo>
                  <a:cubicBezTo>
                    <a:pt x="4275" y="44280"/>
                    <a:pt x="3204" y="42613"/>
                    <a:pt x="2346" y="40934"/>
                  </a:cubicBezTo>
                  <a:cubicBezTo>
                    <a:pt x="1489" y="39267"/>
                    <a:pt x="906" y="37577"/>
                    <a:pt x="596" y="35838"/>
                  </a:cubicBezTo>
                  <a:cubicBezTo>
                    <a:pt x="299" y="34088"/>
                    <a:pt x="239" y="32302"/>
                    <a:pt x="251" y="30528"/>
                  </a:cubicBezTo>
                  <a:cubicBezTo>
                    <a:pt x="310" y="28266"/>
                    <a:pt x="370" y="26099"/>
                    <a:pt x="406" y="24027"/>
                  </a:cubicBezTo>
                  <a:cubicBezTo>
                    <a:pt x="441" y="21968"/>
                    <a:pt x="453" y="20003"/>
                    <a:pt x="465" y="18146"/>
                  </a:cubicBezTo>
                  <a:cubicBezTo>
                    <a:pt x="477" y="14443"/>
                    <a:pt x="477" y="11193"/>
                    <a:pt x="477" y="8502"/>
                  </a:cubicBezTo>
                  <a:lnTo>
                    <a:pt x="477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18"/>
            <p:cNvSpPr/>
            <p:nvPr/>
          </p:nvSpPr>
          <p:spPr>
            <a:xfrm>
              <a:off x="4665613" y="826725"/>
              <a:ext cx="207175" cy="4049050"/>
            </a:xfrm>
            <a:custGeom>
              <a:rect b="b" l="l" r="r" t="t"/>
              <a:pathLst>
                <a:path extrusionOk="0" fill="none" h="161962" w="8287">
                  <a:moveTo>
                    <a:pt x="2619" y="161961"/>
                  </a:moveTo>
                  <a:lnTo>
                    <a:pt x="2619" y="125838"/>
                  </a:lnTo>
                  <a:cubicBezTo>
                    <a:pt x="2619" y="123921"/>
                    <a:pt x="2619" y="121968"/>
                    <a:pt x="2608" y="119980"/>
                  </a:cubicBezTo>
                  <a:cubicBezTo>
                    <a:pt x="2608" y="117980"/>
                    <a:pt x="2596" y="115979"/>
                    <a:pt x="2572" y="113991"/>
                  </a:cubicBezTo>
                  <a:cubicBezTo>
                    <a:pt x="2548" y="112003"/>
                    <a:pt x="2500" y="110026"/>
                    <a:pt x="2453" y="108062"/>
                  </a:cubicBezTo>
                  <a:cubicBezTo>
                    <a:pt x="2405" y="106085"/>
                    <a:pt x="2358" y="104121"/>
                    <a:pt x="2298" y="102144"/>
                  </a:cubicBezTo>
                  <a:cubicBezTo>
                    <a:pt x="2238" y="100168"/>
                    <a:pt x="2215" y="98144"/>
                    <a:pt x="2334" y="96084"/>
                  </a:cubicBezTo>
                  <a:cubicBezTo>
                    <a:pt x="2453" y="94024"/>
                    <a:pt x="2727" y="91893"/>
                    <a:pt x="3179" y="89667"/>
                  </a:cubicBezTo>
                  <a:cubicBezTo>
                    <a:pt x="3632" y="87440"/>
                    <a:pt x="4274" y="85095"/>
                    <a:pt x="5048" y="82618"/>
                  </a:cubicBezTo>
                  <a:cubicBezTo>
                    <a:pt x="5846" y="80118"/>
                    <a:pt x="6644" y="77463"/>
                    <a:pt x="7346" y="74736"/>
                  </a:cubicBezTo>
                  <a:cubicBezTo>
                    <a:pt x="7942" y="72057"/>
                    <a:pt x="8287" y="69414"/>
                    <a:pt x="8180" y="66950"/>
                  </a:cubicBezTo>
                  <a:cubicBezTo>
                    <a:pt x="8084" y="64485"/>
                    <a:pt x="7549" y="62211"/>
                    <a:pt x="6715" y="60103"/>
                  </a:cubicBezTo>
                  <a:cubicBezTo>
                    <a:pt x="5870" y="57984"/>
                    <a:pt x="4870" y="55984"/>
                    <a:pt x="3893" y="54031"/>
                  </a:cubicBezTo>
                  <a:cubicBezTo>
                    <a:pt x="2905" y="52079"/>
                    <a:pt x="2048" y="50126"/>
                    <a:pt x="1393" y="48185"/>
                  </a:cubicBezTo>
                  <a:cubicBezTo>
                    <a:pt x="738" y="46233"/>
                    <a:pt x="322" y="44268"/>
                    <a:pt x="167" y="42292"/>
                  </a:cubicBezTo>
                  <a:cubicBezTo>
                    <a:pt x="0" y="40327"/>
                    <a:pt x="95" y="38327"/>
                    <a:pt x="310" y="36374"/>
                  </a:cubicBezTo>
                  <a:cubicBezTo>
                    <a:pt x="572" y="34410"/>
                    <a:pt x="857" y="32517"/>
                    <a:pt x="1119" y="30671"/>
                  </a:cubicBezTo>
                  <a:cubicBezTo>
                    <a:pt x="1465" y="28373"/>
                    <a:pt x="1750" y="26171"/>
                    <a:pt x="1965" y="24075"/>
                  </a:cubicBezTo>
                  <a:cubicBezTo>
                    <a:pt x="2191" y="21980"/>
                    <a:pt x="2346" y="20003"/>
                    <a:pt x="2417" y="18158"/>
                  </a:cubicBezTo>
                  <a:cubicBezTo>
                    <a:pt x="2584" y="14443"/>
                    <a:pt x="2619" y="11205"/>
                    <a:pt x="2619" y="8514"/>
                  </a:cubicBezTo>
                  <a:lnTo>
                    <a:pt x="2619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18"/>
            <p:cNvSpPr/>
            <p:nvPr/>
          </p:nvSpPr>
          <p:spPr>
            <a:xfrm>
              <a:off x="4295913" y="826725"/>
              <a:ext cx="164625" cy="4049050"/>
            </a:xfrm>
            <a:custGeom>
              <a:rect b="b" l="l" r="r" t="t"/>
              <a:pathLst>
                <a:path extrusionOk="0" fill="none" h="161962" w="6585">
                  <a:moveTo>
                    <a:pt x="6168" y="161961"/>
                  </a:moveTo>
                  <a:lnTo>
                    <a:pt x="6168" y="125838"/>
                  </a:lnTo>
                  <a:lnTo>
                    <a:pt x="6168" y="119968"/>
                  </a:lnTo>
                  <a:cubicBezTo>
                    <a:pt x="6168" y="117968"/>
                    <a:pt x="6168" y="115932"/>
                    <a:pt x="6168" y="113860"/>
                  </a:cubicBezTo>
                  <a:cubicBezTo>
                    <a:pt x="6156" y="111824"/>
                    <a:pt x="6144" y="109764"/>
                    <a:pt x="6108" y="107716"/>
                  </a:cubicBezTo>
                  <a:cubicBezTo>
                    <a:pt x="6085" y="105669"/>
                    <a:pt x="6049" y="103633"/>
                    <a:pt x="6013" y="101585"/>
                  </a:cubicBezTo>
                  <a:cubicBezTo>
                    <a:pt x="5977" y="99537"/>
                    <a:pt x="5942" y="97477"/>
                    <a:pt x="5930" y="95382"/>
                  </a:cubicBezTo>
                  <a:cubicBezTo>
                    <a:pt x="5930" y="93286"/>
                    <a:pt x="6013" y="91143"/>
                    <a:pt x="6156" y="88976"/>
                  </a:cubicBezTo>
                  <a:cubicBezTo>
                    <a:pt x="6347" y="86785"/>
                    <a:pt x="6525" y="84535"/>
                    <a:pt x="6561" y="82261"/>
                  </a:cubicBezTo>
                  <a:cubicBezTo>
                    <a:pt x="6585" y="79987"/>
                    <a:pt x="6454" y="77713"/>
                    <a:pt x="6120" y="75462"/>
                  </a:cubicBezTo>
                  <a:cubicBezTo>
                    <a:pt x="5799" y="73200"/>
                    <a:pt x="5287" y="70974"/>
                    <a:pt x="4632" y="68783"/>
                  </a:cubicBezTo>
                  <a:cubicBezTo>
                    <a:pt x="3989" y="66580"/>
                    <a:pt x="3251" y="64413"/>
                    <a:pt x="2548" y="62247"/>
                  </a:cubicBezTo>
                  <a:cubicBezTo>
                    <a:pt x="1846" y="60080"/>
                    <a:pt x="1239" y="57913"/>
                    <a:pt x="798" y="55746"/>
                  </a:cubicBezTo>
                  <a:cubicBezTo>
                    <a:pt x="346" y="53579"/>
                    <a:pt x="96" y="51424"/>
                    <a:pt x="48" y="49281"/>
                  </a:cubicBezTo>
                  <a:cubicBezTo>
                    <a:pt x="1" y="47149"/>
                    <a:pt x="120" y="45054"/>
                    <a:pt x="382" y="42982"/>
                  </a:cubicBezTo>
                  <a:cubicBezTo>
                    <a:pt x="667" y="40934"/>
                    <a:pt x="1048" y="38898"/>
                    <a:pt x="1489" y="36910"/>
                  </a:cubicBezTo>
                  <a:cubicBezTo>
                    <a:pt x="1894" y="35088"/>
                    <a:pt x="2310" y="33303"/>
                    <a:pt x="2727" y="31564"/>
                  </a:cubicBezTo>
                  <a:cubicBezTo>
                    <a:pt x="3132" y="29826"/>
                    <a:pt x="3525" y="28135"/>
                    <a:pt x="3894" y="26504"/>
                  </a:cubicBezTo>
                  <a:cubicBezTo>
                    <a:pt x="4632" y="23242"/>
                    <a:pt x="5204" y="20218"/>
                    <a:pt x="5561" y="17491"/>
                  </a:cubicBezTo>
                  <a:cubicBezTo>
                    <a:pt x="5906" y="14765"/>
                    <a:pt x="6073" y="12324"/>
                    <a:pt x="6120" y="10181"/>
                  </a:cubicBezTo>
                  <a:cubicBezTo>
                    <a:pt x="6168" y="8049"/>
                    <a:pt x="6168" y="6216"/>
                    <a:pt x="6168" y="4704"/>
                  </a:cubicBezTo>
                  <a:lnTo>
                    <a:pt x="6168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18"/>
            <p:cNvSpPr/>
            <p:nvPr/>
          </p:nvSpPr>
          <p:spPr>
            <a:xfrm>
              <a:off x="3961063" y="826725"/>
              <a:ext cx="208375" cy="4049050"/>
            </a:xfrm>
            <a:custGeom>
              <a:rect b="b" l="l" r="r" t="t"/>
              <a:pathLst>
                <a:path extrusionOk="0" fill="none" h="161962" w="8335">
                  <a:moveTo>
                    <a:pt x="8334" y="161961"/>
                  </a:moveTo>
                  <a:lnTo>
                    <a:pt x="8334" y="113848"/>
                  </a:lnTo>
                  <a:cubicBezTo>
                    <a:pt x="8334" y="111776"/>
                    <a:pt x="8334" y="109669"/>
                    <a:pt x="8334" y="107538"/>
                  </a:cubicBezTo>
                  <a:cubicBezTo>
                    <a:pt x="8334" y="105407"/>
                    <a:pt x="8322" y="103264"/>
                    <a:pt x="8311" y="101120"/>
                  </a:cubicBezTo>
                  <a:cubicBezTo>
                    <a:pt x="8299" y="98989"/>
                    <a:pt x="8275" y="96834"/>
                    <a:pt x="8263" y="94679"/>
                  </a:cubicBezTo>
                  <a:cubicBezTo>
                    <a:pt x="8239" y="92524"/>
                    <a:pt x="8227" y="90357"/>
                    <a:pt x="8120" y="88155"/>
                  </a:cubicBezTo>
                  <a:cubicBezTo>
                    <a:pt x="8013" y="85952"/>
                    <a:pt x="7739" y="83761"/>
                    <a:pt x="7334" y="81582"/>
                  </a:cubicBezTo>
                  <a:cubicBezTo>
                    <a:pt x="6918" y="79415"/>
                    <a:pt x="6382" y="77248"/>
                    <a:pt x="5751" y="75105"/>
                  </a:cubicBezTo>
                  <a:cubicBezTo>
                    <a:pt x="5120" y="72962"/>
                    <a:pt x="4417" y="70831"/>
                    <a:pt x="3715" y="68700"/>
                  </a:cubicBezTo>
                  <a:cubicBezTo>
                    <a:pt x="3012" y="66569"/>
                    <a:pt x="2346" y="64437"/>
                    <a:pt x="1762" y="62318"/>
                  </a:cubicBezTo>
                  <a:cubicBezTo>
                    <a:pt x="1179" y="60199"/>
                    <a:pt x="726" y="58079"/>
                    <a:pt x="429" y="55984"/>
                  </a:cubicBezTo>
                  <a:cubicBezTo>
                    <a:pt x="131" y="53888"/>
                    <a:pt x="0" y="51817"/>
                    <a:pt x="48" y="49733"/>
                  </a:cubicBezTo>
                  <a:cubicBezTo>
                    <a:pt x="95" y="47661"/>
                    <a:pt x="321" y="45590"/>
                    <a:pt x="667" y="43518"/>
                  </a:cubicBezTo>
                  <a:cubicBezTo>
                    <a:pt x="1024" y="41458"/>
                    <a:pt x="1476" y="39410"/>
                    <a:pt x="2012" y="37410"/>
                  </a:cubicBezTo>
                  <a:cubicBezTo>
                    <a:pt x="2500" y="35565"/>
                    <a:pt x="3000" y="33755"/>
                    <a:pt x="3500" y="31993"/>
                  </a:cubicBezTo>
                  <a:cubicBezTo>
                    <a:pt x="4001" y="30231"/>
                    <a:pt x="4501" y="28504"/>
                    <a:pt x="4965" y="26849"/>
                  </a:cubicBezTo>
                  <a:cubicBezTo>
                    <a:pt x="5906" y="23528"/>
                    <a:pt x="6679" y="20444"/>
                    <a:pt x="7227" y="17646"/>
                  </a:cubicBezTo>
                  <a:cubicBezTo>
                    <a:pt x="7775" y="14860"/>
                    <a:pt x="8072" y="12371"/>
                    <a:pt x="8192" y="10204"/>
                  </a:cubicBezTo>
                  <a:cubicBezTo>
                    <a:pt x="8322" y="8049"/>
                    <a:pt x="8334" y="6216"/>
                    <a:pt x="8334" y="4704"/>
                  </a:cubicBezTo>
                  <a:lnTo>
                    <a:pt x="8334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18"/>
            <p:cNvSpPr/>
            <p:nvPr/>
          </p:nvSpPr>
          <p:spPr>
            <a:xfrm>
              <a:off x="3681838" y="827025"/>
              <a:ext cx="206900" cy="4048750"/>
            </a:xfrm>
            <a:custGeom>
              <a:rect b="b" l="l" r="r" t="t"/>
              <a:pathLst>
                <a:path extrusionOk="0" fill="none" h="161950" w="8276">
                  <a:moveTo>
                    <a:pt x="8276" y="161949"/>
                  </a:moveTo>
                  <a:lnTo>
                    <a:pt x="8276" y="101025"/>
                  </a:lnTo>
                  <a:lnTo>
                    <a:pt x="8276" y="94405"/>
                  </a:lnTo>
                  <a:cubicBezTo>
                    <a:pt x="8276" y="92191"/>
                    <a:pt x="8252" y="89952"/>
                    <a:pt x="8061" y="87726"/>
                  </a:cubicBezTo>
                  <a:cubicBezTo>
                    <a:pt x="7883" y="85499"/>
                    <a:pt x="7526" y="83309"/>
                    <a:pt x="7038" y="81154"/>
                  </a:cubicBezTo>
                  <a:cubicBezTo>
                    <a:pt x="6549" y="79010"/>
                    <a:pt x="5954" y="76879"/>
                    <a:pt x="5311" y="74772"/>
                  </a:cubicBezTo>
                  <a:cubicBezTo>
                    <a:pt x="4668" y="72664"/>
                    <a:pt x="3990" y="70581"/>
                    <a:pt x="3335" y="68509"/>
                  </a:cubicBezTo>
                  <a:cubicBezTo>
                    <a:pt x="2680" y="66426"/>
                    <a:pt x="2085" y="64366"/>
                    <a:pt x="1549" y="62306"/>
                  </a:cubicBezTo>
                  <a:cubicBezTo>
                    <a:pt x="1061" y="60365"/>
                    <a:pt x="668" y="58436"/>
                    <a:pt x="394" y="56508"/>
                  </a:cubicBezTo>
                  <a:cubicBezTo>
                    <a:pt x="156" y="54698"/>
                    <a:pt x="13" y="52876"/>
                    <a:pt x="13" y="51067"/>
                  </a:cubicBezTo>
                  <a:cubicBezTo>
                    <a:pt x="1" y="49245"/>
                    <a:pt x="120" y="47423"/>
                    <a:pt x="358" y="45602"/>
                  </a:cubicBezTo>
                  <a:cubicBezTo>
                    <a:pt x="584" y="43768"/>
                    <a:pt x="906" y="41958"/>
                    <a:pt x="1275" y="40172"/>
                  </a:cubicBezTo>
                  <a:cubicBezTo>
                    <a:pt x="1656" y="38386"/>
                    <a:pt x="2085" y="36612"/>
                    <a:pt x="2549" y="34886"/>
                  </a:cubicBezTo>
                  <a:cubicBezTo>
                    <a:pt x="3489" y="31409"/>
                    <a:pt x="4442" y="28088"/>
                    <a:pt x="5287" y="24980"/>
                  </a:cubicBezTo>
                  <a:cubicBezTo>
                    <a:pt x="6145" y="21872"/>
                    <a:pt x="6835" y="18991"/>
                    <a:pt x="7323" y="16384"/>
                  </a:cubicBezTo>
                  <a:cubicBezTo>
                    <a:pt x="7811" y="13776"/>
                    <a:pt x="8073" y="11455"/>
                    <a:pt x="8169" y="9430"/>
                  </a:cubicBezTo>
                  <a:cubicBezTo>
                    <a:pt x="8264" y="7430"/>
                    <a:pt x="8276" y="5728"/>
                    <a:pt x="8276" y="4335"/>
                  </a:cubicBezTo>
                  <a:lnTo>
                    <a:pt x="8276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18"/>
            <p:cNvSpPr/>
            <p:nvPr/>
          </p:nvSpPr>
          <p:spPr>
            <a:xfrm>
              <a:off x="3441338" y="826725"/>
              <a:ext cx="180400" cy="4049050"/>
            </a:xfrm>
            <a:custGeom>
              <a:rect b="b" l="l" r="r" t="t"/>
              <a:pathLst>
                <a:path extrusionOk="0" fill="none" h="161962" w="7216">
                  <a:moveTo>
                    <a:pt x="6668" y="161961"/>
                  </a:moveTo>
                  <a:lnTo>
                    <a:pt x="6668" y="119968"/>
                  </a:lnTo>
                  <a:lnTo>
                    <a:pt x="6668" y="113848"/>
                  </a:lnTo>
                  <a:cubicBezTo>
                    <a:pt x="6668" y="111776"/>
                    <a:pt x="6668" y="109657"/>
                    <a:pt x="6692" y="107490"/>
                  </a:cubicBezTo>
                  <a:cubicBezTo>
                    <a:pt x="6728" y="105323"/>
                    <a:pt x="6787" y="103109"/>
                    <a:pt x="6871" y="100858"/>
                  </a:cubicBezTo>
                  <a:cubicBezTo>
                    <a:pt x="6966" y="98596"/>
                    <a:pt x="7049" y="96334"/>
                    <a:pt x="7133" y="94048"/>
                  </a:cubicBezTo>
                  <a:cubicBezTo>
                    <a:pt x="7204" y="91786"/>
                    <a:pt x="7216" y="89500"/>
                    <a:pt x="7144" y="87262"/>
                  </a:cubicBezTo>
                  <a:cubicBezTo>
                    <a:pt x="6978" y="85047"/>
                    <a:pt x="6668" y="82868"/>
                    <a:pt x="6228" y="80749"/>
                  </a:cubicBezTo>
                  <a:cubicBezTo>
                    <a:pt x="5775" y="78630"/>
                    <a:pt x="5228" y="76534"/>
                    <a:pt x="4632" y="74474"/>
                  </a:cubicBezTo>
                  <a:cubicBezTo>
                    <a:pt x="4037" y="72414"/>
                    <a:pt x="3430" y="70355"/>
                    <a:pt x="2822" y="68307"/>
                  </a:cubicBezTo>
                  <a:cubicBezTo>
                    <a:pt x="2251" y="66259"/>
                    <a:pt x="1727" y="64211"/>
                    <a:pt x="1251" y="62163"/>
                  </a:cubicBezTo>
                  <a:cubicBezTo>
                    <a:pt x="858" y="60223"/>
                    <a:pt x="536" y="58282"/>
                    <a:pt x="322" y="56329"/>
                  </a:cubicBezTo>
                  <a:cubicBezTo>
                    <a:pt x="96" y="54388"/>
                    <a:pt x="1" y="52436"/>
                    <a:pt x="13" y="50495"/>
                  </a:cubicBezTo>
                  <a:cubicBezTo>
                    <a:pt x="13" y="48542"/>
                    <a:pt x="132" y="46614"/>
                    <a:pt x="346" y="44685"/>
                  </a:cubicBezTo>
                  <a:cubicBezTo>
                    <a:pt x="584" y="42601"/>
                    <a:pt x="906" y="40542"/>
                    <a:pt x="1298" y="38506"/>
                  </a:cubicBezTo>
                  <a:cubicBezTo>
                    <a:pt x="1691" y="36470"/>
                    <a:pt x="2120" y="34469"/>
                    <a:pt x="2572" y="32517"/>
                  </a:cubicBezTo>
                  <a:cubicBezTo>
                    <a:pt x="3037" y="30564"/>
                    <a:pt x="3489" y="28671"/>
                    <a:pt x="3918" y="26837"/>
                  </a:cubicBezTo>
                  <a:cubicBezTo>
                    <a:pt x="4358" y="24992"/>
                    <a:pt x="4763" y="23230"/>
                    <a:pt x="5108" y="21539"/>
                  </a:cubicBezTo>
                  <a:cubicBezTo>
                    <a:pt x="5787" y="18170"/>
                    <a:pt x="6251" y="15122"/>
                    <a:pt x="6454" y="12467"/>
                  </a:cubicBezTo>
                  <a:cubicBezTo>
                    <a:pt x="6656" y="9812"/>
                    <a:pt x="6668" y="7561"/>
                    <a:pt x="6668" y="5728"/>
                  </a:cubicBezTo>
                  <a:lnTo>
                    <a:pt x="6668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18"/>
            <p:cNvSpPr/>
            <p:nvPr/>
          </p:nvSpPr>
          <p:spPr>
            <a:xfrm>
              <a:off x="3219888" y="827025"/>
              <a:ext cx="177125" cy="4048750"/>
            </a:xfrm>
            <a:custGeom>
              <a:rect b="b" l="l" r="r" t="t"/>
              <a:pathLst>
                <a:path extrusionOk="0" fill="none" h="161950" w="7085">
                  <a:moveTo>
                    <a:pt x="4299" y="161949"/>
                  </a:moveTo>
                  <a:lnTo>
                    <a:pt x="4299" y="125826"/>
                  </a:lnTo>
                  <a:cubicBezTo>
                    <a:pt x="4299" y="123909"/>
                    <a:pt x="4299" y="121956"/>
                    <a:pt x="4322" y="119932"/>
                  </a:cubicBezTo>
                  <a:cubicBezTo>
                    <a:pt x="4346" y="117908"/>
                    <a:pt x="4441" y="115789"/>
                    <a:pt x="4620" y="113574"/>
                  </a:cubicBezTo>
                  <a:cubicBezTo>
                    <a:pt x="4811" y="111360"/>
                    <a:pt x="5061" y="109062"/>
                    <a:pt x="5358" y="106716"/>
                  </a:cubicBezTo>
                  <a:cubicBezTo>
                    <a:pt x="5656" y="104371"/>
                    <a:pt x="5954" y="102001"/>
                    <a:pt x="6227" y="99632"/>
                  </a:cubicBezTo>
                  <a:cubicBezTo>
                    <a:pt x="6513" y="97263"/>
                    <a:pt x="6739" y="94893"/>
                    <a:pt x="6894" y="92572"/>
                  </a:cubicBezTo>
                  <a:cubicBezTo>
                    <a:pt x="7037" y="90250"/>
                    <a:pt x="7085" y="87964"/>
                    <a:pt x="7001" y="85737"/>
                  </a:cubicBezTo>
                  <a:cubicBezTo>
                    <a:pt x="6858" y="83547"/>
                    <a:pt x="6573" y="81415"/>
                    <a:pt x="6132" y="79356"/>
                  </a:cubicBezTo>
                  <a:cubicBezTo>
                    <a:pt x="5692" y="77296"/>
                    <a:pt x="5144" y="75284"/>
                    <a:pt x="4561" y="73307"/>
                  </a:cubicBezTo>
                  <a:cubicBezTo>
                    <a:pt x="3965" y="71343"/>
                    <a:pt x="3358" y="69378"/>
                    <a:pt x="2787" y="67426"/>
                  </a:cubicBezTo>
                  <a:cubicBezTo>
                    <a:pt x="2203" y="65473"/>
                    <a:pt x="1691" y="63509"/>
                    <a:pt x="1227" y="61544"/>
                  </a:cubicBezTo>
                  <a:cubicBezTo>
                    <a:pt x="834" y="59532"/>
                    <a:pt x="512" y="57508"/>
                    <a:pt x="262" y="55484"/>
                  </a:cubicBezTo>
                  <a:cubicBezTo>
                    <a:pt x="120" y="53698"/>
                    <a:pt x="24" y="51888"/>
                    <a:pt x="12" y="50090"/>
                  </a:cubicBezTo>
                  <a:cubicBezTo>
                    <a:pt x="0" y="48280"/>
                    <a:pt x="72" y="46471"/>
                    <a:pt x="215" y="44685"/>
                  </a:cubicBezTo>
                  <a:cubicBezTo>
                    <a:pt x="370" y="42887"/>
                    <a:pt x="560" y="41113"/>
                    <a:pt x="786" y="39363"/>
                  </a:cubicBezTo>
                  <a:cubicBezTo>
                    <a:pt x="1012" y="37612"/>
                    <a:pt x="1263" y="35898"/>
                    <a:pt x="1536" y="34207"/>
                  </a:cubicBezTo>
                  <a:cubicBezTo>
                    <a:pt x="2096" y="30814"/>
                    <a:pt x="2656" y="27576"/>
                    <a:pt x="3132" y="24539"/>
                  </a:cubicBezTo>
                  <a:cubicBezTo>
                    <a:pt x="3608" y="21503"/>
                    <a:pt x="3953" y="18682"/>
                    <a:pt x="4120" y="16134"/>
                  </a:cubicBezTo>
                  <a:cubicBezTo>
                    <a:pt x="4287" y="13574"/>
                    <a:pt x="4299" y="11300"/>
                    <a:pt x="4299" y="9335"/>
                  </a:cubicBezTo>
                  <a:cubicBezTo>
                    <a:pt x="4299" y="7359"/>
                    <a:pt x="4299" y="5668"/>
                    <a:pt x="4299" y="4287"/>
                  </a:cubicBezTo>
                  <a:lnTo>
                    <a:pt x="4299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18"/>
            <p:cNvSpPr/>
            <p:nvPr/>
          </p:nvSpPr>
          <p:spPr>
            <a:xfrm>
              <a:off x="2999613" y="827025"/>
              <a:ext cx="195600" cy="4048750"/>
            </a:xfrm>
            <a:custGeom>
              <a:rect b="b" l="l" r="r" t="t"/>
              <a:pathLst>
                <a:path extrusionOk="0" fill="none" h="161950" w="7824">
                  <a:moveTo>
                    <a:pt x="1882" y="161949"/>
                  </a:moveTo>
                  <a:lnTo>
                    <a:pt x="1882" y="141506"/>
                  </a:lnTo>
                  <a:lnTo>
                    <a:pt x="1882" y="131398"/>
                  </a:lnTo>
                  <a:cubicBezTo>
                    <a:pt x="1882" y="129588"/>
                    <a:pt x="1882" y="127719"/>
                    <a:pt x="1942" y="125766"/>
                  </a:cubicBezTo>
                  <a:cubicBezTo>
                    <a:pt x="2013" y="123814"/>
                    <a:pt x="2156" y="121754"/>
                    <a:pt x="2430" y="119551"/>
                  </a:cubicBezTo>
                  <a:cubicBezTo>
                    <a:pt x="2715" y="117348"/>
                    <a:pt x="3108" y="115027"/>
                    <a:pt x="3608" y="112622"/>
                  </a:cubicBezTo>
                  <a:cubicBezTo>
                    <a:pt x="4097" y="110205"/>
                    <a:pt x="4632" y="107728"/>
                    <a:pt x="5180" y="105228"/>
                  </a:cubicBezTo>
                  <a:cubicBezTo>
                    <a:pt x="5716" y="102728"/>
                    <a:pt x="6228" y="100227"/>
                    <a:pt x="6645" y="97763"/>
                  </a:cubicBezTo>
                  <a:cubicBezTo>
                    <a:pt x="7073" y="95298"/>
                    <a:pt x="7395" y="92881"/>
                    <a:pt x="7585" y="90536"/>
                  </a:cubicBezTo>
                  <a:cubicBezTo>
                    <a:pt x="7776" y="88190"/>
                    <a:pt x="7823" y="85916"/>
                    <a:pt x="7704" y="83725"/>
                  </a:cubicBezTo>
                  <a:cubicBezTo>
                    <a:pt x="7561" y="81558"/>
                    <a:pt x="7252" y="79475"/>
                    <a:pt x="6823" y="77475"/>
                  </a:cubicBezTo>
                  <a:cubicBezTo>
                    <a:pt x="6359" y="75486"/>
                    <a:pt x="5799" y="73545"/>
                    <a:pt x="5180" y="71664"/>
                  </a:cubicBezTo>
                  <a:cubicBezTo>
                    <a:pt x="4561" y="69783"/>
                    <a:pt x="3930" y="67926"/>
                    <a:pt x="3311" y="66080"/>
                  </a:cubicBezTo>
                  <a:cubicBezTo>
                    <a:pt x="2692" y="64235"/>
                    <a:pt x="2120" y="62389"/>
                    <a:pt x="1632" y="60508"/>
                  </a:cubicBezTo>
                  <a:cubicBezTo>
                    <a:pt x="1156" y="58639"/>
                    <a:pt x="763" y="56722"/>
                    <a:pt x="465" y="54793"/>
                  </a:cubicBezTo>
                  <a:cubicBezTo>
                    <a:pt x="227" y="52805"/>
                    <a:pt x="84" y="50805"/>
                    <a:pt x="13" y="48792"/>
                  </a:cubicBezTo>
                  <a:cubicBezTo>
                    <a:pt x="1" y="46578"/>
                    <a:pt x="60" y="44375"/>
                    <a:pt x="191" y="42184"/>
                  </a:cubicBezTo>
                  <a:cubicBezTo>
                    <a:pt x="310" y="39994"/>
                    <a:pt x="489" y="37839"/>
                    <a:pt x="679" y="35731"/>
                  </a:cubicBezTo>
                  <a:cubicBezTo>
                    <a:pt x="870" y="33636"/>
                    <a:pt x="1072" y="31576"/>
                    <a:pt x="1251" y="29588"/>
                  </a:cubicBezTo>
                  <a:cubicBezTo>
                    <a:pt x="1430" y="27599"/>
                    <a:pt x="1584" y="25682"/>
                    <a:pt x="1680" y="23849"/>
                  </a:cubicBezTo>
                  <a:cubicBezTo>
                    <a:pt x="1858" y="20170"/>
                    <a:pt x="1894" y="16848"/>
                    <a:pt x="1882" y="13931"/>
                  </a:cubicBezTo>
                  <a:lnTo>
                    <a:pt x="1882" y="6466"/>
                  </a:lnTo>
                  <a:lnTo>
                    <a:pt x="1882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18"/>
            <p:cNvSpPr/>
            <p:nvPr/>
          </p:nvSpPr>
          <p:spPr>
            <a:xfrm>
              <a:off x="2765963" y="827025"/>
              <a:ext cx="227125" cy="4048750"/>
            </a:xfrm>
            <a:custGeom>
              <a:rect b="b" l="l" r="r" t="t"/>
              <a:pathLst>
                <a:path extrusionOk="0" fill="none" h="161950" w="9085">
                  <a:moveTo>
                    <a:pt x="0" y="161949"/>
                  </a:moveTo>
                  <a:lnTo>
                    <a:pt x="0" y="141506"/>
                  </a:lnTo>
                  <a:cubicBezTo>
                    <a:pt x="0" y="138399"/>
                    <a:pt x="0" y="135005"/>
                    <a:pt x="48" y="131362"/>
                  </a:cubicBezTo>
                  <a:cubicBezTo>
                    <a:pt x="72" y="129540"/>
                    <a:pt x="179" y="127612"/>
                    <a:pt x="393" y="125552"/>
                  </a:cubicBezTo>
                  <a:cubicBezTo>
                    <a:pt x="620" y="123492"/>
                    <a:pt x="977" y="121289"/>
                    <a:pt x="1513" y="118920"/>
                  </a:cubicBezTo>
                  <a:cubicBezTo>
                    <a:pt x="2036" y="116563"/>
                    <a:pt x="2703" y="114062"/>
                    <a:pt x="3453" y="111491"/>
                  </a:cubicBezTo>
                  <a:cubicBezTo>
                    <a:pt x="4203" y="108907"/>
                    <a:pt x="4989" y="106276"/>
                    <a:pt x="5751" y="103633"/>
                  </a:cubicBezTo>
                  <a:cubicBezTo>
                    <a:pt x="6501" y="101001"/>
                    <a:pt x="7180" y="98382"/>
                    <a:pt x="7728" y="95846"/>
                  </a:cubicBezTo>
                  <a:cubicBezTo>
                    <a:pt x="8275" y="93298"/>
                    <a:pt x="8668" y="90833"/>
                    <a:pt x="8871" y="88488"/>
                  </a:cubicBezTo>
                  <a:cubicBezTo>
                    <a:pt x="9073" y="86130"/>
                    <a:pt x="9085" y="83892"/>
                    <a:pt x="8906" y="81761"/>
                  </a:cubicBezTo>
                  <a:cubicBezTo>
                    <a:pt x="8716" y="79641"/>
                    <a:pt x="8359" y="77617"/>
                    <a:pt x="7859" y="75689"/>
                  </a:cubicBezTo>
                  <a:cubicBezTo>
                    <a:pt x="7370" y="73760"/>
                    <a:pt x="6763" y="71902"/>
                    <a:pt x="6096" y="70105"/>
                  </a:cubicBezTo>
                  <a:cubicBezTo>
                    <a:pt x="5430" y="68295"/>
                    <a:pt x="4727" y="66533"/>
                    <a:pt x="4037" y="64771"/>
                  </a:cubicBezTo>
                  <a:cubicBezTo>
                    <a:pt x="3358" y="62997"/>
                    <a:pt x="2727" y="61223"/>
                    <a:pt x="2179" y="59425"/>
                  </a:cubicBezTo>
                  <a:cubicBezTo>
                    <a:pt x="1632" y="57615"/>
                    <a:pt x="1191" y="55769"/>
                    <a:pt x="834" y="53900"/>
                  </a:cubicBezTo>
                  <a:cubicBezTo>
                    <a:pt x="560" y="51971"/>
                    <a:pt x="346" y="50019"/>
                    <a:pt x="239" y="48030"/>
                  </a:cubicBezTo>
                  <a:cubicBezTo>
                    <a:pt x="143" y="46030"/>
                    <a:pt x="108" y="44018"/>
                    <a:pt x="119" y="42018"/>
                  </a:cubicBezTo>
                  <a:cubicBezTo>
                    <a:pt x="119" y="40018"/>
                    <a:pt x="143" y="38053"/>
                    <a:pt x="155" y="36136"/>
                  </a:cubicBezTo>
                  <a:cubicBezTo>
                    <a:pt x="179" y="34231"/>
                    <a:pt x="179" y="32362"/>
                    <a:pt x="155" y="30552"/>
                  </a:cubicBezTo>
                  <a:cubicBezTo>
                    <a:pt x="119" y="26933"/>
                    <a:pt x="60" y="23527"/>
                    <a:pt x="24" y="20420"/>
                  </a:cubicBezTo>
                  <a:cubicBezTo>
                    <a:pt x="0" y="17324"/>
                    <a:pt x="0" y="14491"/>
                    <a:pt x="0" y="11990"/>
                  </a:cubicBezTo>
                  <a:lnTo>
                    <a:pt x="0" y="5549"/>
                  </a:ln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18"/>
            <p:cNvSpPr/>
            <p:nvPr/>
          </p:nvSpPr>
          <p:spPr>
            <a:xfrm>
              <a:off x="2485263" y="826725"/>
              <a:ext cx="284000" cy="4049050"/>
            </a:xfrm>
            <a:custGeom>
              <a:rect b="b" l="l" r="r" t="t"/>
              <a:pathLst>
                <a:path extrusionOk="0" fill="none" h="161962" w="11360">
                  <a:moveTo>
                    <a:pt x="1" y="161961"/>
                  </a:moveTo>
                  <a:lnTo>
                    <a:pt x="1" y="149960"/>
                  </a:lnTo>
                  <a:lnTo>
                    <a:pt x="1" y="141518"/>
                  </a:lnTo>
                  <a:cubicBezTo>
                    <a:pt x="1" y="138411"/>
                    <a:pt x="1" y="135017"/>
                    <a:pt x="132" y="131326"/>
                  </a:cubicBezTo>
                  <a:cubicBezTo>
                    <a:pt x="203" y="129481"/>
                    <a:pt x="370" y="127505"/>
                    <a:pt x="679" y="125385"/>
                  </a:cubicBezTo>
                  <a:cubicBezTo>
                    <a:pt x="1001" y="123278"/>
                    <a:pt x="1489" y="120980"/>
                    <a:pt x="2156" y="118527"/>
                  </a:cubicBezTo>
                  <a:cubicBezTo>
                    <a:pt x="2823" y="116075"/>
                    <a:pt x="3656" y="113479"/>
                    <a:pt x="4585" y="110788"/>
                  </a:cubicBezTo>
                  <a:cubicBezTo>
                    <a:pt x="5513" y="108097"/>
                    <a:pt x="6490" y="105335"/>
                    <a:pt x="7418" y="102585"/>
                  </a:cubicBezTo>
                  <a:cubicBezTo>
                    <a:pt x="8359" y="99835"/>
                    <a:pt x="9192" y="97120"/>
                    <a:pt x="9847" y="94512"/>
                  </a:cubicBezTo>
                  <a:cubicBezTo>
                    <a:pt x="10502" y="91893"/>
                    <a:pt x="10955" y="89393"/>
                    <a:pt x="11157" y="87047"/>
                  </a:cubicBezTo>
                  <a:cubicBezTo>
                    <a:pt x="11359" y="84702"/>
                    <a:pt x="11312" y="82499"/>
                    <a:pt x="11038" y="80439"/>
                  </a:cubicBezTo>
                  <a:cubicBezTo>
                    <a:pt x="10776" y="78368"/>
                    <a:pt x="10312" y="76427"/>
                    <a:pt x="9716" y="74570"/>
                  </a:cubicBezTo>
                  <a:cubicBezTo>
                    <a:pt x="9109" y="72724"/>
                    <a:pt x="8419" y="70926"/>
                    <a:pt x="7704" y="69164"/>
                  </a:cubicBezTo>
                  <a:cubicBezTo>
                    <a:pt x="7002" y="67390"/>
                    <a:pt x="6299" y="65640"/>
                    <a:pt x="5644" y="63902"/>
                  </a:cubicBezTo>
                  <a:cubicBezTo>
                    <a:pt x="4990" y="62151"/>
                    <a:pt x="4382" y="60389"/>
                    <a:pt x="3847" y="58591"/>
                  </a:cubicBezTo>
                  <a:cubicBezTo>
                    <a:pt x="3323" y="56805"/>
                    <a:pt x="2882" y="54972"/>
                    <a:pt x="2513" y="53114"/>
                  </a:cubicBezTo>
                  <a:cubicBezTo>
                    <a:pt x="2227" y="51198"/>
                    <a:pt x="2025" y="49245"/>
                    <a:pt x="1858" y="47280"/>
                  </a:cubicBezTo>
                  <a:cubicBezTo>
                    <a:pt x="1763" y="45256"/>
                    <a:pt x="1703" y="43256"/>
                    <a:pt x="1632" y="41268"/>
                  </a:cubicBezTo>
                  <a:cubicBezTo>
                    <a:pt x="1561" y="39291"/>
                    <a:pt x="1489" y="37363"/>
                    <a:pt x="1394" y="35493"/>
                  </a:cubicBezTo>
                  <a:cubicBezTo>
                    <a:pt x="1287" y="33624"/>
                    <a:pt x="1168" y="31826"/>
                    <a:pt x="1049" y="30076"/>
                  </a:cubicBezTo>
                  <a:cubicBezTo>
                    <a:pt x="787" y="26587"/>
                    <a:pt x="537" y="23313"/>
                    <a:pt x="358" y="20289"/>
                  </a:cubicBezTo>
                  <a:cubicBezTo>
                    <a:pt x="168" y="17265"/>
                    <a:pt x="72" y="14479"/>
                    <a:pt x="37" y="11990"/>
                  </a:cubicBezTo>
                  <a:cubicBezTo>
                    <a:pt x="1" y="9502"/>
                    <a:pt x="1" y="7335"/>
                    <a:pt x="1" y="5561"/>
                  </a:cubicBez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18"/>
            <p:cNvSpPr/>
            <p:nvPr/>
          </p:nvSpPr>
          <p:spPr>
            <a:xfrm>
              <a:off x="2204288" y="827025"/>
              <a:ext cx="287250" cy="4048750"/>
            </a:xfrm>
            <a:custGeom>
              <a:rect b="b" l="l" r="r" t="t"/>
              <a:pathLst>
                <a:path extrusionOk="0" fill="none" h="161950" w="11490">
                  <a:moveTo>
                    <a:pt x="0" y="161949"/>
                  </a:moveTo>
                  <a:lnTo>
                    <a:pt x="0" y="149948"/>
                  </a:lnTo>
                  <a:lnTo>
                    <a:pt x="0" y="141506"/>
                  </a:lnTo>
                  <a:cubicBezTo>
                    <a:pt x="0" y="138399"/>
                    <a:pt x="12" y="135005"/>
                    <a:pt x="143" y="131326"/>
                  </a:cubicBezTo>
                  <a:cubicBezTo>
                    <a:pt x="203" y="129481"/>
                    <a:pt x="369" y="127516"/>
                    <a:pt x="655" y="125433"/>
                  </a:cubicBezTo>
                  <a:cubicBezTo>
                    <a:pt x="929" y="123337"/>
                    <a:pt x="1393" y="121087"/>
                    <a:pt x="2012" y="118658"/>
                  </a:cubicBezTo>
                  <a:cubicBezTo>
                    <a:pt x="2644" y="116241"/>
                    <a:pt x="3441" y="113658"/>
                    <a:pt x="4382" y="110967"/>
                  </a:cubicBezTo>
                  <a:cubicBezTo>
                    <a:pt x="5311" y="108276"/>
                    <a:pt x="6311" y="105502"/>
                    <a:pt x="7287" y="102716"/>
                  </a:cubicBezTo>
                  <a:cubicBezTo>
                    <a:pt x="8275" y="99942"/>
                    <a:pt x="9168" y="97191"/>
                    <a:pt x="9883" y="94536"/>
                  </a:cubicBezTo>
                  <a:cubicBezTo>
                    <a:pt x="10597" y="91881"/>
                    <a:pt x="11085" y="89357"/>
                    <a:pt x="11287" y="87011"/>
                  </a:cubicBezTo>
                  <a:cubicBezTo>
                    <a:pt x="11490" y="84654"/>
                    <a:pt x="11407" y="82475"/>
                    <a:pt x="11085" y="80451"/>
                  </a:cubicBezTo>
                  <a:cubicBezTo>
                    <a:pt x="10764" y="78427"/>
                    <a:pt x="10240" y="76510"/>
                    <a:pt x="9668" y="74641"/>
                  </a:cubicBezTo>
                  <a:cubicBezTo>
                    <a:pt x="9097" y="72783"/>
                    <a:pt x="8501" y="70962"/>
                    <a:pt x="7894" y="69164"/>
                  </a:cubicBezTo>
                  <a:cubicBezTo>
                    <a:pt x="7299" y="67366"/>
                    <a:pt x="6704" y="65580"/>
                    <a:pt x="6168" y="63782"/>
                  </a:cubicBezTo>
                  <a:cubicBezTo>
                    <a:pt x="5620" y="61985"/>
                    <a:pt x="5120" y="60175"/>
                    <a:pt x="4703" y="58329"/>
                  </a:cubicBezTo>
                  <a:cubicBezTo>
                    <a:pt x="4287" y="56484"/>
                    <a:pt x="3953" y="54591"/>
                    <a:pt x="3739" y="52650"/>
                  </a:cubicBezTo>
                  <a:cubicBezTo>
                    <a:pt x="3513" y="50697"/>
                    <a:pt x="3394" y="48685"/>
                    <a:pt x="3298" y="46685"/>
                  </a:cubicBezTo>
                  <a:cubicBezTo>
                    <a:pt x="3275" y="44625"/>
                    <a:pt x="3227" y="42601"/>
                    <a:pt x="3144" y="40637"/>
                  </a:cubicBezTo>
                  <a:cubicBezTo>
                    <a:pt x="3060" y="38672"/>
                    <a:pt x="2941" y="36767"/>
                    <a:pt x="2774" y="34934"/>
                  </a:cubicBezTo>
                  <a:cubicBezTo>
                    <a:pt x="2620" y="33088"/>
                    <a:pt x="2429" y="31314"/>
                    <a:pt x="2227" y="29600"/>
                  </a:cubicBezTo>
                  <a:cubicBezTo>
                    <a:pt x="1810" y="26171"/>
                    <a:pt x="1393" y="22968"/>
                    <a:pt x="1024" y="20003"/>
                  </a:cubicBezTo>
                  <a:cubicBezTo>
                    <a:pt x="667" y="17050"/>
                    <a:pt x="405" y="14336"/>
                    <a:pt x="250" y="11895"/>
                  </a:cubicBezTo>
                  <a:cubicBezTo>
                    <a:pt x="96" y="9466"/>
                    <a:pt x="36" y="7323"/>
                    <a:pt x="12" y="5549"/>
                  </a:cubicBezTo>
                  <a:cubicBezTo>
                    <a:pt x="12" y="2001"/>
                    <a:pt x="12" y="1"/>
                    <a:pt x="12" y="1"/>
                  </a:cubicBez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18"/>
            <p:cNvSpPr/>
            <p:nvPr/>
          </p:nvSpPr>
          <p:spPr>
            <a:xfrm>
              <a:off x="1923588" y="827025"/>
              <a:ext cx="216125" cy="4048750"/>
            </a:xfrm>
            <a:custGeom>
              <a:rect b="b" l="l" r="r" t="t"/>
              <a:pathLst>
                <a:path extrusionOk="0" fill="none" h="161950" w="8645">
                  <a:moveTo>
                    <a:pt x="1" y="161949"/>
                  </a:moveTo>
                  <a:lnTo>
                    <a:pt x="1" y="149948"/>
                  </a:lnTo>
                  <a:lnTo>
                    <a:pt x="1" y="141506"/>
                  </a:lnTo>
                  <a:cubicBezTo>
                    <a:pt x="1" y="138399"/>
                    <a:pt x="1" y="135005"/>
                    <a:pt x="60" y="131362"/>
                  </a:cubicBezTo>
                  <a:cubicBezTo>
                    <a:pt x="84" y="129552"/>
                    <a:pt x="179" y="127635"/>
                    <a:pt x="346" y="125635"/>
                  </a:cubicBezTo>
                  <a:cubicBezTo>
                    <a:pt x="501" y="123623"/>
                    <a:pt x="775" y="121492"/>
                    <a:pt x="1179" y="119242"/>
                  </a:cubicBezTo>
                  <a:cubicBezTo>
                    <a:pt x="1584" y="116979"/>
                    <a:pt x="2120" y="114586"/>
                    <a:pt x="2799" y="112062"/>
                  </a:cubicBezTo>
                  <a:cubicBezTo>
                    <a:pt x="3477" y="109526"/>
                    <a:pt x="4251" y="106907"/>
                    <a:pt x="5049" y="104252"/>
                  </a:cubicBezTo>
                  <a:cubicBezTo>
                    <a:pt x="5835" y="101597"/>
                    <a:pt x="6585" y="98941"/>
                    <a:pt x="7192" y="96358"/>
                  </a:cubicBezTo>
                  <a:cubicBezTo>
                    <a:pt x="7811" y="93762"/>
                    <a:pt x="8240" y="91274"/>
                    <a:pt x="8442" y="88928"/>
                  </a:cubicBezTo>
                  <a:cubicBezTo>
                    <a:pt x="8645" y="86571"/>
                    <a:pt x="8621" y="84356"/>
                    <a:pt x="8395" y="82261"/>
                  </a:cubicBezTo>
                  <a:cubicBezTo>
                    <a:pt x="8180" y="80165"/>
                    <a:pt x="7883" y="78129"/>
                    <a:pt x="7537" y="76141"/>
                  </a:cubicBezTo>
                  <a:cubicBezTo>
                    <a:pt x="7192" y="74165"/>
                    <a:pt x="6835" y="72212"/>
                    <a:pt x="6466" y="70283"/>
                  </a:cubicBezTo>
                  <a:cubicBezTo>
                    <a:pt x="6109" y="68342"/>
                    <a:pt x="5763" y="66426"/>
                    <a:pt x="5466" y="64485"/>
                  </a:cubicBezTo>
                  <a:cubicBezTo>
                    <a:pt x="5156" y="62556"/>
                    <a:pt x="4906" y="60603"/>
                    <a:pt x="4728" y="58603"/>
                  </a:cubicBezTo>
                  <a:cubicBezTo>
                    <a:pt x="4549" y="56615"/>
                    <a:pt x="4466" y="54579"/>
                    <a:pt x="4466" y="52495"/>
                  </a:cubicBezTo>
                  <a:cubicBezTo>
                    <a:pt x="4477" y="50400"/>
                    <a:pt x="4525" y="48280"/>
                    <a:pt x="4525" y="46209"/>
                  </a:cubicBezTo>
                  <a:cubicBezTo>
                    <a:pt x="4561" y="43935"/>
                    <a:pt x="4513" y="41744"/>
                    <a:pt x="4394" y="39648"/>
                  </a:cubicBezTo>
                  <a:cubicBezTo>
                    <a:pt x="4275" y="37541"/>
                    <a:pt x="4073" y="35517"/>
                    <a:pt x="3835" y="33576"/>
                  </a:cubicBezTo>
                  <a:cubicBezTo>
                    <a:pt x="3585" y="31624"/>
                    <a:pt x="3311" y="29754"/>
                    <a:pt x="3013" y="27957"/>
                  </a:cubicBezTo>
                  <a:cubicBezTo>
                    <a:pt x="2715" y="26159"/>
                    <a:pt x="2418" y="24432"/>
                    <a:pt x="2132" y="22765"/>
                  </a:cubicBezTo>
                  <a:cubicBezTo>
                    <a:pt x="1549" y="19455"/>
                    <a:pt x="1060" y="16396"/>
                    <a:pt x="715" y="13657"/>
                  </a:cubicBezTo>
                  <a:cubicBezTo>
                    <a:pt x="370" y="10907"/>
                    <a:pt x="167" y="8478"/>
                    <a:pt x="60" y="6454"/>
                  </a:cubicBezTo>
                  <a:cubicBezTo>
                    <a:pt x="1" y="2346"/>
                    <a:pt x="1" y="1"/>
                    <a:pt x="1" y="1"/>
                  </a:cubicBez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18"/>
            <p:cNvSpPr/>
            <p:nvPr/>
          </p:nvSpPr>
          <p:spPr>
            <a:xfrm>
              <a:off x="1642913" y="826725"/>
              <a:ext cx="129200" cy="4049050"/>
            </a:xfrm>
            <a:custGeom>
              <a:rect b="b" l="l" r="r" t="t"/>
              <a:pathLst>
                <a:path extrusionOk="0" fill="none" h="161962" w="5168">
                  <a:moveTo>
                    <a:pt x="0" y="161961"/>
                  </a:moveTo>
                  <a:lnTo>
                    <a:pt x="0" y="141518"/>
                  </a:lnTo>
                  <a:cubicBezTo>
                    <a:pt x="0" y="138411"/>
                    <a:pt x="0" y="135017"/>
                    <a:pt x="0" y="131410"/>
                  </a:cubicBezTo>
                  <a:cubicBezTo>
                    <a:pt x="12" y="129600"/>
                    <a:pt x="24" y="127731"/>
                    <a:pt x="72" y="125802"/>
                  </a:cubicBezTo>
                  <a:cubicBezTo>
                    <a:pt x="119" y="123861"/>
                    <a:pt x="214" y="121861"/>
                    <a:pt x="357" y="119777"/>
                  </a:cubicBezTo>
                  <a:cubicBezTo>
                    <a:pt x="512" y="117682"/>
                    <a:pt x="726" y="115503"/>
                    <a:pt x="1024" y="113241"/>
                  </a:cubicBezTo>
                  <a:cubicBezTo>
                    <a:pt x="1334" y="110979"/>
                    <a:pt x="1703" y="108633"/>
                    <a:pt x="2108" y="106228"/>
                  </a:cubicBezTo>
                  <a:cubicBezTo>
                    <a:pt x="2512" y="103823"/>
                    <a:pt x="2929" y="101382"/>
                    <a:pt x="3310" y="98953"/>
                  </a:cubicBezTo>
                  <a:cubicBezTo>
                    <a:pt x="3679" y="96525"/>
                    <a:pt x="3953" y="94131"/>
                    <a:pt x="4108" y="91810"/>
                  </a:cubicBezTo>
                  <a:cubicBezTo>
                    <a:pt x="4274" y="89488"/>
                    <a:pt x="4286" y="87250"/>
                    <a:pt x="4203" y="85059"/>
                  </a:cubicBezTo>
                  <a:cubicBezTo>
                    <a:pt x="4120" y="82880"/>
                    <a:pt x="4024" y="80713"/>
                    <a:pt x="3941" y="78570"/>
                  </a:cubicBezTo>
                  <a:cubicBezTo>
                    <a:pt x="3846" y="76415"/>
                    <a:pt x="3774" y="74284"/>
                    <a:pt x="3727" y="72153"/>
                  </a:cubicBezTo>
                  <a:cubicBezTo>
                    <a:pt x="3679" y="70021"/>
                    <a:pt x="3667" y="67890"/>
                    <a:pt x="3703" y="65735"/>
                  </a:cubicBezTo>
                  <a:cubicBezTo>
                    <a:pt x="3739" y="63592"/>
                    <a:pt x="3846" y="61401"/>
                    <a:pt x="4024" y="59187"/>
                  </a:cubicBezTo>
                  <a:cubicBezTo>
                    <a:pt x="4203" y="56972"/>
                    <a:pt x="4441" y="54734"/>
                    <a:pt x="4679" y="52507"/>
                  </a:cubicBezTo>
                  <a:cubicBezTo>
                    <a:pt x="4858" y="50555"/>
                    <a:pt x="5013" y="48638"/>
                    <a:pt x="5096" y="46780"/>
                  </a:cubicBezTo>
                  <a:cubicBezTo>
                    <a:pt x="5167" y="44935"/>
                    <a:pt x="5167" y="43137"/>
                    <a:pt x="5072" y="41411"/>
                  </a:cubicBezTo>
                  <a:cubicBezTo>
                    <a:pt x="4894" y="37958"/>
                    <a:pt x="4513" y="34707"/>
                    <a:pt x="4024" y="31671"/>
                  </a:cubicBezTo>
                  <a:cubicBezTo>
                    <a:pt x="3524" y="28623"/>
                    <a:pt x="2977" y="25766"/>
                    <a:pt x="2465" y="23087"/>
                  </a:cubicBezTo>
                  <a:cubicBezTo>
                    <a:pt x="1941" y="20408"/>
                    <a:pt x="1477" y="17896"/>
                    <a:pt x="1107" y="15574"/>
                  </a:cubicBezTo>
                  <a:cubicBezTo>
                    <a:pt x="738" y="13252"/>
                    <a:pt x="464" y="11133"/>
                    <a:pt x="298" y="9228"/>
                  </a:cubicBezTo>
                  <a:cubicBezTo>
                    <a:pt x="131" y="7335"/>
                    <a:pt x="48" y="5668"/>
                    <a:pt x="24" y="4299"/>
                  </a:cubicBezTo>
                  <a:cubicBezTo>
                    <a:pt x="0" y="1537"/>
                    <a:pt x="0" y="1"/>
                    <a:pt x="0" y="1"/>
                  </a:cubicBez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18"/>
            <p:cNvSpPr/>
            <p:nvPr/>
          </p:nvSpPr>
          <p:spPr>
            <a:xfrm>
              <a:off x="1362213" y="827025"/>
              <a:ext cx="113725" cy="4048750"/>
            </a:xfrm>
            <a:custGeom>
              <a:rect b="b" l="l" r="r" t="t"/>
              <a:pathLst>
                <a:path extrusionOk="0" fill="none" h="161950" w="4549">
                  <a:moveTo>
                    <a:pt x="1" y="161949"/>
                  </a:moveTo>
                  <a:lnTo>
                    <a:pt x="1" y="131398"/>
                  </a:lnTo>
                  <a:lnTo>
                    <a:pt x="1" y="125826"/>
                  </a:lnTo>
                  <a:cubicBezTo>
                    <a:pt x="1" y="123909"/>
                    <a:pt x="12" y="121956"/>
                    <a:pt x="24" y="119944"/>
                  </a:cubicBezTo>
                  <a:cubicBezTo>
                    <a:pt x="48" y="117932"/>
                    <a:pt x="84" y="115872"/>
                    <a:pt x="143" y="113777"/>
                  </a:cubicBezTo>
                  <a:cubicBezTo>
                    <a:pt x="203" y="111669"/>
                    <a:pt x="286" y="109514"/>
                    <a:pt x="382" y="107323"/>
                  </a:cubicBezTo>
                  <a:cubicBezTo>
                    <a:pt x="477" y="105121"/>
                    <a:pt x="584" y="102894"/>
                    <a:pt x="679" y="100644"/>
                  </a:cubicBezTo>
                  <a:cubicBezTo>
                    <a:pt x="786" y="98394"/>
                    <a:pt x="870" y="96132"/>
                    <a:pt x="905" y="93881"/>
                  </a:cubicBezTo>
                  <a:cubicBezTo>
                    <a:pt x="953" y="91643"/>
                    <a:pt x="953" y="89405"/>
                    <a:pt x="905" y="87190"/>
                  </a:cubicBezTo>
                  <a:cubicBezTo>
                    <a:pt x="870" y="84964"/>
                    <a:pt x="846" y="82737"/>
                    <a:pt x="894" y="80499"/>
                  </a:cubicBezTo>
                  <a:cubicBezTo>
                    <a:pt x="929" y="78248"/>
                    <a:pt x="1060" y="75974"/>
                    <a:pt x="1251" y="73665"/>
                  </a:cubicBezTo>
                  <a:cubicBezTo>
                    <a:pt x="1453" y="71367"/>
                    <a:pt x="1727" y="69033"/>
                    <a:pt x="2060" y="66676"/>
                  </a:cubicBezTo>
                  <a:cubicBezTo>
                    <a:pt x="2429" y="64318"/>
                    <a:pt x="2799" y="61961"/>
                    <a:pt x="3168" y="59627"/>
                  </a:cubicBezTo>
                  <a:cubicBezTo>
                    <a:pt x="3489" y="57448"/>
                    <a:pt x="3775" y="55293"/>
                    <a:pt x="4013" y="53198"/>
                  </a:cubicBezTo>
                  <a:cubicBezTo>
                    <a:pt x="4227" y="51090"/>
                    <a:pt x="4394" y="49042"/>
                    <a:pt x="4477" y="47066"/>
                  </a:cubicBezTo>
                  <a:cubicBezTo>
                    <a:pt x="4549" y="45078"/>
                    <a:pt x="4549" y="43161"/>
                    <a:pt x="4477" y="41303"/>
                  </a:cubicBezTo>
                  <a:cubicBezTo>
                    <a:pt x="4394" y="39446"/>
                    <a:pt x="4251" y="37660"/>
                    <a:pt x="4049" y="35934"/>
                  </a:cubicBezTo>
                  <a:cubicBezTo>
                    <a:pt x="3632" y="32493"/>
                    <a:pt x="3120" y="29242"/>
                    <a:pt x="2596" y="26218"/>
                  </a:cubicBezTo>
                  <a:cubicBezTo>
                    <a:pt x="2060" y="23194"/>
                    <a:pt x="1560" y="20360"/>
                    <a:pt x="1155" y="17741"/>
                  </a:cubicBezTo>
                  <a:cubicBezTo>
                    <a:pt x="751" y="15122"/>
                    <a:pt x="465" y="12705"/>
                    <a:pt x="274" y="10538"/>
                  </a:cubicBezTo>
                  <a:cubicBezTo>
                    <a:pt x="96" y="8383"/>
                    <a:pt x="24" y="6478"/>
                    <a:pt x="1" y="4906"/>
                  </a:cubicBez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18"/>
            <p:cNvSpPr/>
            <p:nvPr/>
          </p:nvSpPr>
          <p:spPr>
            <a:xfrm>
              <a:off x="1081513" y="827025"/>
              <a:ext cx="75950" cy="4048750"/>
            </a:xfrm>
            <a:custGeom>
              <a:rect b="b" l="l" r="r" t="t"/>
              <a:pathLst>
                <a:path extrusionOk="0" fill="none" h="161950" w="3038">
                  <a:moveTo>
                    <a:pt x="1" y="161949"/>
                  </a:moveTo>
                  <a:lnTo>
                    <a:pt x="1" y="125826"/>
                  </a:lnTo>
                  <a:lnTo>
                    <a:pt x="1" y="119956"/>
                  </a:lnTo>
                  <a:lnTo>
                    <a:pt x="1" y="113836"/>
                  </a:lnTo>
                  <a:cubicBezTo>
                    <a:pt x="1" y="111764"/>
                    <a:pt x="1" y="109657"/>
                    <a:pt x="1" y="107514"/>
                  </a:cubicBezTo>
                  <a:cubicBezTo>
                    <a:pt x="13" y="105371"/>
                    <a:pt x="13" y="103204"/>
                    <a:pt x="25" y="101013"/>
                  </a:cubicBezTo>
                  <a:cubicBezTo>
                    <a:pt x="25" y="98834"/>
                    <a:pt x="25" y="96620"/>
                    <a:pt x="25" y="94405"/>
                  </a:cubicBezTo>
                  <a:cubicBezTo>
                    <a:pt x="25" y="92179"/>
                    <a:pt x="25" y="89940"/>
                    <a:pt x="13" y="87702"/>
                  </a:cubicBezTo>
                  <a:cubicBezTo>
                    <a:pt x="13" y="85464"/>
                    <a:pt x="13" y="83213"/>
                    <a:pt x="60" y="80951"/>
                  </a:cubicBezTo>
                  <a:cubicBezTo>
                    <a:pt x="120" y="78677"/>
                    <a:pt x="239" y="76379"/>
                    <a:pt x="430" y="74069"/>
                  </a:cubicBezTo>
                  <a:cubicBezTo>
                    <a:pt x="608" y="72093"/>
                    <a:pt x="811" y="70116"/>
                    <a:pt x="1037" y="68128"/>
                  </a:cubicBezTo>
                  <a:cubicBezTo>
                    <a:pt x="1263" y="66152"/>
                    <a:pt x="1501" y="64175"/>
                    <a:pt x="1739" y="62211"/>
                  </a:cubicBezTo>
                  <a:cubicBezTo>
                    <a:pt x="1965" y="60246"/>
                    <a:pt x="2192" y="58306"/>
                    <a:pt x="2382" y="56389"/>
                  </a:cubicBezTo>
                  <a:cubicBezTo>
                    <a:pt x="2573" y="54472"/>
                    <a:pt x="2727" y="52591"/>
                    <a:pt x="2835" y="50757"/>
                  </a:cubicBezTo>
                  <a:cubicBezTo>
                    <a:pt x="2942" y="48911"/>
                    <a:pt x="3013" y="47114"/>
                    <a:pt x="3025" y="45363"/>
                  </a:cubicBezTo>
                  <a:cubicBezTo>
                    <a:pt x="3037" y="43613"/>
                    <a:pt x="3001" y="41899"/>
                    <a:pt x="2918" y="40244"/>
                  </a:cubicBezTo>
                  <a:cubicBezTo>
                    <a:pt x="2751" y="36946"/>
                    <a:pt x="2466" y="33802"/>
                    <a:pt x="2108" y="30838"/>
                  </a:cubicBezTo>
                  <a:cubicBezTo>
                    <a:pt x="1763" y="27873"/>
                    <a:pt x="1394" y="25075"/>
                    <a:pt x="1073" y="22444"/>
                  </a:cubicBezTo>
                  <a:cubicBezTo>
                    <a:pt x="739" y="19813"/>
                    <a:pt x="477" y="17348"/>
                    <a:pt x="311" y="15062"/>
                  </a:cubicBezTo>
                  <a:cubicBezTo>
                    <a:pt x="132" y="12776"/>
                    <a:pt x="37" y="10681"/>
                    <a:pt x="13" y="8823"/>
                  </a:cubicBezTo>
                  <a:cubicBezTo>
                    <a:pt x="1" y="6966"/>
                    <a:pt x="1" y="5359"/>
                    <a:pt x="1" y="4061"/>
                  </a:cubicBez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18"/>
            <p:cNvSpPr/>
            <p:nvPr/>
          </p:nvSpPr>
          <p:spPr>
            <a:xfrm>
              <a:off x="800838" y="827025"/>
              <a:ext cx="33050" cy="4048750"/>
            </a:xfrm>
            <a:custGeom>
              <a:rect b="b" l="l" r="r" t="t"/>
              <a:pathLst>
                <a:path extrusionOk="0" fill="none" h="161950" w="1322">
                  <a:moveTo>
                    <a:pt x="0" y="161949"/>
                  </a:moveTo>
                  <a:lnTo>
                    <a:pt x="0" y="87714"/>
                  </a:lnTo>
                  <a:cubicBezTo>
                    <a:pt x="0" y="85476"/>
                    <a:pt x="0" y="83225"/>
                    <a:pt x="12" y="80975"/>
                  </a:cubicBezTo>
                  <a:cubicBezTo>
                    <a:pt x="12" y="78725"/>
                    <a:pt x="36" y="76462"/>
                    <a:pt x="84" y="74212"/>
                  </a:cubicBezTo>
                  <a:cubicBezTo>
                    <a:pt x="131" y="71950"/>
                    <a:pt x="215" y="69688"/>
                    <a:pt x="322" y="67426"/>
                  </a:cubicBezTo>
                  <a:cubicBezTo>
                    <a:pt x="453" y="65163"/>
                    <a:pt x="584" y="62901"/>
                    <a:pt x="727" y="60663"/>
                  </a:cubicBezTo>
                  <a:cubicBezTo>
                    <a:pt x="858" y="58425"/>
                    <a:pt x="989" y="56210"/>
                    <a:pt x="1084" y="54031"/>
                  </a:cubicBezTo>
                  <a:cubicBezTo>
                    <a:pt x="1191" y="51852"/>
                    <a:pt x="1262" y="49721"/>
                    <a:pt x="1298" y="47626"/>
                  </a:cubicBezTo>
                  <a:cubicBezTo>
                    <a:pt x="1322" y="45542"/>
                    <a:pt x="1322" y="43506"/>
                    <a:pt x="1274" y="41530"/>
                  </a:cubicBezTo>
                  <a:cubicBezTo>
                    <a:pt x="1227" y="39553"/>
                    <a:pt x="1155" y="37624"/>
                    <a:pt x="1060" y="35755"/>
                  </a:cubicBezTo>
                  <a:cubicBezTo>
                    <a:pt x="965" y="33886"/>
                    <a:pt x="858" y="32064"/>
                    <a:pt x="739" y="30302"/>
                  </a:cubicBezTo>
                  <a:cubicBezTo>
                    <a:pt x="512" y="26790"/>
                    <a:pt x="298" y="23468"/>
                    <a:pt x="167" y="20396"/>
                  </a:cubicBezTo>
                  <a:cubicBezTo>
                    <a:pt x="36" y="17324"/>
                    <a:pt x="0" y="14491"/>
                    <a:pt x="0" y="11990"/>
                  </a:cubicBezTo>
                  <a:cubicBezTo>
                    <a:pt x="0" y="9490"/>
                    <a:pt x="0" y="7323"/>
                    <a:pt x="0" y="5549"/>
                  </a:cubicBez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18"/>
            <p:cNvSpPr/>
            <p:nvPr/>
          </p:nvSpPr>
          <p:spPr>
            <a:xfrm>
              <a:off x="520138" y="827025"/>
              <a:ext cx="4800" cy="4048750"/>
            </a:xfrm>
            <a:custGeom>
              <a:rect b="b" l="l" r="r" t="t"/>
              <a:pathLst>
                <a:path extrusionOk="0" fill="none" h="161950" w="192">
                  <a:moveTo>
                    <a:pt x="1" y="161949"/>
                  </a:moveTo>
                  <a:lnTo>
                    <a:pt x="1" y="74224"/>
                  </a:lnTo>
                  <a:cubicBezTo>
                    <a:pt x="1" y="71986"/>
                    <a:pt x="13" y="69747"/>
                    <a:pt x="13" y="67533"/>
                  </a:cubicBezTo>
                  <a:cubicBezTo>
                    <a:pt x="25" y="65306"/>
                    <a:pt x="36" y="63092"/>
                    <a:pt x="60" y="60901"/>
                  </a:cubicBezTo>
                  <a:cubicBezTo>
                    <a:pt x="84" y="58710"/>
                    <a:pt x="108" y="56531"/>
                    <a:pt x="132" y="54388"/>
                  </a:cubicBezTo>
                  <a:cubicBezTo>
                    <a:pt x="156" y="52245"/>
                    <a:pt x="167" y="50126"/>
                    <a:pt x="179" y="48054"/>
                  </a:cubicBezTo>
                  <a:cubicBezTo>
                    <a:pt x="191" y="45971"/>
                    <a:pt x="191" y="43935"/>
                    <a:pt x="167" y="41946"/>
                  </a:cubicBezTo>
                  <a:cubicBezTo>
                    <a:pt x="156" y="39946"/>
                    <a:pt x="144" y="37993"/>
                    <a:pt x="108" y="36100"/>
                  </a:cubicBezTo>
                  <a:cubicBezTo>
                    <a:pt x="84" y="34195"/>
                    <a:pt x="60" y="32338"/>
                    <a:pt x="48" y="30540"/>
                  </a:cubicBezTo>
                  <a:cubicBezTo>
                    <a:pt x="13" y="26933"/>
                    <a:pt x="1" y="23539"/>
                    <a:pt x="1" y="20432"/>
                  </a:cubicBezTo>
                  <a:lnTo>
                    <a:pt x="1" y="11990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18"/>
            <p:cNvSpPr/>
            <p:nvPr/>
          </p:nvSpPr>
          <p:spPr>
            <a:xfrm>
              <a:off x="239463" y="1043425"/>
              <a:ext cx="7141075" cy="55100"/>
            </a:xfrm>
            <a:custGeom>
              <a:rect b="b" l="l" r="r" t="t"/>
              <a:pathLst>
                <a:path extrusionOk="0" fill="none" h="2204" w="285643">
                  <a:moveTo>
                    <a:pt x="0" y="1239"/>
                  </a:moveTo>
                  <a:lnTo>
                    <a:pt x="6644" y="1239"/>
                  </a:lnTo>
                  <a:cubicBezTo>
                    <a:pt x="8799" y="1239"/>
                    <a:pt x="11430" y="1239"/>
                    <a:pt x="14514" y="1239"/>
                  </a:cubicBezTo>
                  <a:cubicBezTo>
                    <a:pt x="17621" y="1239"/>
                    <a:pt x="21241" y="1191"/>
                    <a:pt x="25360" y="1084"/>
                  </a:cubicBezTo>
                  <a:cubicBezTo>
                    <a:pt x="29480" y="977"/>
                    <a:pt x="34064" y="810"/>
                    <a:pt x="39017" y="620"/>
                  </a:cubicBezTo>
                  <a:cubicBezTo>
                    <a:pt x="41482" y="524"/>
                    <a:pt x="44029" y="429"/>
                    <a:pt x="46637" y="334"/>
                  </a:cubicBezTo>
                  <a:cubicBezTo>
                    <a:pt x="49244" y="251"/>
                    <a:pt x="51888" y="179"/>
                    <a:pt x="54578" y="120"/>
                  </a:cubicBezTo>
                  <a:cubicBezTo>
                    <a:pt x="57257" y="60"/>
                    <a:pt x="59960" y="24"/>
                    <a:pt x="62663" y="12"/>
                  </a:cubicBezTo>
                  <a:cubicBezTo>
                    <a:pt x="65377" y="1"/>
                    <a:pt x="68092" y="12"/>
                    <a:pt x="70807" y="60"/>
                  </a:cubicBezTo>
                  <a:cubicBezTo>
                    <a:pt x="73521" y="96"/>
                    <a:pt x="76236" y="167"/>
                    <a:pt x="78962" y="251"/>
                  </a:cubicBezTo>
                  <a:cubicBezTo>
                    <a:pt x="81701" y="334"/>
                    <a:pt x="84439" y="441"/>
                    <a:pt x="87202" y="560"/>
                  </a:cubicBezTo>
                  <a:cubicBezTo>
                    <a:pt x="89964" y="667"/>
                    <a:pt x="92786" y="786"/>
                    <a:pt x="95643" y="894"/>
                  </a:cubicBezTo>
                  <a:cubicBezTo>
                    <a:pt x="98512" y="1001"/>
                    <a:pt x="101453" y="1084"/>
                    <a:pt x="104454" y="1167"/>
                  </a:cubicBezTo>
                  <a:cubicBezTo>
                    <a:pt x="107514" y="1239"/>
                    <a:pt x="110633" y="1310"/>
                    <a:pt x="113752" y="1382"/>
                  </a:cubicBezTo>
                  <a:cubicBezTo>
                    <a:pt x="116836" y="1465"/>
                    <a:pt x="119872" y="1560"/>
                    <a:pt x="122837" y="1656"/>
                  </a:cubicBezTo>
                  <a:cubicBezTo>
                    <a:pt x="125361" y="1739"/>
                    <a:pt x="127873" y="1810"/>
                    <a:pt x="130362" y="1894"/>
                  </a:cubicBezTo>
                  <a:cubicBezTo>
                    <a:pt x="132850" y="1965"/>
                    <a:pt x="135350" y="2037"/>
                    <a:pt x="137875" y="2084"/>
                  </a:cubicBezTo>
                  <a:cubicBezTo>
                    <a:pt x="140387" y="2132"/>
                    <a:pt x="142959" y="2167"/>
                    <a:pt x="145566" y="2191"/>
                  </a:cubicBezTo>
                  <a:cubicBezTo>
                    <a:pt x="148173" y="2203"/>
                    <a:pt x="150852" y="2203"/>
                    <a:pt x="153591" y="2167"/>
                  </a:cubicBezTo>
                  <a:cubicBezTo>
                    <a:pt x="156329" y="2144"/>
                    <a:pt x="159139" y="2096"/>
                    <a:pt x="162020" y="2025"/>
                  </a:cubicBezTo>
                  <a:cubicBezTo>
                    <a:pt x="164902" y="1953"/>
                    <a:pt x="167831" y="1870"/>
                    <a:pt x="170807" y="1775"/>
                  </a:cubicBezTo>
                  <a:cubicBezTo>
                    <a:pt x="173784" y="1679"/>
                    <a:pt x="176772" y="1584"/>
                    <a:pt x="179749" y="1501"/>
                  </a:cubicBezTo>
                  <a:cubicBezTo>
                    <a:pt x="182725" y="1405"/>
                    <a:pt x="185678" y="1334"/>
                    <a:pt x="188559" y="1298"/>
                  </a:cubicBezTo>
                  <a:cubicBezTo>
                    <a:pt x="191441" y="1251"/>
                    <a:pt x="194239" y="1227"/>
                    <a:pt x="196953" y="1227"/>
                  </a:cubicBezTo>
                  <a:cubicBezTo>
                    <a:pt x="199656" y="1215"/>
                    <a:pt x="202287" y="1215"/>
                    <a:pt x="204847" y="1215"/>
                  </a:cubicBezTo>
                  <a:cubicBezTo>
                    <a:pt x="207419" y="1227"/>
                    <a:pt x="209931" y="1227"/>
                    <a:pt x="212408" y="1239"/>
                  </a:cubicBezTo>
                  <a:cubicBezTo>
                    <a:pt x="215039" y="1239"/>
                    <a:pt x="217623" y="1251"/>
                    <a:pt x="220159" y="1251"/>
                  </a:cubicBezTo>
                  <a:cubicBezTo>
                    <a:pt x="222695" y="1251"/>
                    <a:pt x="225183" y="1251"/>
                    <a:pt x="227624" y="1239"/>
                  </a:cubicBezTo>
                  <a:cubicBezTo>
                    <a:pt x="230053" y="1239"/>
                    <a:pt x="232434" y="1239"/>
                    <a:pt x="234756" y="1239"/>
                  </a:cubicBezTo>
                  <a:lnTo>
                    <a:pt x="241542" y="1239"/>
                  </a:lnTo>
                  <a:lnTo>
                    <a:pt x="247960" y="1239"/>
                  </a:lnTo>
                  <a:lnTo>
                    <a:pt x="253996" y="1239"/>
                  </a:lnTo>
                  <a:lnTo>
                    <a:pt x="285643" y="1239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18"/>
            <p:cNvSpPr/>
            <p:nvPr/>
          </p:nvSpPr>
          <p:spPr>
            <a:xfrm>
              <a:off x="239463" y="1278575"/>
              <a:ext cx="7141075" cy="89625"/>
            </a:xfrm>
            <a:custGeom>
              <a:rect b="b" l="l" r="r" t="t"/>
              <a:pathLst>
                <a:path extrusionOk="0" fill="none" h="3585" w="285643">
                  <a:moveTo>
                    <a:pt x="0" y="1977"/>
                  </a:moveTo>
                  <a:lnTo>
                    <a:pt x="6656" y="1977"/>
                  </a:lnTo>
                  <a:cubicBezTo>
                    <a:pt x="8811" y="1977"/>
                    <a:pt x="11490" y="1977"/>
                    <a:pt x="14692" y="1917"/>
                  </a:cubicBezTo>
                  <a:cubicBezTo>
                    <a:pt x="17895" y="1870"/>
                    <a:pt x="21670" y="1751"/>
                    <a:pt x="25956" y="1560"/>
                  </a:cubicBezTo>
                  <a:cubicBezTo>
                    <a:pt x="28099" y="1453"/>
                    <a:pt x="30361" y="1346"/>
                    <a:pt x="32730" y="1227"/>
                  </a:cubicBezTo>
                  <a:cubicBezTo>
                    <a:pt x="35088" y="1096"/>
                    <a:pt x="37564" y="965"/>
                    <a:pt x="40112" y="822"/>
                  </a:cubicBezTo>
                  <a:cubicBezTo>
                    <a:pt x="42660" y="691"/>
                    <a:pt x="45280" y="560"/>
                    <a:pt x="47947" y="429"/>
                  </a:cubicBezTo>
                  <a:cubicBezTo>
                    <a:pt x="50614" y="310"/>
                    <a:pt x="53316" y="215"/>
                    <a:pt x="56031" y="131"/>
                  </a:cubicBezTo>
                  <a:cubicBezTo>
                    <a:pt x="58746" y="60"/>
                    <a:pt x="61448" y="12"/>
                    <a:pt x="64151" y="12"/>
                  </a:cubicBezTo>
                  <a:cubicBezTo>
                    <a:pt x="66854" y="0"/>
                    <a:pt x="69533" y="24"/>
                    <a:pt x="72200" y="96"/>
                  </a:cubicBezTo>
                  <a:cubicBezTo>
                    <a:pt x="74867" y="155"/>
                    <a:pt x="77522" y="262"/>
                    <a:pt x="80165" y="381"/>
                  </a:cubicBezTo>
                  <a:cubicBezTo>
                    <a:pt x="82820" y="512"/>
                    <a:pt x="85475" y="655"/>
                    <a:pt x="88142" y="810"/>
                  </a:cubicBezTo>
                  <a:cubicBezTo>
                    <a:pt x="90809" y="965"/>
                    <a:pt x="93524" y="1132"/>
                    <a:pt x="96286" y="1286"/>
                  </a:cubicBezTo>
                  <a:cubicBezTo>
                    <a:pt x="99048" y="1453"/>
                    <a:pt x="101882" y="1632"/>
                    <a:pt x="104775" y="1822"/>
                  </a:cubicBezTo>
                  <a:cubicBezTo>
                    <a:pt x="107633" y="2013"/>
                    <a:pt x="110514" y="2191"/>
                    <a:pt x="113419" y="2346"/>
                  </a:cubicBezTo>
                  <a:cubicBezTo>
                    <a:pt x="116229" y="2513"/>
                    <a:pt x="119039" y="2656"/>
                    <a:pt x="121789" y="2787"/>
                  </a:cubicBezTo>
                  <a:cubicBezTo>
                    <a:pt x="124528" y="2917"/>
                    <a:pt x="127242" y="3048"/>
                    <a:pt x="129957" y="3156"/>
                  </a:cubicBezTo>
                  <a:cubicBezTo>
                    <a:pt x="132195" y="3251"/>
                    <a:pt x="134446" y="3334"/>
                    <a:pt x="136732" y="3406"/>
                  </a:cubicBezTo>
                  <a:cubicBezTo>
                    <a:pt x="139029" y="3477"/>
                    <a:pt x="141375" y="3525"/>
                    <a:pt x="143792" y="3549"/>
                  </a:cubicBezTo>
                  <a:cubicBezTo>
                    <a:pt x="146209" y="3584"/>
                    <a:pt x="148709" y="3584"/>
                    <a:pt x="151293" y="3560"/>
                  </a:cubicBezTo>
                  <a:cubicBezTo>
                    <a:pt x="153888" y="3537"/>
                    <a:pt x="156591" y="3489"/>
                    <a:pt x="159389" y="3406"/>
                  </a:cubicBezTo>
                  <a:cubicBezTo>
                    <a:pt x="162175" y="3322"/>
                    <a:pt x="165068" y="3203"/>
                    <a:pt x="168033" y="3084"/>
                  </a:cubicBezTo>
                  <a:cubicBezTo>
                    <a:pt x="170998" y="2953"/>
                    <a:pt x="174010" y="2810"/>
                    <a:pt x="177046" y="2667"/>
                  </a:cubicBezTo>
                  <a:cubicBezTo>
                    <a:pt x="180094" y="2525"/>
                    <a:pt x="183118" y="2382"/>
                    <a:pt x="186119" y="2275"/>
                  </a:cubicBezTo>
                  <a:cubicBezTo>
                    <a:pt x="189107" y="2155"/>
                    <a:pt x="192024" y="2072"/>
                    <a:pt x="194858" y="2025"/>
                  </a:cubicBezTo>
                  <a:cubicBezTo>
                    <a:pt x="197703" y="1977"/>
                    <a:pt x="200454" y="1941"/>
                    <a:pt x="203133" y="1882"/>
                  </a:cubicBezTo>
                  <a:cubicBezTo>
                    <a:pt x="205812" y="1822"/>
                    <a:pt x="208419" y="1763"/>
                    <a:pt x="210943" y="1703"/>
                  </a:cubicBezTo>
                  <a:cubicBezTo>
                    <a:pt x="213467" y="1655"/>
                    <a:pt x="215920" y="1608"/>
                    <a:pt x="218301" y="1584"/>
                  </a:cubicBezTo>
                  <a:cubicBezTo>
                    <a:pt x="220694" y="1548"/>
                    <a:pt x="223004" y="1536"/>
                    <a:pt x="225243" y="1536"/>
                  </a:cubicBezTo>
                  <a:cubicBezTo>
                    <a:pt x="227493" y="1548"/>
                    <a:pt x="229660" y="1560"/>
                    <a:pt x="231779" y="1596"/>
                  </a:cubicBezTo>
                  <a:cubicBezTo>
                    <a:pt x="233887" y="1632"/>
                    <a:pt x="235934" y="1679"/>
                    <a:pt x="237923" y="1727"/>
                  </a:cubicBezTo>
                  <a:cubicBezTo>
                    <a:pt x="240256" y="1774"/>
                    <a:pt x="242507" y="1834"/>
                    <a:pt x="244686" y="1870"/>
                  </a:cubicBezTo>
                  <a:cubicBezTo>
                    <a:pt x="246876" y="1905"/>
                    <a:pt x="248996" y="1941"/>
                    <a:pt x="251055" y="1953"/>
                  </a:cubicBezTo>
                  <a:cubicBezTo>
                    <a:pt x="253115" y="1965"/>
                    <a:pt x="255115" y="1965"/>
                    <a:pt x="257056" y="1965"/>
                  </a:cubicBezTo>
                  <a:cubicBezTo>
                    <a:pt x="258985" y="1977"/>
                    <a:pt x="260866" y="1977"/>
                    <a:pt x="262652" y="1977"/>
                  </a:cubicBezTo>
                  <a:lnTo>
                    <a:pt x="272284" y="1977"/>
                  </a:lnTo>
                  <a:lnTo>
                    <a:pt x="285643" y="1977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18"/>
            <p:cNvSpPr/>
            <p:nvPr/>
          </p:nvSpPr>
          <p:spPr>
            <a:xfrm>
              <a:off x="239463" y="1518475"/>
              <a:ext cx="7141075" cy="115525"/>
            </a:xfrm>
            <a:custGeom>
              <a:rect b="b" l="l" r="r" t="t"/>
              <a:pathLst>
                <a:path extrusionOk="0" fill="none" h="4621" w="285643">
                  <a:moveTo>
                    <a:pt x="0" y="2525"/>
                  </a:moveTo>
                  <a:cubicBezTo>
                    <a:pt x="0" y="2525"/>
                    <a:pt x="1881" y="2525"/>
                    <a:pt x="5358" y="2525"/>
                  </a:cubicBezTo>
                  <a:cubicBezTo>
                    <a:pt x="7096" y="2525"/>
                    <a:pt x="9263" y="2513"/>
                    <a:pt x="11871" y="2477"/>
                  </a:cubicBezTo>
                  <a:cubicBezTo>
                    <a:pt x="14478" y="2430"/>
                    <a:pt x="17550" y="2335"/>
                    <a:pt x="21062" y="2168"/>
                  </a:cubicBezTo>
                  <a:cubicBezTo>
                    <a:pt x="24575" y="2001"/>
                    <a:pt x="28516" y="1775"/>
                    <a:pt x="32826" y="1501"/>
                  </a:cubicBezTo>
                  <a:cubicBezTo>
                    <a:pt x="37136" y="1227"/>
                    <a:pt x="41755" y="930"/>
                    <a:pt x="46577" y="644"/>
                  </a:cubicBezTo>
                  <a:cubicBezTo>
                    <a:pt x="48982" y="501"/>
                    <a:pt x="51423" y="382"/>
                    <a:pt x="53864" y="275"/>
                  </a:cubicBezTo>
                  <a:cubicBezTo>
                    <a:pt x="56305" y="168"/>
                    <a:pt x="58746" y="96"/>
                    <a:pt x="61186" y="49"/>
                  </a:cubicBezTo>
                  <a:cubicBezTo>
                    <a:pt x="63615" y="1"/>
                    <a:pt x="66020" y="1"/>
                    <a:pt x="68390" y="25"/>
                  </a:cubicBezTo>
                  <a:cubicBezTo>
                    <a:pt x="70759" y="60"/>
                    <a:pt x="73105" y="132"/>
                    <a:pt x="75426" y="227"/>
                  </a:cubicBezTo>
                  <a:cubicBezTo>
                    <a:pt x="77748" y="322"/>
                    <a:pt x="80070" y="441"/>
                    <a:pt x="82380" y="596"/>
                  </a:cubicBezTo>
                  <a:cubicBezTo>
                    <a:pt x="84689" y="739"/>
                    <a:pt x="86999" y="894"/>
                    <a:pt x="89333" y="1072"/>
                  </a:cubicBezTo>
                  <a:cubicBezTo>
                    <a:pt x="91666" y="1239"/>
                    <a:pt x="94024" y="1418"/>
                    <a:pt x="96429" y="1596"/>
                  </a:cubicBezTo>
                  <a:cubicBezTo>
                    <a:pt x="98834" y="1811"/>
                    <a:pt x="101263" y="2037"/>
                    <a:pt x="103692" y="2251"/>
                  </a:cubicBezTo>
                  <a:cubicBezTo>
                    <a:pt x="106109" y="2477"/>
                    <a:pt x="108526" y="2692"/>
                    <a:pt x="110919" y="2906"/>
                  </a:cubicBezTo>
                  <a:cubicBezTo>
                    <a:pt x="113300" y="3120"/>
                    <a:pt x="115681" y="3287"/>
                    <a:pt x="118027" y="3442"/>
                  </a:cubicBezTo>
                  <a:cubicBezTo>
                    <a:pt x="120384" y="3585"/>
                    <a:pt x="122694" y="3728"/>
                    <a:pt x="124992" y="3858"/>
                  </a:cubicBezTo>
                  <a:cubicBezTo>
                    <a:pt x="126909" y="3966"/>
                    <a:pt x="128826" y="4073"/>
                    <a:pt x="130767" y="4168"/>
                  </a:cubicBezTo>
                  <a:cubicBezTo>
                    <a:pt x="132695" y="4263"/>
                    <a:pt x="134660" y="4347"/>
                    <a:pt x="136660" y="4418"/>
                  </a:cubicBezTo>
                  <a:cubicBezTo>
                    <a:pt x="138660" y="4490"/>
                    <a:pt x="140708" y="4537"/>
                    <a:pt x="142839" y="4573"/>
                  </a:cubicBezTo>
                  <a:cubicBezTo>
                    <a:pt x="144959" y="4609"/>
                    <a:pt x="147173" y="4620"/>
                    <a:pt x="149483" y="4597"/>
                  </a:cubicBezTo>
                  <a:cubicBezTo>
                    <a:pt x="151793" y="4585"/>
                    <a:pt x="154210" y="4537"/>
                    <a:pt x="156746" y="4454"/>
                  </a:cubicBezTo>
                  <a:cubicBezTo>
                    <a:pt x="159282" y="4370"/>
                    <a:pt x="161925" y="4263"/>
                    <a:pt x="164628" y="4132"/>
                  </a:cubicBezTo>
                  <a:cubicBezTo>
                    <a:pt x="166509" y="4037"/>
                    <a:pt x="168402" y="3942"/>
                    <a:pt x="170307" y="3835"/>
                  </a:cubicBezTo>
                  <a:cubicBezTo>
                    <a:pt x="172212" y="3739"/>
                    <a:pt x="174141" y="3632"/>
                    <a:pt x="176106" y="3525"/>
                  </a:cubicBezTo>
                  <a:cubicBezTo>
                    <a:pt x="178058" y="3430"/>
                    <a:pt x="180023" y="3335"/>
                    <a:pt x="181999" y="3227"/>
                  </a:cubicBezTo>
                  <a:cubicBezTo>
                    <a:pt x="183976" y="3132"/>
                    <a:pt x="185964" y="3037"/>
                    <a:pt x="187988" y="2906"/>
                  </a:cubicBezTo>
                  <a:cubicBezTo>
                    <a:pt x="190012" y="2775"/>
                    <a:pt x="192060" y="2608"/>
                    <a:pt x="194120" y="2418"/>
                  </a:cubicBezTo>
                  <a:cubicBezTo>
                    <a:pt x="196168" y="2239"/>
                    <a:pt x="198215" y="2037"/>
                    <a:pt x="200204" y="1846"/>
                  </a:cubicBezTo>
                  <a:cubicBezTo>
                    <a:pt x="204192" y="1477"/>
                    <a:pt x="207895" y="1168"/>
                    <a:pt x="211253" y="941"/>
                  </a:cubicBezTo>
                  <a:cubicBezTo>
                    <a:pt x="214610" y="715"/>
                    <a:pt x="217682" y="584"/>
                    <a:pt x="220540" y="525"/>
                  </a:cubicBezTo>
                  <a:cubicBezTo>
                    <a:pt x="223385" y="465"/>
                    <a:pt x="226064" y="465"/>
                    <a:pt x="228612" y="537"/>
                  </a:cubicBezTo>
                  <a:cubicBezTo>
                    <a:pt x="231172" y="608"/>
                    <a:pt x="233625" y="739"/>
                    <a:pt x="235970" y="906"/>
                  </a:cubicBezTo>
                  <a:cubicBezTo>
                    <a:pt x="238316" y="1072"/>
                    <a:pt x="240590" y="1263"/>
                    <a:pt x="242769" y="1453"/>
                  </a:cubicBezTo>
                  <a:cubicBezTo>
                    <a:pt x="244769" y="1620"/>
                    <a:pt x="246721" y="1787"/>
                    <a:pt x="248626" y="1930"/>
                  </a:cubicBezTo>
                  <a:cubicBezTo>
                    <a:pt x="250520" y="2073"/>
                    <a:pt x="252389" y="2204"/>
                    <a:pt x="254211" y="2275"/>
                  </a:cubicBezTo>
                  <a:cubicBezTo>
                    <a:pt x="257854" y="2442"/>
                    <a:pt x="261319" y="2501"/>
                    <a:pt x="264533" y="2513"/>
                  </a:cubicBezTo>
                  <a:cubicBezTo>
                    <a:pt x="267796" y="2525"/>
                    <a:pt x="270760" y="2525"/>
                    <a:pt x="273368" y="2525"/>
                  </a:cubicBezTo>
                  <a:lnTo>
                    <a:pt x="280023" y="2525"/>
                  </a:lnTo>
                  <a:lnTo>
                    <a:pt x="285643" y="2525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18"/>
            <p:cNvSpPr/>
            <p:nvPr/>
          </p:nvSpPr>
          <p:spPr>
            <a:xfrm>
              <a:off x="239463" y="1734275"/>
              <a:ext cx="7141075" cy="157500"/>
            </a:xfrm>
            <a:custGeom>
              <a:rect b="b" l="l" r="r" t="t"/>
              <a:pathLst>
                <a:path extrusionOk="0" fill="none" h="6300" w="285643">
                  <a:moveTo>
                    <a:pt x="0" y="4037"/>
                  </a:moveTo>
                  <a:cubicBezTo>
                    <a:pt x="0" y="4037"/>
                    <a:pt x="2358" y="4037"/>
                    <a:pt x="6703" y="4025"/>
                  </a:cubicBezTo>
                  <a:cubicBezTo>
                    <a:pt x="8882" y="4025"/>
                    <a:pt x="11609" y="3989"/>
                    <a:pt x="14907" y="3894"/>
                  </a:cubicBezTo>
                  <a:cubicBezTo>
                    <a:pt x="18193" y="3799"/>
                    <a:pt x="22074" y="3620"/>
                    <a:pt x="26480" y="3358"/>
                  </a:cubicBezTo>
                  <a:cubicBezTo>
                    <a:pt x="28670" y="3239"/>
                    <a:pt x="31004" y="3085"/>
                    <a:pt x="33433" y="2930"/>
                  </a:cubicBezTo>
                  <a:cubicBezTo>
                    <a:pt x="35874" y="2763"/>
                    <a:pt x="38410" y="2596"/>
                    <a:pt x="41029" y="2418"/>
                  </a:cubicBezTo>
                  <a:cubicBezTo>
                    <a:pt x="43648" y="2239"/>
                    <a:pt x="46339" y="2073"/>
                    <a:pt x="49066" y="1930"/>
                  </a:cubicBezTo>
                  <a:cubicBezTo>
                    <a:pt x="51792" y="1775"/>
                    <a:pt x="54555" y="1644"/>
                    <a:pt x="57317" y="1549"/>
                  </a:cubicBezTo>
                  <a:cubicBezTo>
                    <a:pt x="60067" y="1453"/>
                    <a:pt x="62794" y="1394"/>
                    <a:pt x="65473" y="1394"/>
                  </a:cubicBezTo>
                  <a:cubicBezTo>
                    <a:pt x="68163" y="1394"/>
                    <a:pt x="70795" y="1453"/>
                    <a:pt x="73402" y="1549"/>
                  </a:cubicBezTo>
                  <a:cubicBezTo>
                    <a:pt x="76010" y="1644"/>
                    <a:pt x="78605" y="1763"/>
                    <a:pt x="81213" y="1906"/>
                  </a:cubicBezTo>
                  <a:cubicBezTo>
                    <a:pt x="83808" y="2049"/>
                    <a:pt x="86416" y="2215"/>
                    <a:pt x="89047" y="2382"/>
                  </a:cubicBezTo>
                  <a:cubicBezTo>
                    <a:pt x="91678" y="2549"/>
                    <a:pt x="94333" y="2727"/>
                    <a:pt x="97012" y="2954"/>
                  </a:cubicBezTo>
                  <a:cubicBezTo>
                    <a:pt x="99691" y="3192"/>
                    <a:pt x="102358" y="3442"/>
                    <a:pt x="105037" y="3704"/>
                  </a:cubicBezTo>
                  <a:cubicBezTo>
                    <a:pt x="107645" y="3978"/>
                    <a:pt x="110252" y="4263"/>
                    <a:pt x="112848" y="4525"/>
                  </a:cubicBezTo>
                  <a:cubicBezTo>
                    <a:pt x="115407" y="4763"/>
                    <a:pt x="117967" y="4966"/>
                    <a:pt x="120503" y="5156"/>
                  </a:cubicBezTo>
                  <a:cubicBezTo>
                    <a:pt x="123730" y="5394"/>
                    <a:pt x="126945" y="5609"/>
                    <a:pt x="130195" y="5799"/>
                  </a:cubicBezTo>
                  <a:cubicBezTo>
                    <a:pt x="133481" y="5966"/>
                    <a:pt x="136851" y="6097"/>
                    <a:pt x="140363" y="6204"/>
                  </a:cubicBezTo>
                  <a:cubicBezTo>
                    <a:pt x="142708" y="6264"/>
                    <a:pt x="145161" y="6299"/>
                    <a:pt x="147757" y="6299"/>
                  </a:cubicBezTo>
                  <a:cubicBezTo>
                    <a:pt x="150364" y="6287"/>
                    <a:pt x="153126" y="6240"/>
                    <a:pt x="156067" y="6145"/>
                  </a:cubicBezTo>
                  <a:cubicBezTo>
                    <a:pt x="159008" y="6049"/>
                    <a:pt x="162116" y="5918"/>
                    <a:pt x="165390" y="5787"/>
                  </a:cubicBezTo>
                  <a:cubicBezTo>
                    <a:pt x="168676" y="5656"/>
                    <a:pt x="172153" y="5513"/>
                    <a:pt x="175808" y="5335"/>
                  </a:cubicBezTo>
                  <a:cubicBezTo>
                    <a:pt x="177641" y="5252"/>
                    <a:pt x="179523" y="5132"/>
                    <a:pt x="181463" y="4990"/>
                  </a:cubicBezTo>
                  <a:cubicBezTo>
                    <a:pt x="183392" y="4835"/>
                    <a:pt x="185416" y="4609"/>
                    <a:pt x="187512" y="4335"/>
                  </a:cubicBezTo>
                  <a:cubicBezTo>
                    <a:pt x="189607" y="4049"/>
                    <a:pt x="191727" y="3728"/>
                    <a:pt x="193858" y="3394"/>
                  </a:cubicBezTo>
                  <a:cubicBezTo>
                    <a:pt x="195977" y="3061"/>
                    <a:pt x="198084" y="2716"/>
                    <a:pt x="200144" y="2394"/>
                  </a:cubicBezTo>
                  <a:cubicBezTo>
                    <a:pt x="202192" y="2073"/>
                    <a:pt x="204157" y="1775"/>
                    <a:pt x="206038" y="1513"/>
                  </a:cubicBezTo>
                  <a:cubicBezTo>
                    <a:pt x="207907" y="1263"/>
                    <a:pt x="209681" y="1037"/>
                    <a:pt x="211348" y="858"/>
                  </a:cubicBezTo>
                  <a:cubicBezTo>
                    <a:pt x="214670" y="489"/>
                    <a:pt x="217587" y="263"/>
                    <a:pt x="220230" y="108"/>
                  </a:cubicBezTo>
                  <a:cubicBezTo>
                    <a:pt x="222754" y="25"/>
                    <a:pt x="225064" y="1"/>
                    <a:pt x="227183" y="37"/>
                  </a:cubicBezTo>
                  <a:cubicBezTo>
                    <a:pt x="229303" y="72"/>
                    <a:pt x="231279" y="168"/>
                    <a:pt x="233148" y="310"/>
                  </a:cubicBezTo>
                  <a:cubicBezTo>
                    <a:pt x="235018" y="453"/>
                    <a:pt x="236804" y="632"/>
                    <a:pt x="238542" y="846"/>
                  </a:cubicBezTo>
                  <a:cubicBezTo>
                    <a:pt x="240280" y="1061"/>
                    <a:pt x="241995" y="1311"/>
                    <a:pt x="243662" y="1573"/>
                  </a:cubicBezTo>
                  <a:cubicBezTo>
                    <a:pt x="245340" y="1823"/>
                    <a:pt x="246995" y="2096"/>
                    <a:pt x="248615" y="2370"/>
                  </a:cubicBezTo>
                  <a:cubicBezTo>
                    <a:pt x="250258" y="2632"/>
                    <a:pt x="251865" y="2870"/>
                    <a:pt x="253449" y="3085"/>
                  </a:cubicBezTo>
                  <a:cubicBezTo>
                    <a:pt x="255032" y="3287"/>
                    <a:pt x="256604" y="3466"/>
                    <a:pt x="258163" y="3608"/>
                  </a:cubicBezTo>
                  <a:cubicBezTo>
                    <a:pt x="260104" y="3775"/>
                    <a:pt x="261997" y="3882"/>
                    <a:pt x="263831" y="3954"/>
                  </a:cubicBezTo>
                  <a:cubicBezTo>
                    <a:pt x="265688" y="4001"/>
                    <a:pt x="267474" y="4013"/>
                    <a:pt x="269189" y="4025"/>
                  </a:cubicBezTo>
                  <a:cubicBezTo>
                    <a:pt x="272606" y="4037"/>
                    <a:pt x="275594" y="4037"/>
                    <a:pt x="278035" y="4037"/>
                  </a:cubicBezTo>
                  <a:lnTo>
                    <a:pt x="285643" y="4037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18"/>
            <p:cNvSpPr/>
            <p:nvPr/>
          </p:nvSpPr>
          <p:spPr>
            <a:xfrm>
              <a:off x="239463" y="1953950"/>
              <a:ext cx="7141075" cy="185175"/>
            </a:xfrm>
            <a:custGeom>
              <a:rect b="b" l="l" r="r" t="t"/>
              <a:pathLst>
                <a:path extrusionOk="0" fill="none" h="7407" w="285643">
                  <a:moveTo>
                    <a:pt x="0" y="5394"/>
                  </a:moveTo>
                  <a:cubicBezTo>
                    <a:pt x="0" y="5394"/>
                    <a:pt x="2358" y="5394"/>
                    <a:pt x="6680" y="5394"/>
                  </a:cubicBezTo>
                  <a:cubicBezTo>
                    <a:pt x="8835" y="5394"/>
                    <a:pt x="11537" y="5370"/>
                    <a:pt x="14764" y="5311"/>
                  </a:cubicBezTo>
                  <a:cubicBezTo>
                    <a:pt x="17991" y="5239"/>
                    <a:pt x="21789" y="5097"/>
                    <a:pt x="26111" y="4882"/>
                  </a:cubicBezTo>
                  <a:cubicBezTo>
                    <a:pt x="28266" y="4775"/>
                    <a:pt x="30552" y="4644"/>
                    <a:pt x="32945" y="4501"/>
                  </a:cubicBezTo>
                  <a:cubicBezTo>
                    <a:pt x="35338" y="4358"/>
                    <a:pt x="37826" y="4215"/>
                    <a:pt x="40410" y="4061"/>
                  </a:cubicBezTo>
                  <a:cubicBezTo>
                    <a:pt x="42994" y="3906"/>
                    <a:pt x="45649" y="3751"/>
                    <a:pt x="48340" y="3620"/>
                  </a:cubicBezTo>
                  <a:cubicBezTo>
                    <a:pt x="51042" y="3489"/>
                    <a:pt x="53769" y="3370"/>
                    <a:pt x="56507" y="3287"/>
                  </a:cubicBezTo>
                  <a:cubicBezTo>
                    <a:pt x="59246" y="3203"/>
                    <a:pt x="61984" y="3144"/>
                    <a:pt x="64758" y="3096"/>
                  </a:cubicBezTo>
                  <a:cubicBezTo>
                    <a:pt x="67521" y="3037"/>
                    <a:pt x="70307" y="2989"/>
                    <a:pt x="73105" y="2953"/>
                  </a:cubicBezTo>
                  <a:cubicBezTo>
                    <a:pt x="75903" y="2906"/>
                    <a:pt x="78712" y="2882"/>
                    <a:pt x="81498" y="2882"/>
                  </a:cubicBezTo>
                  <a:cubicBezTo>
                    <a:pt x="84296" y="2882"/>
                    <a:pt x="87071" y="2918"/>
                    <a:pt x="89833" y="2989"/>
                  </a:cubicBezTo>
                  <a:cubicBezTo>
                    <a:pt x="92595" y="3061"/>
                    <a:pt x="95345" y="3180"/>
                    <a:pt x="98060" y="3382"/>
                  </a:cubicBezTo>
                  <a:cubicBezTo>
                    <a:pt x="100775" y="3573"/>
                    <a:pt x="103442" y="3834"/>
                    <a:pt x="106061" y="4132"/>
                  </a:cubicBezTo>
                  <a:cubicBezTo>
                    <a:pt x="108669" y="4430"/>
                    <a:pt x="111240" y="4751"/>
                    <a:pt x="113752" y="5073"/>
                  </a:cubicBezTo>
                  <a:cubicBezTo>
                    <a:pt x="116277" y="5394"/>
                    <a:pt x="118753" y="5692"/>
                    <a:pt x="121206" y="5978"/>
                  </a:cubicBezTo>
                  <a:cubicBezTo>
                    <a:pt x="123647" y="6251"/>
                    <a:pt x="126099" y="6501"/>
                    <a:pt x="128600" y="6716"/>
                  </a:cubicBezTo>
                  <a:cubicBezTo>
                    <a:pt x="130647" y="6882"/>
                    <a:pt x="132755" y="7025"/>
                    <a:pt x="134886" y="7144"/>
                  </a:cubicBezTo>
                  <a:cubicBezTo>
                    <a:pt x="137065" y="7228"/>
                    <a:pt x="139291" y="7299"/>
                    <a:pt x="141565" y="7359"/>
                  </a:cubicBezTo>
                  <a:cubicBezTo>
                    <a:pt x="143911" y="7394"/>
                    <a:pt x="146328" y="7406"/>
                    <a:pt x="148864" y="7394"/>
                  </a:cubicBezTo>
                  <a:cubicBezTo>
                    <a:pt x="151400" y="7383"/>
                    <a:pt x="154067" y="7347"/>
                    <a:pt x="156877" y="7311"/>
                  </a:cubicBezTo>
                  <a:cubicBezTo>
                    <a:pt x="159699" y="7287"/>
                    <a:pt x="162711" y="7275"/>
                    <a:pt x="165961" y="7240"/>
                  </a:cubicBezTo>
                  <a:cubicBezTo>
                    <a:pt x="169200" y="7192"/>
                    <a:pt x="172712" y="7097"/>
                    <a:pt x="176522" y="6894"/>
                  </a:cubicBezTo>
                  <a:cubicBezTo>
                    <a:pt x="178427" y="6787"/>
                    <a:pt x="180427" y="6621"/>
                    <a:pt x="182523" y="6359"/>
                  </a:cubicBezTo>
                  <a:cubicBezTo>
                    <a:pt x="184618" y="6097"/>
                    <a:pt x="186809" y="5763"/>
                    <a:pt x="189095" y="5347"/>
                  </a:cubicBezTo>
                  <a:cubicBezTo>
                    <a:pt x="191381" y="4942"/>
                    <a:pt x="193703" y="4489"/>
                    <a:pt x="196001" y="4037"/>
                  </a:cubicBezTo>
                  <a:cubicBezTo>
                    <a:pt x="198311" y="3573"/>
                    <a:pt x="200573" y="3120"/>
                    <a:pt x="202764" y="2703"/>
                  </a:cubicBezTo>
                  <a:cubicBezTo>
                    <a:pt x="204942" y="2287"/>
                    <a:pt x="207014" y="1918"/>
                    <a:pt x="208979" y="1584"/>
                  </a:cubicBezTo>
                  <a:cubicBezTo>
                    <a:pt x="210943" y="1263"/>
                    <a:pt x="212777" y="977"/>
                    <a:pt x="214515" y="739"/>
                  </a:cubicBezTo>
                  <a:cubicBezTo>
                    <a:pt x="217742" y="394"/>
                    <a:pt x="220563" y="167"/>
                    <a:pt x="222992" y="84"/>
                  </a:cubicBezTo>
                  <a:cubicBezTo>
                    <a:pt x="225409" y="1"/>
                    <a:pt x="227517" y="13"/>
                    <a:pt x="229398" y="108"/>
                  </a:cubicBezTo>
                  <a:cubicBezTo>
                    <a:pt x="231267" y="191"/>
                    <a:pt x="232982" y="334"/>
                    <a:pt x="234577" y="501"/>
                  </a:cubicBezTo>
                  <a:cubicBezTo>
                    <a:pt x="236173" y="679"/>
                    <a:pt x="237685" y="894"/>
                    <a:pt x="239137" y="1120"/>
                  </a:cubicBezTo>
                  <a:cubicBezTo>
                    <a:pt x="240578" y="1358"/>
                    <a:pt x="241995" y="1608"/>
                    <a:pt x="243388" y="1882"/>
                  </a:cubicBezTo>
                  <a:cubicBezTo>
                    <a:pt x="244781" y="2144"/>
                    <a:pt x="246186" y="2418"/>
                    <a:pt x="247579" y="2703"/>
                  </a:cubicBezTo>
                  <a:cubicBezTo>
                    <a:pt x="248996" y="2989"/>
                    <a:pt x="250401" y="3275"/>
                    <a:pt x="251829" y="3537"/>
                  </a:cubicBezTo>
                  <a:cubicBezTo>
                    <a:pt x="254699" y="4073"/>
                    <a:pt x="257544" y="4549"/>
                    <a:pt x="260295" y="4906"/>
                  </a:cubicBezTo>
                  <a:cubicBezTo>
                    <a:pt x="263176" y="5168"/>
                    <a:pt x="265938" y="5311"/>
                    <a:pt x="268522" y="5358"/>
                  </a:cubicBezTo>
                  <a:cubicBezTo>
                    <a:pt x="271165" y="5382"/>
                    <a:pt x="273570" y="5394"/>
                    <a:pt x="275701" y="5394"/>
                  </a:cubicBezTo>
                  <a:lnTo>
                    <a:pt x="281107" y="5394"/>
                  </a:lnTo>
                  <a:lnTo>
                    <a:pt x="285643" y="5394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18"/>
            <p:cNvSpPr/>
            <p:nvPr/>
          </p:nvSpPr>
          <p:spPr>
            <a:xfrm>
              <a:off x="239463" y="2216775"/>
              <a:ext cx="7141075" cy="168500"/>
            </a:xfrm>
            <a:custGeom>
              <a:rect b="b" l="l" r="r" t="t"/>
              <a:pathLst>
                <a:path extrusionOk="0" fill="none" h="6740" w="285643">
                  <a:moveTo>
                    <a:pt x="0" y="5025"/>
                  </a:moveTo>
                  <a:lnTo>
                    <a:pt x="5620" y="5025"/>
                  </a:lnTo>
                  <a:cubicBezTo>
                    <a:pt x="7430" y="5025"/>
                    <a:pt x="9668" y="5025"/>
                    <a:pt x="12311" y="5025"/>
                  </a:cubicBezTo>
                  <a:cubicBezTo>
                    <a:pt x="14954" y="5013"/>
                    <a:pt x="18026" y="4978"/>
                    <a:pt x="21515" y="4894"/>
                  </a:cubicBezTo>
                  <a:cubicBezTo>
                    <a:pt x="25015" y="4811"/>
                    <a:pt x="28956" y="4656"/>
                    <a:pt x="33266" y="4478"/>
                  </a:cubicBezTo>
                  <a:cubicBezTo>
                    <a:pt x="37564" y="4287"/>
                    <a:pt x="42196" y="4073"/>
                    <a:pt x="47042" y="3870"/>
                  </a:cubicBezTo>
                  <a:cubicBezTo>
                    <a:pt x="49685" y="3763"/>
                    <a:pt x="52388" y="3656"/>
                    <a:pt x="55233" y="3489"/>
                  </a:cubicBezTo>
                  <a:cubicBezTo>
                    <a:pt x="58079" y="3335"/>
                    <a:pt x="61055" y="3097"/>
                    <a:pt x="64127" y="2811"/>
                  </a:cubicBezTo>
                  <a:cubicBezTo>
                    <a:pt x="67199" y="2537"/>
                    <a:pt x="70318" y="2239"/>
                    <a:pt x="73426" y="1965"/>
                  </a:cubicBezTo>
                  <a:cubicBezTo>
                    <a:pt x="76545" y="1692"/>
                    <a:pt x="79629" y="1453"/>
                    <a:pt x="82653" y="1275"/>
                  </a:cubicBezTo>
                  <a:cubicBezTo>
                    <a:pt x="85689" y="1108"/>
                    <a:pt x="88666" y="1013"/>
                    <a:pt x="91571" y="989"/>
                  </a:cubicBezTo>
                  <a:cubicBezTo>
                    <a:pt x="94476" y="965"/>
                    <a:pt x="97322" y="1037"/>
                    <a:pt x="100096" y="1215"/>
                  </a:cubicBezTo>
                  <a:cubicBezTo>
                    <a:pt x="102858" y="1394"/>
                    <a:pt x="105549" y="1656"/>
                    <a:pt x="108192" y="1977"/>
                  </a:cubicBezTo>
                  <a:cubicBezTo>
                    <a:pt x="110776" y="2311"/>
                    <a:pt x="113312" y="2704"/>
                    <a:pt x="115788" y="3108"/>
                  </a:cubicBezTo>
                  <a:cubicBezTo>
                    <a:pt x="118205" y="3525"/>
                    <a:pt x="120587" y="3954"/>
                    <a:pt x="122968" y="4394"/>
                  </a:cubicBezTo>
                  <a:cubicBezTo>
                    <a:pt x="125349" y="4811"/>
                    <a:pt x="127754" y="5204"/>
                    <a:pt x="130219" y="5549"/>
                  </a:cubicBezTo>
                  <a:cubicBezTo>
                    <a:pt x="132731" y="5847"/>
                    <a:pt x="135327" y="6073"/>
                    <a:pt x="138041" y="6228"/>
                  </a:cubicBezTo>
                  <a:cubicBezTo>
                    <a:pt x="140768" y="6383"/>
                    <a:pt x="143625" y="6454"/>
                    <a:pt x="146638" y="6466"/>
                  </a:cubicBezTo>
                  <a:cubicBezTo>
                    <a:pt x="149269" y="6478"/>
                    <a:pt x="152019" y="6478"/>
                    <a:pt x="154889" y="6514"/>
                  </a:cubicBezTo>
                  <a:cubicBezTo>
                    <a:pt x="157782" y="6561"/>
                    <a:pt x="160854" y="6633"/>
                    <a:pt x="164164" y="6680"/>
                  </a:cubicBezTo>
                  <a:cubicBezTo>
                    <a:pt x="167485" y="6740"/>
                    <a:pt x="171117" y="6740"/>
                    <a:pt x="175058" y="6633"/>
                  </a:cubicBezTo>
                  <a:cubicBezTo>
                    <a:pt x="177034" y="6585"/>
                    <a:pt x="179118" y="6478"/>
                    <a:pt x="181285" y="6287"/>
                  </a:cubicBezTo>
                  <a:cubicBezTo>
                    <a:pt x="183464" y="6085"/>
                    <a:pt x="185750" y="5787"/>
                    <a:pt x="188131" y="5406"/>
                  </a:cubicBezTo>
                  <a:cubicBezTo>
                    <a:pt x="190524" y="5013"/>
                    <a:pt x="192977" y="4573"/>
                    <a:pt x="195441" y="4097"/>
                  </a:cubicBezTo>
                  <a:cubicBezTo>
                    <a:pt x="197894" y="3632"/>
                    <a:pt x="200335" y="3144"/>
                    <a:pt x="202692" y="2704"/>
                  </a:cubicBezTo>
                  <a:cubicBezTo>
                    <a:pt x="205038" y="2263"/>
                    <a:pt x="207264" y="1870"/>
                    <a:pt x="209348" y="1537"/>
                  </a:cubicBezTo>
                  <a:cubicBezTo>
                    <a:pt x="211419" y="1215"/>
                    <a:pt x="213348" y="941"/>
                    <a:pt x="215098" y="727"/>
                  </a:cubicBezTo>
                  <a:cubicBezTo>
                    <a:pt x="218551" y="310"/>
                    <a:pt x="221445" y="108"/>
                    <a:pt x="223992" y="1"/>
                  </a:cubicBezTo>
                  <a:cubicBezTo>
                    <a:pt x="226302" y="25"/>
                    <a:pt x="228410" y="84"/>
                    <a:pt x="230279" y="215"/>
                  </a:cubicBezTo>
                  <a:cubicBezTo>
                    <a:pt x="232148" y="334"/>
                    <a:pt x="233851" y="513"/>
                    <a:pt x="235434" y="703"/>
                  </a:cubicBezTo>
                  <a:cubicBezTo>
                    <a:pt x="237030" y="894"/>
                    <a:pt x="238530" y="1108"/>
                    <a:pt x="239971" y="1346"/>
                  </a:cubicBezTo>
                  <a:cubicBezTo>
                    <a:pt x="241423" y="1573"/>
                    <a:pt x="242840" y="1823"/>
                    <a:pt x="244245" y="2073"/>
                  </a:cubicBezTo>
                  <a:cubicBezTo>
                    <a:pt x="245650" y="2335"/>
                    <a:pt x="247055" y="2596"/>
                    <a:pt x="248507" y="2870"/>
                  </a:cubicBezTo>
                  <a:cubicBezTo>
                    <a:pt x="249948" y="3132"/>
                    <a:pt x="251413" y="3382"/>
                    <a:pt x="252889" y="3620"/>
                  </a:cubicBezTo>
                  <a:cubicBezTo>
                    <a:pt x="254377" y="3859"/>
                    <a:pt x="255877" y="4085"/>
                    <a:pt x="257413" y="4263"/>
                  </a:cubicBezTo>
                  <a:cubicBezTo>
                    <a:pt x="260473" y="4621"/>
                    <a:pt x="263485" y="4871"/>
                    <a:pt x="266355" y="4990"/>
                  </a:cubicBezTo>
                  <a:cubicBezTo>
                    <a:pt x="269320" y="5013"/>
                    <a:pt x="272022" y="5025"/>
                    <a:pt x="274415" y="5025"/>
                  </a:cubicBezTo>
                  <a:lnTo>
                    <a:pt x="282714" y="5025"/>
                  </a:lnTo>
                  <a:lnTo>
                    <a:pt x="285643" y="5025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18"/>
            <p:cNvSpPr/>
            <p:nvPr/>
          </p:nvSpPr>
          <p:spPr>
            <a:xfrm>
              <a:off x="239463" y="2441800"/>
              <a:ext cx="7141075" cy="191725"/>
            </a:xfrm>
            <a:custGeom>
              <a:rect b="b" l="l" r="r" t="t"/>
              <a:pathLst>
                <a:path extrusionOk="0" fill="none" h="7669" w="285643">
                  <a:moveTo>
                    <a:pt x="0" y="6168"/>
                  </a:moveTo>
                  <a:lnTo>
                    <a:pt x="6644" y="6168"/>
                  </a:lnTo>
                  <a:lnTo>
                    <a:pt x="14490" y="6168"/>
                  </a:lnTo>
                  <a:cubicBezTo>
                    <a:pt x="17550" y="6168"/>
                    <a:pt x="21074" y="6168"/>
                    <a:pt x="25027" y="6121"/>
                  </a:cubicBezTo>
                  <a:cubicBezTo>
                    <a:pt x="28992" y="6073"/>
                    <a:pt x="33421" y="5990"/>
                    <a:pt x="38231" y="5859"/>
                  </a:cubicBezTo>
                  <a:cubicBezTo>
                    <a:pt x="40624" y="5799"/>
                    <a:pt x="43125" y="5728"/>
                    <a:pt x="45780" y="5597"/>
                  </a:cubicBezTo>
                  <a:cubicBezTo>
                    <a:pt x="48435" y="5478"/>
                    <a:pt x="51304" y="5240"/>
                    <a:pt x="54388" y="4883"/>
                  </a:cubicBezTo>
                  <a:cubicBezTo>
                    <a:pt x="57484" y="4513"/>
                    <a:pt x="60746" y="4061"/>
                    <a:pt x="64127" y="3537"/>
                  </a:cubicBezTo>
                  <a:cubicBezTo>
                    <a:pt x="67497" y="3025"/>
                    <a:pt x="70926" y="2489"/>
                    <a:pt x="74331" y="2001"/>
                  </a:cubicBezTo>
                  <a:cubicBezTo>
                    <a:pt x="77748" y="1501"/>
                    <a:pt x="81106" y="1073"/>
                    <a:pt x="84368" y="739"/>
                  </a:cubicBezTo>
                  <a:cubicBezTo>
                    <a:pt x="87630" y="406"/>
                    <a:pt x="90797" y="191"/>
                    <a:pt x="93845" y="96"/>
                  </a:cubicBezTo>
                  <a:cubicBezTo>
                    <a:pt x="96893" y="1"/>
                    <a:pt x="99834" y="37"/>
                    <a:pt x="102668" y="203"/>
                  </a:cubicBezTo>
                  <a:cubicBezTo>
                    <a:pt x="105490" y="370"/>
                    <a:pt x="108216" y="644"/>
                    <a:pt x="110812" y="1013"/>
                  </a:cubicBezTo>
                  <a:cubicBezTo>
                    <a:pt x="113407" y="1382"/>
                    <a:pt x="115884" y="1835"/>
                    <a:pt x="118265" y="2347"/>
                  </a:cubicBezTo>
                  <a:cubicBezTo>
                    <a:pt x="120634" y="2870"/>
                    <a:pt x="122968" y="3418"/>
                    <a:pt x="125302" y="3978"/>
                  </a:cubicBezTo>
                  <a:cubicBezTo>
                    <a:pt x="127635" y="4525"/>
                    <a:pt x="130016" y="5049"/>
                    <a:pt x="132457" y="5537"/>
                  </a:cubicBezTo>
                  <a:cubicBezTo>
                    <a:pt x="134958" y="5966"/>
                    <a:pt x="137565" y="6323"/>
                    <a:pt x="140280" y="6597"/>
                  </a:cubicBezTo>
                  <a:cubicBezTo>
                    <a:pt x="143101" y="6776"/>
                    <a:pt x="146042" y="6895"/>
                    <a:pt x="149078" y="6942"/>
                  </a:cubicBezTo>
                  <a:cubicBezTo>
                    <a:pt x="151817" y="6966"/>
                    <a:pt x="154615" y="7014"/>
                    <a:pt x="157520" y="7109"/>
                  </a:cubicBezTo>
                  <a:cubicBezTo>
                    <a:pt x="160449" y="7216"/>
                    <a:pt x="163533" y="7347"/>
                    <a:pt x="166819" y="7466"/>
                  </a:cubicBezTo>
                  <a:cubicBezTo>
                    <a:pt x="170105" y="7585"/>
                    <a:pt x="173629" y="7669"/>
                    <a:pt x="177379" y="7669"/>
                  </a:cubicBezTo>
                  <a:cubicBezTo>
                    <a:pt x="179249" y="7669"/>
                    <a:pt x="181178" y="7645"/>
                    <a:pt x="183142" y="7573"/>
                  </a:cubicBezTo>
                  <a:cubicBezTo>
                    <a:pt x="185107" y="7502"/>
                    <a:pt x="187119" y="7371"/>
                    <a:pt x="189167" y="7192"/>
                  </a:cubicBezTo>
                  <a:cubicBezTo>
                    <a:pt x="191215" y="7002"/>
                    <a:pt x="193262" y="6776"/>
                    <a:pt x="195298" y="6538"/>
                  </a:cubicBezTo>
                  <a:cubicBezTo>
                    <a:pt x="197334" y="6299"/>
                    <a:pt x="199347" y="6049"/>
                    <a:pt x="201311" y="5799"/>
                  </a:cubicBezTo>
                  <a:cubicBezTo>
                    <a:pt x="205109" y="5359"/>
                    <a:pt x="208621" y="4966"/>
                    <a:pt x="211884" y="4621"/>
                  </a:cubicBezTo>
                  <a:cubicBezTo>
                    <a:pt x="214896" y="4418"/>
                    <a:pt x="217706" y="4228"/>
                    <a:pt x="220206" y="4121"/>
                  </a:cubicBezTo>
                  <a:cubicBezTo>
                    <a:pt x="222718" y="4025"/>
                    <a:pt x="224969" y="3978"/>
                    <a:pt x="227017" y="3978"/>
                  </a:cubicBezTo>
                  <a:cubicBezTo>
                    <a:pt x="229065" y="3978"/>
                    <a:pt x="230958" y="4025"/>
                    <a:pt x="232720" y="4097"/>
                  </a:cubicBezTo>
                  <a:cubicBezTo>
                    <a:pt x="234482" y="4156"/>
                    <a:pt x="236149" y="4252"/>
                    <a:pt x="237756" y="4359"/>
                  </a:cubicBezTo>
                  <a:cubicBezTo>
                    <a:pt x="239352" y="4478"/>
                    <a:pt x="240911" y="4609"/>
                    <a:pt x="242459" y="4752"/>
                  </a:cubicBezTo>
                  <a:cubicBezTo>
                    <a:pt x="244007" y="4906"/>
                    <a:pt x="245555" y="5061"/>
                    <a:pt x="247126" y="5204"/>
                  </a:cubicBezTo>
                  <a:cubicBezTo>
                    <a:pt x="248698" y="5359"/>
                    <a:pt x="250281" y="5490"/>
                    <a:pt x="251889" y="5621"/>
                  </a:cubicBezTo>
                  <a:cubicBezTo>
                    <a:pt x="253496" y="5752"/>
                    <a:pt x="255115" y="5859"/>
                    <a:pt x="256711" y="5954"/>
                  </a:cubicBezTo>
                  <a:cubicBezTo>
                    <a:pt x="260056" y="6049"/>
                    <a:pt x="263259" y="6145"/>
                    <a:pt x="266260" y="6168"/>
                  </a:cubicBezTo>
                  <a:cubicBezTo>
                    <a:pt x="269296" y="6168"/>
                    <a:pt x="272022" y="6168"/>
                    <a:pt x="274415" y="6168"/>
                  </a:cubicBezTo>
                  <a:lnTo>
                    <a:pt x="285643" y="6168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18"/>
            <p:cNvSpPr/>
            <p:nvPr/>
          </p:nvSpPr>
          <p:spPr>
            <a:xfrm>
              <a:off x="239463" y="2644525"/>
              <a:ext cx="7141075" cy="257500"/>
            </a:xfrm>
            <a:custGeom>
              <a:rect b="b" l="l" r="r" t="t"/>
              <a:pathLst>
                <a:path extrusionOk="0" fill="none" h="10300" w="285643">
                  <a:moveTo>
                    <a:pt x="0" y="8204"/>
                  </a:moveTo>
                  <a:lnTo>
                    <a:pt x="14478" y="8204"/>
                  </a:lnTo>
                  <a:lnTo>
                    <a:pt x="24896" y="8204"/>
                  </a:lnTo>
                  <a:cubicBezTo>
                    <a:pt x="28754" y="8204"/>
                    <a:pt x="33016" y="8204"/>
                    <a:pt x="37648" y="8156"/>
                  </a:cubicBezTo>
                  <a:cubicBezTo>
                    <a:pt x="39969" y="8132"/>
                    <a:pt x="42458" y="8061"/>
                    <a:pt x="45161" y="7882"/>
                  </a:cubicBezTo>
                  <a:cubicBezTo>
                    <a:pt x="47887" y="7680"/>
                    <a:pt x="50876" y="7346"/>
                    <a:pt x="54114" y="6846"/>
                  </a:cubicBezTo>
                  <a:cubicBezTo>
                    <a:pt x="57364" y="6346"/>
                    <a:pt x="60829" y="5727"/>
                    <a:pt x="64437" y="5013"/>
                  </a:cubicBezTo>
                  <a:cubicBezTo>
                    <a:pt x="68044" y="4310"/>
                    <a:pt x="71735" y="3584"/>
                    <a:pt x="75414" y="2893"/>
                  </a:cubicBezTo>
                  <a:cubicBezTo>
                    <a:pt x="79093" y="2191"/>
                    <a:pt x="82713" y="1584"/>
                    <a:pt x="86201" y="1107"/>
                  </a:cubicBezTo>
                  <a:cubicBezTo>
                    <a:pt x="89702" y="631"/>
                    <a:pt x="93048" y="310"/>
                    <a:pt x="96226" y="155"/>
                  </a:cubicBezTo>
                  <a:cubicBezTo>
                    <a:pt x="99417" y="0"/>
                    <a:pt x="102430" y="12"/>
                    <a:pt x="105263" y="179"/>
                  </a:cubicBezTo>
                  <a:cubicBezTo>
                    <a:pt x="108085" y="369"/>
                    <a:pt x="110728" y="703"/>
                    <a:pt x="113241" y="1155"/>
                  </a:cubicBezTo>
                  <a:cubicBezTo>
                    <a:pt x="115741" y="1607"/>
                    <a:pt x="118146" y="2155"/>
                    <a:pt x="120480" y="2762"/>
                  </a:cubicBezTo>
                  <a:cubicBezTo>
                    <a:pt x="122813" y="3381"/>
                    <a:pt x="125111" y="4024"/>
                    <a:pt x="127433" y="4679"/>
                  </a:cubicBezTo>
                  <a:cubicBezTo>
                    <a:pt x="129754" y="5322"/>
                    <a:pt x="132112" y="5953"/>
                    <a:pt x="134577" y="6513"/>
                  </a:cubicBezTo>
                  <a:cubicBezTo>
                    <a:pt x="137053" y="7072"/>
                    <a:pt x="139660" y="7525"/>
                    <a:pt x="142387" y="7894"/>
                  </a:cubicBezTo>
                  <a:cubicBezTo>
                    <a:pt x="145245" y="8156"/>
                    <a:pt x="148233" y="8311"/>
                    <a:pt x="151329" y="8394"/>
                  </a:cubicBezTo>
                  <a:cubicBezTo>
                    <a:pt x="154496" y="8442"/>
                    <a:pt x="157734" y="8537"/>
                    <a:pt x="161044" y="8715"/>
                  </a:cubicBezTo>
                  <a:cubicBezTo>
                    <a:pt x="164366" y="8894"/>
                    <a:pt x="167795" y="9108"/>
                    <a:pt x="171355" y="9347"/>
                  </a:cubicBezTo>
                  <a:cubicBezTo>
                    <a:pt x="174927" y="9573"/>
                    <a:pt x="178606" y="9799"/>
                    <a:pt x="182309" y="9978"/>
                  </a:cubicBezTo>
                  <a:cubicBezTo>
                    <a:pt x="186000" y="10168"/>
                    <a:pt x="189667" y="10275"/>
                    <a:pt x="193251" y="10287"/>
                  </a:cubicBezTo>
                  <a:cubicBezTo>
                    <a:pt x="196834" y="10299"/>
                    <a:pt x="200323" y="10204"/>
                    <a:pt x="203668" y="10073"/>
                  </a:cubicBezTo>
                  <a:cubicBezTo>
                    <a:pt x="207026" y="9954"/>
                    <a:pt x="210217" y="9799"/>
                    <a:pt x="213205" y="9644"/>
                  </a:cubicBezTo>
                  <a:cubicBezTo>
                    <a:pt x="216206" y="9489"/>
                    <a:pt x="219004" y="9347"/>
                    <a:pt x="221623" y="9216"/>
                  </a:cubicBezTo>
                  <a:cubicBezTo>
                    <a:pt x="224242" y="9085"/>
                    <a:pt x="226695" y="8966"/>
                    <a:pt x="229005" y="8882"/>
                  </a:cubicBezTo>
                  <a:cubicBezTo>
                    <a:pt x="231327" y="8799"/>
                    <a:pt x="233541" y="8739"/>
                    <a:pt x="235696" y="8704"/>
                  </a:cubicBezTo>
                  <a:cubicBezTo>
                    <a:pt x="237839" y="8668"/>
                    <a:pt x="239947" y="8656"/>
                    <a:pt x="242066" y="8644"/>
                  </a:cubicBezTo>
                  <a:cubicBezTo>
                    <a:pt x="244174" y="8632"/>
                    <a:pt x="246281" y="8596"/>
                    <a:pt x="248376" y="8573"/>
                  </a:cubicBezTo>
                  <a:cubicBezTo>
                    <a:pt x="250484" y="8549"/>
                    <a:pt x="252591" y="8513"/>
                    <a:pt x="254675" y="8454"/>
                  </a:cubicBezTo>
                  <a:cubicBezTo>
                    <a:pt x="256747" y="8382"/>
                    <a:pt x="258783" y="8311"/>
                    <a:pt x="260723" y="8275"/>
                  </a:cubicBezTo>
                  <a:cubicBezTo>
                    <a:pt x="264605" y="8204"/>
                    <a:pt x="268093" y="8204"/>
                    <a:pt x="271153" y="8204"/>
                  </a:cubicBezTo>
                  <a:lnTo>
                    <a:pt x="285643" y="8204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18"/>
            <p:cNvSpPr/>
            <p:nvPr/>
          </p:nvSpPr>
          <p:spPr>
            <a:xfrm>
              <a:off x="239463" y="2863300"/>
              <a:ext cx="7141075" cy="313150"/>
            </a:xfrm>
            <a:custGeom>
              <a:rect b="b" l="l" r="r" t="t"/>
              <a:pathLst>
                <a:path extrusionOk="0" fill="none" h="12526" w="285643">
                  <a:moveTo>
                    <a:pt x="0" y="9597"/>
                  </a:moveTo>
                  <a:lnTo>
                    <a:pt x="14478" y="9597"/>
                  </a:lnTo>
                  <a:lnTo>
                    <a:pt x="24896" y="9597"/>
                  </a:lnTo>
                  <a:cubicBezTo>
                    <a:pt x="28754" y="9597"/>
                    <a:pt x="32992" y="9597"/>
                    <a:pt x="37636" y="9549"/>
                  </a:cubicBezTo>
                  <a:cubicBezTo>
                    <a:pt x="39958" y="9525"/>
                    <a:pt x="42470" y="9418"/>
                    <a:pt x="45220" y="9204"/>
                  </a:cubicBezTo>
                  <a:cubicBezTo>
                    <a:pt x="47959" y="8977"/>
                    <a:pt x="50971" y="8608"/>
                    <a:pt x="54257" y="8061"/>
                  </a:cubicBezTo>
                  <a:cubicBezTo>
                    <a:pt x="57555" y="7513"/>
                    <a:pt x="61091" y="6822"/>
                    <a:pt x="64830" y="6013"/>
                  </a:cubicBezTo>
                  <a:cubicBezTo>
                    <a:pt x="68556" y="5215"/>
                    <a:pt x="72402" y="4358"/>
                    <a:pt x="76284" y="3536"/>
                  </a:cubicBezTo>
                  <a:cubicBezTo>
                    <a:pt x="80153" y="2703"/>
                    <a:pt x="83975" y="1953"/>
                    <a:pt x="87642" y="1346"/>
                  </a:cubicBezTo>
                  <a:cubicBezTo>
                    <a:pt x="91309" y="750"/>
                    <a:pt x="94774" y="345"/>
                    <a:pt x="97989" y="179"/>
                  </a:cubicBezTo>
                  <a:cubicBezTo>
                    <a:pt x="101191" y="0"/>
                    <a:pt x="104132" y="72"/>
                    <a:pt x="106847" y="334"/>
                  </a:cubicBezTo>
                  <a:cubicBezTo>
                    <a:pt x="109573" y="596"/>
                    <a:pt x="112109" y="1012"/>
                    <a:pt x="114526" y="1548"/>
                  </a:cubicBezTo>
                  <a:cubicBezTo>
                    <a:pt x="116955" y="2084"/>
                    <a:pt x="119277" y="2715"/>
                    <a:pt x="121563" y="3393"/>
                  </a:cubicBezTo>
                  <a:cubicBezTo>
                    <a:pt x="123849" y="4072"/>
                    <a:pt x="126123" y="4787"/>
                    <a:pt x="128421" y="5489"/>
                  </a:cubicBezTo>
                  <a:cubicBezTo>
                    <a:pt x="130719" y="6191"/>
                    <a:pt x="133076" y="6870"/>
                    <a:pt x="135541" y="7477"/>
                  </a:cubicBezTo>
                  <a:cubicBezTo>
                    <a:pt x="138006" y="8096"/>
                    <a:pt x="140637" y="8597"/>
                    <a:pt x="143459" y="8954"/>
                  </a:cubicBezTo>
                  <a:cubicBezTo>
                    <a:pt x="146292" y="9299"/>
                    <a:pt x="149340" y="9478"/>
                    <a:pt x="152495" y="9561"/>
                  </a:cubicBezTo>
                  <a:cubicBezTo>
                    <a:pt x="155722" y="9597"/>
                    <a:pt x="158949" y="9680"/>
                    <a:pt x="162151" y="9859"/>
                  </a:cubicBezTo>
                  <a:cubicBezTo>
                    <a:pt x="165342" y="10037"/>
                    <a:pt x="168521" y="10287"/>
                    <a:pt x="171688" y="10549"/>
                  </a:cubicBezTo>
                  <a:cubicBezTo>
                    <a:pt x="174867" y="10823"/>
                    <a:pt x="178070" y="11097"/>
                    <a:pt x="181297" y="11359"/>
                  </a:cubicBezTo>
                  <a:cubicBezTo>
                    <a:pt x="184523" y="11621"/>
                    <a:pt x="187750" y="11859"/>
                    <a:pt x="190953" y="12037"/>
                  </a:cubicBezTo>
                  <a:cubicBezTo>
                    <a:pt x="194155" y="12228"/>
                    <a:pt x="197311" y="12359"/>
                    <a:pt x="200394" y="12430"/>
                  </a:cubicBezTo>
                  <a:cubicBezTo>
                    <a:pt x="203490" y="12502"/>
                    <a:pt x="206502" y="12526"/>
                    <a:pt x="209419" y="12478"/>
                  </a:cubicBezTo>
                  <a:cubicBezTo>
                    <a:pt x="212324" y="12442"/>
                    <a:pt x="215146" y="12359"/>
                    <a:pt x="217873" y="12240"/>
                  </a:cubicBezTo>
                  <a:cubicBezTo>
                    <a:pt x="220599" y="12121"/>
                    <a:pt x="223242" y="11966"/>
                    <a:pt x="225826" y="11811"/>
                  </a:cubicBezTo>
                  <a:cubicBezTo>
                    <a:pt x="228398" y="11656"/>
                    <a:pt x="230922" y="11502"/>
                    <a:pt x="233410" y="11323"/>
                  </a:cubicBezTo>
                  <a:cubicBezTo>
                    <a:pt x="235899" y="11156"/>
                    <a:pt x="238363" y="10966"/>
                    <a:pt x="240792" y="10763"/>
                  </a:cubicBezTo>
                  <a:cubicBezTo>
                    <a:pt x="243221" y="10573"/>
                    <a:pt x="245614" y="10371"/>
                    <a:pt x="247936" y="10204"/>
                  </a:cubicBezTo>
                  <a:cubicBezTo>
                    <a:pt x="250258" y="10037"/>
                    <a:pt x="252484" y="9906"/>
                    <a:pt x="254627" y="9799"/>
                  </a:cubicBezTo>
                  <a:cubicBezTo>
                    <a:pt x="256758" y="9704"/>
                    <a:pt x="258806" y="9632"/>
                    <a:pt x="260747" y="9597"/>
                  </a:cubicBezTo>
                  <a:cubicBezTo>
                    <a:pt x="264617" y="9597"/>
                    <a:pt x="268105" y="9597"/>
                    <a:pt x="271153" y="9597"/>
                  </a:cubicBezTo>
                  <a:lnTo>
                    <a:pt x="285643" y="9597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18"/>
            <p:cNvSpPr/>
            <p:nvPr/>
          </p:nvSpPr>
          <p:spPr>
            <a:xfrm>
              <a:off x="239463" y="3123750"/>
              <a:ext cx="7141075" cy="293500"/>
            </a:xfrm>
            <a:custGeom>
              <a:rect b="b" l="l" r="r" t="t"/>
              <a:pathLst>
                <a:path extrusionOk="0" fill="none" h="11740" w="285643">
                  <a:moveTo>
                    <a:pt x="0" y="9323"/>
                  </a:moveTo>
                  <a:lnTo>
                    <a:pt x="14478" y="9323"/>
                  </a:lnTo>
                  <a:lnTo>
                    <a:pt x="24896" y="9323"/>
                  </a:lnTo>
                  <a:cubicBezTo>
                    <a:pt x="28754" y="9323"/>
                    <a:pt x="32992" y="9323"/>
                    <a:pt x="37636" y="9275"/>
                  </a:cubicBezTo>
                  <a:cubicBezTo>
                    <a:pt x="39969" y="9251"/>
                    <a:pt x="42458" y="9156"/>
                    <a:pt x="45172" y="8966"/>
                  </a:cubicBezTo>
                  <a:cubicBezTo>
                    <a:pt x="47875" y="8775"/>
                    <a:pt x="50816" y="8454"/>
                    <a:pt x="54043" y="7954"/>
                  </a:cubicBezTo>
                  <a:cubicBezTo>
                    <a:pt x="57257" y="7465"/>
                    <a:pt x="60734" y="6811"/>
                    <a:pt x="64425" y="6037"/>
                  </a:cubicBezTo>
                  <a:cubicBezTo>
                    <a:pt x="68116" y="5275"/>
                    <a:pt x="71950" y="4429"/>
                    <a:pt x="75831" y="3596"/>
                  </a:cubicBezTo>
                  <a:cubicBezTo>
                    <a:pt x="79713" y="2750"/>
                    <a:pt x="83546" y="1988"/>
                    <a:pt x="87237" y="1381"/>
                  </a:cubicBezTo>
                  <a:cubicBezTo>
                    <a:pt x="90928" y="762"/>
                    <a:pt x="94405" y="345"/>
                    <a:pt x="97608" y="179"/>
                  </a:cubicBezTo>
                  <a:cubicBezTo>
                    <a:pt x="100810" y="0"/>
                    <a:pt x="103739" y="83"/>
                    <a:pt x="106442" y="357"/>
                  </a:cubicBezTo>
                  <a:cubicBezTo>
                    <a:pt x="109133" y="631"/>
                    <a:pt x="111657" y="1084"/>
                    <a:pt x="114050" y="1631"/>
                  </a:cubicBezTo>
                  <a:cubicBezTo>
                    <a:pt x="116455" y="2191"/>
                    <a:pt x="118765" y="2834"/>
                    <a:pt x="121051" y="3524"/>
                  </a:cubicBezTo>
                  <a:cubicBezTo>
                    <a:pt x="123325" y="4215"/>
                    <a:pt x="125611" y="4929"/>
                    <a:pt x="127933" y="5620"/>
                  </a:cubicBezTo>
                  <a:cubicBezTo>
                    <a:pt x="130243" y="6322"/>
                    <a:pt x="132636" y="6977"/>
                    <a:pt x="135160" y="7561"/>
                  </a:cubicBezTo>
                  <a:cubicBezTo>
                    <a:pt x="137672" y="8132"/>
                    <a:pt x="140363" y="8596"/>
                    <a:pt x="143280" y="8882"/>
                  </a:cubicBezTo>
                  <a:cubicBezTo>
                    <a:pt x="146197" y="9180"/>
                    <a:pt x="149340" y="9287"/>
                    <a:pt x="152555" y="9323"/>
                  </a:cubicBezTo>
                  <a:cubicBezTo>
                    <a:pt x="155793" y="9323"/>
                    <a:pt x="159020" y="9335"/>
                    <a:pt x="162223" y="9418"/>
                  </a:cubicBezTo>
                  <a:cubicBezTo>
                    <a:pt x="165414" y="9501"/>
                    <a:pt x="168581" y="9668"/>
                    <a:pt x="171724" y="9870"/>
                  </a:cubicBezTo>
                  <a:cubicBezTo>
                    <a:pt x="174855" y="10073"/>
                    <a:pt x="177975" y="10299"/>
                    <a:pt x="181059" y="10537"/>
                  </a:cubicBezTo>
                  <a:cubicBezTo>
                    <a:pt x="184142" y="10763"/>
                    <a:pt x="187214" y="10978"/>
                    <a:pt x="190250" y="11156"/>
                  </a:cubicBezTo>
                  <a:cubicBezTo>
                    <a:pt x="193298" y="11347"/>
                    <a:pt x="196322" y="11490"/>
                    <a:pt x="199311" y="11585"/>
                  </a:cubicBezTo>
                  <a:cubicBezTo>
                    <a:pt x="202299" y="11692"/>
                    <a:pt x="205252" y="11740"/>
                    <a:pt x="208157" y="11728"/>
                  </a:cubicBezTo>
                  <a:cubicBezTo>
                    <a:pt x="211062" y="11728"/>
                    <a:pt x="213932" y="11668"/>
                    <a:pt x="216765" y="11573"/>
                  </a:cubicBezTo>
                  <a:cubicBezTo>
                    <a:pt x="219599" y="11478"/>
                    <a:pt x="222385" y="11335"/>
                    <a:pt x="225124" y="11168"/>
                  </a:cubicBezTo>
                  <a:cubicBezTo>
                    <a:pt x="227874" y="10990"/>
                    <a:pt x="230553" y="10799"/>
                    <a:pt x="233184" y="10597"/>
                  </a:cubicBezTo>
                  <a:cubicBezTo>
                    <a:pt x="235803" y="10394"/>
                    <a:pt x="238351" y="10204"/>
                    <a:pt x="240840" y="10037"/>
                  </a:cubicBezTo>
                  <a:cubicBezTo>
                    <a:pt x="243316" y="9859"/>
                    <a:pt x="245709" y="9716"/>
                    <a:pt x="248019" y="9608"/>
                  </a:cubicBezTo>
                  <a:cubicBezTo>
                    <a:pt x="252627" y="9406"/>
                    <a:pt x="256889" y="9335"/>
                    <a:pt x="260747" y="9323"/>
                  </a:cubicBezTo>
                  <a:lnTo>
                    <a:pt x="271165" y="9323"/>
                  </a:lnTo>
                  <a:lnTo>
                    <a:pt x="285643" y="9323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18"/>
            <p:cNvSpPr/>
            <p:nvPr/>
          </p:nvSpPr>
          <p:spPr>
            <a:xfrm>
              <a:off x="239463" y="3431225"/>
              <a:ext cx="7141075" cy="211350"/>
            </a:xfrm>
            <a:custGeom>
              <a:rect b="b" l="l" r="r" t="t"/>
              <a:pathLst>
                <a:path extrusionOk="0" fill="none" h="8454" w="285643">
                  <a:moveTo>
                    <a:pt x="0" y="7168"/>
                  </a:moveTo>
                  <a:lnTo>
                    <a:pt x="14478" y="7168"/>
                  </a:lnTo>
                  <a:lnTo>
                    <a:pt x="24896" y="7168"/>
                  </a:lnTo>
                  <a:cubicBezTo>
                    <a:pt x="28754" y="7168"/>
                    <a:pt x="32992" y="7168"/>
                    <a:pt x="37600" y="7144"/>
                  </a:cubicBezTo>
                  <a:cubicBezTo>
                    <a:pt x="39898" y="7132"/>
                    <a:pt x="42339" y="7084"/>
                    <a:pt x="44922" y="6977"/>
                  </a:cubicBezTo>
                  <a:cubicBezTo>
                    <a:pt x="47518" y="6870"/>
                    <a:pt x="50292" y="6680"/>
                    <a:pt x="53293" y="6370"/>
                  </a:cubicBezTo>
                  <a:cubicBezTo>
                    <a:pt x="56293" y="6061"/>
                    <a:pt x="59508" y="5608"/>
                    <a:pt x="62937" y="5037"/>
                  </a:cubicBezTo>
                  <a:cubicBezTo>
                    <a:pt x="66378" y="4465"/>
                    <a:pt x="69973" y="3810"/>
                    <a:pt x="73640" y="3132"/>
                  </a:cubicBezTo>
                  <a:cubicBezTo>
                    <a:pt x="77319" y="2453"/>
                    <a:pt x="80998" y="1810"/>
                    <a:pt x="84582" y="1274"/>
                  </a:cubicBezTo>
                  <a:cubicBezTo>
                    <a:pt x="88166" y="738"/>
                    <a:pt x="91595" y="369"/>
                    <a:pt x="94810" y="179"/>
                  </a:cubicBezTo>
                  <a:cubicBezTo>
                    <a:pt x="98036" y="0"/>
                    <a:pt x="101037" y="12"/>
                    <a:pt x="103835" y="215"/>
                  </a:cubicBezTo>
                  <a:cubicBezTo>
                    <a:pt x="106633" y="417"/>
                    <a:pt x="109264" y="774"/>
                    <a:pt x="111788" y="1239"/>
                  </a:cubicBezTo>
                  <a:cubicBezTo>
                    <a:pt x="114300" y="1703"/>
                    <a:pt x="116753" y="2251"/>
                    <a:pt x="119158" y="2834"/>
                  </a:cubicBezTo>
                  <a:cubicBezTo>
                    <a:pt x="121575" y="3429"/>
                    <a:pt x="123992" y="4036"/>
                    <a:pt x="126468" y="4620"/>
                  </a:cubicBezTo>
                  <a:cubicBezTo>
                    <a:pt x="128945" y="5203"/>
                    <a:pt x="131505" y="5727"/>
                    <a:pt x="134219" y="6168"/>
                  </a:cubicBezTo>
                  <a:cubicBezTo>
                    <a:pt x="136922" y="6596"/>
                    <a:pt x="139827" y="6894"/>
                    <a:pt x="142887" y="7084"/>
                  </a:cubicBezTo>
                  <a:cubicBezTo>
                    <a:pt x="146066" y="7156"/>
                    <a:pt x="149316" y="7168"/>
                    <a:pt x="152555" y="7168"/>
                  </a:cubicBezTo>
                  <a:lnTo>
                    <a:pt x="161032" y="7168"/>
                  </a:lnTo>
                  <a:cubicBezTo>
                    <a:pt x="163854" y="7180"/>
                    <a:pt x="166664" y="7192"/>
                    <a:pt x="169438" y="7251"/>
                  </a:cubicBezTo>
                  <a:cubicBezTo>
                    <a:pt x="172224" y="7299"/>
                    <a:pt x="174986" y="7394"/>
                    <a:pt x="177713" y="7501"/>
                  </a:cubicBezTo>
                  <a:cubicBezTo>
                    <a:pt x="180451" y="7620"/>
                    <a:pt x="183166" y="7739"/>
                    <a:pt x="185857" y="7870"/>
                  </a:cubicBezTo>
                  <a:cubicBezTo>
                    <a:pt x="188548" y="7989"/>
                    <a:pt x="191226" y="8097"/>
                    <a:pt x="193870" y="8192"/>
                  </a:cubicBezTo>
                  <a:cubicBezTo>
                    <a:pt x="196513" y="8287"/>
                    <a:pt x="199144" y="8358"/>
                    <a:pt x="201740" y="8394"/>
                  </a:cubicBezTo>
                  <a:cubicBezTo>
                    <a:pt x="204347" y="8442"/>
                    <a:pt x="206919" y="8454"/>
                    <a:pt x="209467" y="8442"/>
                  </a:cubicBezTo>
                  <a:cubicBezTo>
                    <a:pt x="212003" y="8430"/>
                    <a:pt x="214527" y="8382"/>
                    <a:pt x="217003" y="8323"/>
                  </a:cubicBezTo>
                  <a:cubicBezTo>
                    <a:pt x="219480" y="8251"/>
                    <a:pt x="221933" y="8168"/>
                    <a:pt x="224326" y="8073"/>
                  </a:cubicBezTo>
                  <a:cubicBezTo>
                    <a:pt x="226731" y="7977"/>
                    <a:pt x="229088" y="7870"/>
                    <a:pt x="231398" y="7763"/>
                  </a:cubicBezTo>
                  <a:cubicBezTo>
                    <a:pt x="236018" y="7561"/>
                    <a:pt x="240423" y="7382"/>
                    <a:pt x="244578" y="7287"/>
                  </a:cubicBezTo>
                  <a:cubicBezTo>
                    <a:pt x="248734" y="7180"/>
                    <a:pt x="252627" y="7168"/>
                    <a:pt x="256246" y="7168"/>
                  </a:cubicBezTo>
                  <a:lnTo>
                    <a:pt x="266260" y="7168"/>
                  </a:lnTo>
                  <a:lnTo>
                    <a:pt x="285643" y="7168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18"/>
            <p:cNvSpPr/>
            <p:nvPr/>
          </p:nvSpPr>
          <p:spPr>
            <a:xfrm>
              <a:off x="239463" y="3762500"/>
              <a:ext cx="7141075" cy="110175"/>
            </a:xfrm>
            <a:custGeom>
              <a:rect b="b" l="l" r="r" t="t"/>
              <a:pathLst>
                <a:path extrusionOk="0" fill="none" h="4407" w="285643">
                  <a:moveTo>
                    <a:pt x="0" y="4061"/>
                  </a:moveTo>
                  <a:lnTo>
                    <a:pt x="24884" y="4061"/>
                  </a:lnTo>
                  <a:cubicBezTo>
                    <a:pt x="28754" y="4061"/>
                    <a:pt x="32992" y="4061"/>
                    <a:pt x="37552" y="4061"/>
                  </a:cubicBezTo>
                  <a:cubicBezTo>
                    <a:pt x="39838" y="4061"/>
                    <a:pt x="42220" y="4049"/>
                    <a:pt x="44708" y="4013"/>
                  </a:cubicBezTo>
                  <a:cubicBezTo>
                    <a:pt x="47197" y="3989"/>
                    <a:pt x="49816" y="3918"/>
                    <a:pt x="52566" y="3787"/>
                  </a:cubicBezTo>
                  <a:cubicBezTo>
                    <a:pt x="55329" y="3656"/>
                    <a:pt x="58234" y="3466"/>
                    <a:pt x="61305" y="3180"/>
                  </a:cubicBezTo>
                  <a:cubicBezTo>
                    <a:pt x="64377" y="2906"/>
                    <a:pt x="67592" y="2561"/>
                    <a:pt x="70902" y="2168"/>
                  </a:cubicBezTo>
                  <a:cubicBezTo>
                    <a:pt x="74224" y="1763"/>
                    <a:pt x="77593" y="1358"/>
                    <a:pt x="80963" y="1001"/>
                  </a:cubicBezTo>
                  <a:cubicBezTo>
                    <a:pt x="84320" y="632"/>
                    <a:pt x="87630" y="358"/>
                    <a:pt x="90821" y="191"/>
                  </a:cubicBezTo>
                  <a:cubicBezTo>
                    <a:pt x="94012" y="37"/>
                    <a:pt x="97072" y="1"/>
                    <a:pt x="100001" y="96"/>
                  </a:cubicBezTo>
                  <a:cubicBezTo>
                    <a:pt x="102942" y="191"/>
                    <a:pt x="105751" y="406"/>
                    <a:pt x="108490" y="715"/>
                  </a:cubicBezTo>
                  <a:cubicBezTo>
                    <a:pt x="111216" y="1013"/>
                    <a:pt x="113895" y="1382"/>
                    <a:pt x="116562" y="1787"/>
                  </a:cubicBezTo>
                  <a:cubicBezTo>
                    <a:pt x="119229" y="2192"/>
                    <a:pt x="121920" y="2585"/>
                    <a:pt x="124682" y="2954"/>
                  </a:cubicBezTo>
                  <a:cubicBezTo>
                    <a:pt x="127433" y="3323"/>
                    <a:pt x="130302" y="3620"/>
                    <a:pt x="133338" y="3811"/>
                  </a:cubicBezTo>
                  <a:cubicBezTo>
                    <a:pt x="136374" y="4001"/>
                    <a:pt x="139565" y="4061"/>
                    <a:pt x="142816" y="4061"/>
                  </a:cubicBezTo>
                  <a:cubicBezTo>
                    <a:pt x="146066" y="4061"/>
                    <a:pt x="149305" y="4061"/>
                    <a:pt x="152543" y="4061"/>
                  </a:cubicBezTo>
                  <a:lnTo>
                    <a:pt x="161032" y="4061"/>
                  </a:lnTo>
                  <a:lnTo>
                    <a:pt x="169462" y="4061"/>
                  </a:lnTo>
                  <a:cubicBezTo>
                    <a:pt x="172248" y="4061"/>
                    <a:pt x="175034" y="4073"/>
                    <a:pt x="177784" y="4085"/>
                  </a:cubicBezTo>
                  <a:cubicBezTo>
                    <a:pt x="180547" y="4109"/>
                    <a:pt x="183285" y="4132"/>
                    <a:pt x="186000" y="4168"/>
                  </a:cubicBezTo>
                  <a:cubicBezTo>
                    <a:pt x="188702" y="4216"/>
                    <a:pt x="191393" y="4251"/>
                    <a:pt x="194048" y="4299"/>
                  </a:cubicBezTo>
                  <a:cubicBezTo>
                    <a:pt x="196715" y="4335"/>
                    <a:pt x="199347" y="4370"/>
                    <a:pt x="201954" y="4382"/>
                  </a:cubicBezTo>
                  <a:cubicBezTo>
                    <a:pt x="204561" y="4406"/>
                    <a:pt x="207133" y="4406"/>
                    <a:pt x="209681" y="4406"/>
                  </a:cubicBezTo>
                  <a:cubicBezTo>
                    <a:pt x="212229" y="4394"/>
                    <a:pt x="214741" y="4370"/>
                    <a:pt x="217206" y="4347"/>
                  </a:cubicBezTo>
                  <a:cubicBezTo>
                    <a:pt x="219682" y="4311"/>
                    <a:pt x="222111" y="4275"/>
                    <a:pt x="224504" y="4240"/>
                  </a:cubicBezTo>
                  <a:cubicBezTo>
                    <a:pt x="226886" y="4204"/>
                    <a:pt x="229231" y="4168"/>
                    <a:pt x="231517" y="4132"/>
                  </a:cubicBezTo>
                  <a:cubicBezTo>
                    <a:pt x="236101" y="4085"/>
                    <a:pt x="240471" y="4073"/>
                    <a:pt x="244602" y="4073"/>
                  </a:cubicBezTo>
                  <a:lnTo>
                    <a:pt x="256246" y="4073"/>
                  </a:lnTo>
                  <a:lnTo>
                    <a:pt x="285643" y="4073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18"/>
            <p:cNvSpPr/>
            <p:nvPr/>
          </p:nvSpPr>
          <p:spPr>
            <a:xfrm>
              <a:off x="239463" y="4083675"/>
              <a:ext cx="7141075" cy="34250"/>
            </a:xfrm>
            <a:custGeom>
              <a:rect b="b" l="l" r="r" t="t"/>
              <a:pathLst>
                <a:path extrusionOk="0" fill="none" h="1370" w="285643">
                  <a:moveTo>
                    <a:pt x="0" y="1358"/>
                  </a:moveTo>
                  <a:lnTo>
                    <a:pt x="37552" y="1358"/>
                  </a:lnTo>
                  <a:cubicBezTo>
                    <a:pt x="39827" y="1358"/>
                    <a:pt x="42196" y="1358"/>
                    <a:pt x="44637" y="1358"/>
                  </a:cubicBezTo>
                  <a:cubicBezTo>
                    <a:pt x="47066" y="1358"/>
                    <a:pt x="49602" y="1346"/>
                    <a:pt x="52209" y="1322"/>
                  </a:cubicBezTo>
                  <a:cubicBezTo>
                    <a:pt x="54828" y="1299"/>
                    <a:pt x="57543" y="1251"/>
                    <a:pt x="60353" y="1179"/>
                  </a:cubicBezTo>
                  <a:cubicBezTo>
                    <a:pt x="63163" y="1108"/>
                    <a:pt x="66068" y="1001"/>
                    <a:pt x="69056" y="870"/>
                  </a:cubicBezTo>
                  <a:cubicBezTo>
                    <a:pt x="72045" y="739"/>
                    <a:pt x="75105" y="596"/>
                    <a:pt x="78212" y="453"/>
                  </a:cubicBezTo>
                  <a:cubicBezTo>
                    <a:pt x="81308" y="310"/>
                    <a:pt x="84427" y="179"/>
                    <a:pt x="87511" y="108"/>
                  </a:cubicBezTo>
                  <a:cubicBezTo>
                    <a:pt x="90607" y="25"/>
                    <a:pt x="93667" y="1"/>
                    <a:pt x="96679" y="36"/>
                  </a:cubicBezTo>
                  <a:cubicBezTo>
                    <a:pt x="99703" y="72"/>
                    <a:pt x="102680" y="167"/>
                    <a:pt x="105621" y="310"/>
                  </a:cubicBezTo>
                  <a:cubicBezTo>
                    <a:pt x="108573" y="441"/>
                    <a:pt x="111514" y="620"/>
                    <a:pt x="114479" y="787"/>
                  </a:cubicBezTo>
                  <a:cubicBezTo>
                    <a:pt x="117443" y="953"/>
                    <a:pt x="120468" y="1108"/>
                    <a:pt x="123563" y="1215"/>
                  </a:cubicBezTo>
                  <a:cubicBezTo>
                    <a:pt x="126659" y="1310"/>
                    <a:pt x="129850" y="1346"/>
                    <a:pt x="133088" y="1358"/>
                  </a:cubicBezTo>
                  <a:cubicBezTo>
                    <a:pt x="136327" y="1358"/>
                    <a:pt x="139577" y="1358"/>
                    <a:pt x="142816" y="1370"/>
                  </a:cubicBezTo>
                  <a:lnTo>
                    <a:pt x="178189" y="1370"/>
                  </a:lnTo>
                  <a:lnTo>
                    <a:pt x="186809" y="1370"/>
                  </a:lnTo>
                  <a:lnTo>
                    <a:pt x="195263" y="1370"/>
                  </a:lnTo>
                  <a:cubicBezTo>
                    <a:pt x="198049" y="1370"/>
                    <a:pt x="200811" y="1370"/>
                    <a:pt x="203526" y="1370"/>
                  </a:cubicBezTo>
                  <a:cubicBezTo>
                    <a:pt x="206252" y="1370"/>
                    <a:pt x="208931" y="1370"/>
                    <a:pt x="211586" y="1370"/>
                  </a:cubicBezTo>
                  <a:cubicBezTo>
                    <a:pt x="214229" y="1370"/>
                    <a:pt x="216825" y="1370"/>
                    <a:pt x="219385" y="1370"/>
                  </a:cubicBezTo>
                  <a:lnTo>
                    <a:pt x="226921" y="1370"/>
                  </a:lnTo>
                  <a:lnTo>
                    <a:pt x="234137" y="1370"/>
                  </a:lnTo>
                  <a:lnTo>
                    <a:pt x="285643" y="1370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18"/>
            <p:cNvSpPr/>
            <p:nvPr/>
          </p:nvSpPr>
          <p:spPr>
            <a:xfrm>
              <a:off x="239463" y="4367350"/>
              <a:ext cx="7141075" cy="3900"/>
            </a:xfrm>
            <a:custGeom>
              <a:rect b="b" l="l" r="r" t="t"/>
              <a:pathLst>
                <a:path extrusionOk="0" fill="none" h="156" w="285643">
                  <a:moveTo>
                    <a:pt x="0" y="155"/>
                  </a:moveTo>
                  <a:lnTo>
                    <a:pt x="44625" y="155"/>
                  </a:lnTo>
                  <a:lnTo>
                    <a:pt x="52150" y="155"/>
                  </a:lnTo>
                  <a:cubicBezTo>
                    <a:pt x="54721" y="155"/>
                    <a:pt x="57364" y="155"/>
                    <a:pt x="60079" y="155"/>
                  </a:cubicBezTo>
                  <a:cubicBezTo>
                    <a:pt x="62794" y="155"/>
                    <a:pt x="65568" y="143"/>
                    <a:pt x="68413" y="119"/>
                  </a:cubicBezTo>
                  <a:cubicBezTo>
                    <a:pt x="71259" y="108"/>
                    <a:pt x="74152" y="96"/>
                    <a:pt x="77105" y="72"/>
                  </a:cubicBezTo>
                  <a:cubicBezTo>
                    <a:pt x="80058" y="48"/>
                    <a:pt x="83046" y="24"/>
                    <a:pt x="86070" y="12"/>
                  </a:cubicBezTo>
                  <a:cubicBezTo>
                    <a:pt x="89083" y="0"/>
                    <a:pt x="92119" y="0"/>
                    <a:pt x="95179" y="12"/>
                  </a:cubicBezTo>
                  <a:cubicBezTo>
                    <a:pt x="98239" y="24"/>
                    <a:pt x="101322" y="48"/>
                    <a:pt x="104418" y="72"/>
                  </a:cubicBezTo>
                  <a:cubicBezTo>
                    <a:pt x="107514" y="96"/>
                    <a:pt x="110645" y="131"/>
                    <a:pt x="113812" y="143"/>
                  </a:cubicBezTo>
                  <a:cubicBezTo>
                    <a:pt x="116967" y="155"/>
                    <a:pt x="120182" y="155"/>
                    <a:pt x="123397" y="155"/>
                  </a:cubicBezTo>
                  <a:lnTo>
                    <a:pt x="133088" y="155"/>
                  </a:lnTo>
                  <a:lnTo>
                    <a:pt x="285643" y="155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18"/>
            <p:cNvSpPr/>
            <p:nvPr/>
          </p:nvSpPr>
          <p:spPr>
            <a:xfrm>
              <a:off x="239463" y="4624825"/>
              <a:ext cx="7141075" cy="25"/>
            </a:xfrm>
            <a:custGeom>
              <a:rect b="b" l="l" r="r" t="t"/>
              <a:pathLst>
                <a:path extrusionOk="0" fill="none" h="1" w="285643">
                  <a:moveTo>
                    <a:pt x="0" y="0"/>
                  </a:moveTo>
                  <a:lnTo>
                    <a:pt x="285643" y="0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18"/>
            <p:cNvSpPr/>
            <p:nvPr/>
          </p:nvSpPr>
          <p:spPr>
            <a:xfrm>
              <a:off x="6976750" y="839225"/>
              <a:ext cx="325" cy="4049050"/>
            </a:xfrm>
            <a:custGeom>
              <a:rect b="b" l="l" r="r" t="t"/>
              <a:pathLst>
                <a:path extrusionOk="0" fill="none" h="161962" w="13">
                  <a:moveTo>
                    <a:pt x="1" y="161961"/>
                  </a:moveTo>
                  <a:lnTo>
                    <a:pt x="1" y="69974"/>
                  </a:lnTo>
                  <a:lnTo>
                    <a:pt x="1" y="64521"/>
                  </a:lnTo>
                  <a:cubicBezTo>
                    <a:pt x="1" y="62711"/>
                    <a:pt x="1" y="60913"/>
                    <a:pt x="13" y="59139"/>
                  </a:cubicBezTo>
                  <a:lnTo>
                    <a:pt x="13" y="53853"/>
                  </a:lnTo>
                  <a:cubicBezTo>
                    <a:pt x="13" y="52102"/>
                    <a:pt x="13" y="50376"/>
                    <a:pt x="1" y="48673"/>
                  </a:cubicBezTo>
                  <a:lnTo>
                    <a:pt x="1" y="43637"/>
                  </a:lnTo>
                  <a:lnTo>
                    <a:pt x="1" y="38756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3" name="Google Shape;933;p1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34" name="Google Shape;934;p18"/>
          <p:cNvSpPr txBox="1"/>
          <p:nvPr>
            <p:ph idx="1" type="subTitle"/>
          </p:nvPr>
        </p:nvSpPr>
        <p:spPr>
          <a:xfrm>
            <a:off x="2371813" y="1987995"/>
            <a:ext cx="19782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5" name="Google Shape;935;p18"/>
          <p:cNvSpPr txBox="1"/>
          <p:nvPr>
            <p:ph idx="2" type="subTitle"/>
          </p:nvPr>
        </p:nvSpPr>
        <p:spPr>
          <a:xfrm>
            <a:off x="5754717" y="1987995"/>
            <a:ext cx="19782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6" name="Google Shape;936;p18"/>
          <p:cNvSpPr txBox="1"/>
          <p:nvPr>
            <p:ph idx="3" type="subTitle"/>
          </p:nvPr>
        </p:nvSpPr>
        <p:spPr>
          <a:xfrm>
            <a:off x="2371813" y="3421395"/>
            <a:ext cx="19782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7" name="Google Shape;937;p18"/>
          <p:cNvSpPr txBox="1"/>
          <p:nvPr>
            <p:ph idx="4" type="subTitle"/>
          </p:nvPr>
        </p:nvSpPr>
        <p:spPr>
          <a:xfrm>
            <a:off x="5754717" y="3421395"/>
            <a:ext cx="19782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8" name="Google Shape;938;p18"/>
          <p:cNvSpPr txBox="1"/>
          <p:nvPr>
            <p:ph idx="5" type="subTitle"/>
          </p:nvPr>
        </p:nvSpPr>
        <p:spPr>
          <a:xfrm>
            <a:off x="2371810" y="1598584"/>
            <a:ext cx="1978200" cy="50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Exo Medium"/>
                <a:ea typeface="Exo Medium"/>
                <a:cs typeface="Exo Medium"/>
                <a:sym typeface="Exo Medium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939" name="Google Shape;939;p18"/>
          <p:cNvSpPr txBox="1"/>
          <p:nvPr>
            <p:ph idx="6" type="subTitle"/>
          </p:nvPr>
        </p:nvSpPr>
        <p:spPr>
          <a:xfrm>
            <a:off x="5754711" y="1598584"/>
            <a:ext cx="1978200" cy="50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Exo Medium"/>
                <a:ea typeface="Exo Medium"/>
                <a:cs typeface="Exo Medium"/>
                <a:sym typeface="Exo Medium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940" name="Google Shape;940;p18"/>
          <p:cNvSpPr txBox="1"/>
          <p:nvPr>
            <p:ph idx="7" type="subTitle"/>
          </p:nvPr>
        </p:nvSpPr>
        <p:spPr>
          <a:xfrm>
            <a:off x="2371810" y="3031934"/>
            <a:ext cx="1978200" cy="50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Exo Medium"/>
                <a:ea typeface="Exo Medium"/>
                <a:cs typeface="Exo Medium"/>
                <a:sym typeface="Exo Medium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941" name="Google Shape;941;p18"/>
          <p:cNvSpPr txBox="1"/>
          <p:nvPr>
            <p:ph idx="8" type="subTitle"/>
          </p:nvPr>
        </p:nvSpPr>
        <p:spPr>
          <a:xfrm>
            <a:off x="5754711" y="3031934"/>
            <a:ext cx="1978200" cy="50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Exo Medium"/>
                <a:ea typeface="Exo Medium"/>
                <a:cs typeface="Exo Medium"/>
                <a:sym typeface="Exo Medium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942" name="Google Shape;942;p18"/>
          <p:cNvSpPr/>
          <p:nvPr/>
        </p:nvSpPr>
        <p:spPr>
          <a:xfrm rot="2700000">
            <a:off x="8057943" y="2745922"/>
            <a:ext cx="308864" cy="308864"/>
          </a:xfrm>
          <a:prstGeom prst="plus">
            <a:avLst>
              <a:gd fmla="val 36715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43" name="Google Shape;943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2980600">
            <a:off x="7582575" y="-916238"/>
            <a:ext cx="2911500" cy="291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4" name="Google Shape;944;p18"/>
          <p:cNvPicPr preferRelativeResize="0"/>
          <p:nvPr/>
        </p:nvPicPr>
        <p:blipFill rotWithShape="1">
          <a:blip r:embed="rId3">
            <a:alphaModFix/>
          </a:blip>
          <a:srcRect b="0" l="5802" r="0" t="0"/>
          <a:stretch/>
        </p:blipFill>
        <p:spPr>
          <a:xfrm rot="-1647296">
            <a:off x="-807026" y="3468157"/>
            <a:ext cx="2555004" cy="2712537"/>
          </a:xfrm>
          <a:prstGeom prst="rect">
            <a:avLst/>
          </a:prstGeom>
          <a:noFill/>
          <a:ln>
            <a:noFill/>
          </a:ln>
        </p:spPr>
      </p:pic>
      <p:sp>
        <p:nvSpPr>
          <p:cNvPr id="945" name="Google Shape;945;p18"/>
          <p:cNvSpPr/>
          <p:nvPr/>
        </p:nvSpPr>
        <p:spPr>
          <a:xfrm>
            <a:off x="-346102" y="272518"/>
            <a:ext cx="686100" cy="68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46" name="Google Shape;946;p18"/>
          <p:cNvGrpSpPr/>
          <p:nvPr/>
        </p:nvGrpSpPr>
        <p:grpSpPr>
          <a:xfrm rot="10800000">
            <a:off x="8529915" y="3788125"/>
            <a:ext cx="614075" cy="1163850"/>
            <a:chOff x="2847975" y="3247850"/>
            <a:chExt cx="614075" cy="1163850"/>
          </a:xfrm>
        </p:grpSpPr>
        <p:sp>
          <p:nvSpPr>
            <p:cNvPr id="947" name="Google Shape;947;p18"/>
            <p:cNvSpPr/>
            <p:nvPr/>
          </p:nvSpPr>
          <p:spPr>
            <a:xfrm>
              <a:off x="3058400" y="3902700"/>
              <a:ext cx="357525" cy="169375"/>
            </a:xfrm>
            <a:custGeom>
              <a:rect b="b" l="l" r="r" t="t"/>
              <a:pathLst>
                <a:path extrusionOk="0" h="6775" w="14301">
                  <a:moveTo>
                    <a:pt x="1" y="572"/>
                  </a:moveTo>
                  <a:lnTo>
                    <a:pt x="251" y="0"/>
                  </a:lnTo>
                  <a:lnTo>
                    <a:pt x="14300" y="6215"/>
                  </a:lnTo>
                  <a:lnTo>
                    <a:pt x="14050" y="67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18"/>
            <p:cNvSpPr/>
            <p:nvPr/>
          </p:nvSpPr>
          <p:spPr>
            <a:xfrm>
              <a:off x="2996800" y="3980675"/>
              <a:ext cx="249750" cy="311375"/>
            </a:xfrm>
            <a:custGeom>
              <a:rect b="b" l="l" r="r" t="t"/>
              <a:pathLst>
                <a:path extrusionOk="0" h="12455" w="9990">
                  <a:moveTo>
                    <a:pt x="0" y="394"/>
                  </a:moveTo>
                  <a:lnTo>
                    <a:pt x="488" y="1"/>
                  </a:lnTo>
                  <a:lnTo>
                    <a:pt x="9989" y="12074"/>
                  </a:lnTo>
                  <a:lnTo>
                    <a:pt x="9501" y="1245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18"/>
            <p:cNvSpPr/>
            <p:nvPr/>
          </p:nvSpPr>
          <p:spPr>
            <a:xfrm>
              <a:off x="3073575" y="3857150"/>
              <a:ext cx="380750" cy="83675"/>
            </a:xfrm>
            <a:custGeom>
              <a:rect b="b" l="l" r="r" t="t"/>
              <a:pathLst>
                <a:path extrusionOk="0" h="3347" w="15230">
                  <a:moveTo>
                    <a:pt x="1" y="608"/>
                  </a:moveTo>
                  <a:lnTo>
                    <a:pt x="120" y="1"/>
                  </a:lnTo>
                  <a:lnTo>
                    <a:pt x="15229" y="2739"/>
                  </a:lnTo>
                  <a:lnTo>
                    <a:pt x="15122" y="334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18"/>
            <p:cNvSpPr/>
            <p:nvPr/>
          </p:nvSpPr>
          <p:spPr>
            <a:xfrm>
              <a:off x="3046800" y="3923525"/>
              <a:ext cx="338450" cy="208975"/>
            </a:xfrm>
            <a:custGeom>
              <a:rect b="b" l="l" r="r" t="t"/>
              <a:pathLst>
                <a:path extrusionOk="0" h="8359" w="13538">
                  <a:moveTo>
                    <a:pt x="0" y="536"/>
                  </a:moveTo>
                  <a:lnTo>
                    <a:pt x="322" y="1"/>
                  </a:lnTo>
                  <a:lnTo>
                    <a:pt x="13538" y="7823"/>
                  </a:lnTo>
                  <a:lnTo>
                    <a:pt x="13216" y="83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18"/>
            <p:cNvSpPr/>
            <p:nvPr/>
          </p:nvSpPr>
          <p:spPr>
            <a:xfrm>
              <a:off x="3014950" y="3964300"/>
              <a:ext cx="282500" cy="282500"/>
            </a:xfrm>
            <a:custGeom>
              <a:rect b="b" l="l" r="r" t="t"/>
              <a:pathLst>
                <a:path extrusionOk="0" h="11300" w="11300">
                  <a:moveTo>
                    <a:pt x="0" y="441"/>
                  </a:moveTo>
                  <a:lnTo>
                    <a:pt x="441" y="1"/>
                  </a:lnTo>
                  <a:lnTo>
                    <a:pt x="11299" y="10859"/>
                  </a:lnTo>
                  <a:lnTo>
                    <a:pt x="10859" y="1130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18"/>
            <p:cNvSpPr/>
            <p:nvPr/>
          </p:nvSpPr>
          <p:spPr>
            <a:xfrm>
              <a:off x="3033100" y="3943775"/>
              <a:ext cx="314650" cy="245575"/>
            </a:xfrm>
            <a:custGeom>
              <a:rect b="b" l="l" r="r" t="t"/>
              <a:pathLst>
                <a:path extrusionOk="0" h="9823" w="12586">
                  <a:moveTo>
                    <a:pt x="1" y="500"/>
                  </a:moveTo>
                  <a:lnTo>
                    <a:pt x="370" y="0"/>
                  </a:lnTo>
                  <a:lnTo>
                    <a:pt x="12586" y="9323"/>
                  </a:lnTo>
                  <a:lnTo>
                    <a:pt x="12205" y="982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18"/>
            <p:cNvSpPr/>
            <p:nvPr/>
          </p:nvSpPr>
          <p:spPr>
            <a:xfrm>
              <a:off x="3067325" y="3880375"/>
              <a:ext cx="371800" cy="127425"/>
            </a:xfrm>
            <a:custGeom>
              <a:rect b="b" l="l" r="r" t="t"/>
              <a:pathLst>
                <a:path extrusionOk="0" h="5097" w="14872">
                  <a:moveTo>
                    <a:pt x="1" y="596"/>
                  </a:moveTo>
                  <a:lnTo>
                    <a:pt x="191" y="0"/>
                  </a:lnTo>
                  <a:lnTo>
                    <a:pt x="14872" y="4501"/>
                  </a:lnTo>
                  <a:lnTo>
                    <a:pt x="14693" y="509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18"/>
            <p:cNvSpPr/>
            <p:nvPr/>
          </p:nvSpPr>
          <p:spPr>
            <a:xfrm>
              <a:off x="3077750" y="3834225"/>
              <a:ext cx="384300" cy="39025"/>
            </a:xfrm>
            <a:custGeom>
              <a:rect b="b" l="l" r="r" t="t"/>
              <a:pathLst>
                <a:path extrusionOk="0" h="1561" w="15372">
                  <a:moveTo>
                    <a:pt x="1" y="620"/>
                  </a:moveTo>
                  <a:lnTo>
                    <a:pt x="36" y="1"/>
                  </a:lnTo>
                  <a:lnTo>
                    <a:pt x="15372" y="929"/>
                  </a:lnTo>
                  <a:lnTo>
                    <a:pt x="15324" y="156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18"/>
            <p:cNvSpPr/>
            <p:nvPr/>
          </p:nvSpPr>
          <p:spPr>
            <a:xfrm>
              <a:off x="3067325" y="3653850"/>
              <a:ext cx="372400" cy="126225"/>
            </a:xfrm>
            <a:custGeom>
              <a:rect b="b" l="l" r="r" t="t"/>
              <a:pathLst>
                <a:path extrusionOk="0" h="5049" w="14896">
                  <a:moveTo>
                    <a:pt x="1" y="4454"/>
                  </a:moveTo>
                  <a:lnTo>
                    <a:pt x="14705" y="1"/>
                  </a:lnTo>
                  <a:lnTo>
                    <a:pt x="14896" y="596"/>
                  </a:lnTo>
                  <a:lnTo>
                    <a:pt x="191" y="504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18"/>
            <p:cNvSpPr/>
            <p:nvPr/>
          </p:nvSpPr>
          <p:spPr>
            <a:xfrm>
              <a:off x="3047400" y="3528250"/>
              <a:ext cx="339050" cy="207775"/>
            </a:xfrm>
            <a:custGeom>
              <a:rect b="b" l="l" r="r" t="t"/>
              <a:pathLst>
                <a:path extrusionOk="0" h="8311" w="13562">
                  <a:moveTo>
                    <a:pt x="0" y="7775"/>
                  </a:moveTo>
                  <a:lnTo>
                    <a:pt x="13252" y="0"/>
                  </a:lnTo>
                  <a:lnTo>
                    <a:pt x="13561" y="536"/>
                  </a:lnTo>
                  <a:lnTo>
                    <a:pt x="310" y="831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18"/>
            <p:cNvSpPr/>
            <p:nvPr/>
          </p:nvSpPr>
          <p:spPr>
            <a:xfrm>
              <a:off x="3058700" y="3589250"/>
              <a:ext cx="358100" cy="168200"/>
            </a:xfrm>
            <a:custGeom>
              <a:rect b="b" l="l" r="r" t="t"/>
              <a:pathLst>
                <a:path extrusionOk="0" h="6728" w="14324">
                  <a:moveTo>
                    <a:pt x="1" y="6156"/>
                  </a:moveTo>
                  <a:lnTo>
                    <a:pt x="14074" y="1"/>
                  </a:lnTo>
                  <a:lnTo>
                    <a:pt x="14324" y="572"/>
                  </a:lnTo>
                  <a:lnTo>
                    <a:pt x="251" y="672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18"/>
            <p:cNvSpPr/>
            <p:nvPr/>
          </p:nvSpPr>
          <p:spPr>
            <a:xfrm>
              <a:off x="3074175" y="3720225"/>
              <a:ext cx="380725" cy="82475"/>
            </a:xfrm>
            <a:custGeom>
              <a:rect b="b" l="l" r="r" t="t"/>
              <a:pathLst>
                <a:path extrusionOk="0" h="3299" w="15229">
                  <a:moveTo>
                    <a:pt x="1" y="2680"/>
                  </a:moveTo>
                  <a:lnTo>
                    <a:pt x="15122" y="1"/>
                  </a:lnTo>
                  <a:lnTo>
                    <a:pt x="15229" y="608"/>
                  </a:lnTo>
                  <a:lnTo>
                    <a:pt x="108" y="329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18"/>
            <p:cNvSpPr/>
            <p:nvPr/>
          </p:nvSpPr>
          <p:spPr>
            <a:xfrm>
              <a:off x="3077450" y="3788400"/>
              <a:ext cx="384300" cy="37825"/>
            </a:xfrm>
            <a:custGeom>
              <a:rect b="b" l="l" r="r" t="t"/>
              <a:pathLst>
                <a:path extrusionOk="0" h="1513" w="15372">
                  <a:moveTo>
                    <a:pt x="1" y="881"/>
                  </a:moveTo>
                  <a:lnTo>
                    <a:pt x="15336" y="0"/>
                  </a:lnTo>
                  <a:lnTo>
                    <a:pt x="15372" y="631"/>
                  </a:lnTo>
                  <a:lnTo>
                    <a:pt x="36" y="151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18"/>
            <p:cNvSpPr/>
            <p:nvPr/>
          </p:nvSpPr>
          <p:spPr>
            <a:xfrm>
              <a:off x="2887550" y="4026525"/>
              <a:ext cx="44675" cy="384300"/>
            </a:xfrm>
            <a:custGeom>
              <a:rect b="b" l="l" r="r" t="t"/>
              <a:pathLst>
                <a:path extrusionOk="0" h="15372" w="1787">
                  <a:moveTo>
                    <a:pt x="1" y="48"/>
                  </a:moveTo>
                  <a:lnTo>
                    <a:pt x="620" y="0"/>
                  </a:lnTo>
                  <a:lnTo>
                    <a:pt x="1786" y="15324"/>
                  </a:lnTo>
                  <a:lnTo>
                    <a:pt x="1155" y="1537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18"/>
            <p:cNvSpPr/>
            <p:nvPr/>
          </p:nvSpPr>
          <p:spPr>
            <a:xfrm>
              <a:off x="2977150" y="3994375"/>
              <a:ext cx="213725" cy="335775"/>
            </a:xfrm>
            <a:custGeom>
              <a:rect b="b" l="l" r="r" t="t"/>
              <a:pathLst>
                <a:path extrusionOk="0" h="13431" w="8549">
                  <a:moveTo>
                    <a:pt x="0" y="322"/>
                  </a:moveTo>
                  <a:lnTo>
                    <a:pt x="524" y="0"/>
                  </a:lnTo>
                  <a:lnTo>
                    <a:pt x="8549" y="13097"/>
                  </a:lnTo>
                  <a:lnTo>
                    <a:pt x="8013" y="134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18"/>
            <p:cNvSpPr/>
            <p:nvPr/>
          </p:nvSpPr>
          <p:spPr>
            <a:xfrm>
              <a:off x="2956000" y="4006275"/>
              <a:ext cx="174475" cy="355725"/>
            </a:xfrm>
            <a:custGeom>
              <a:rect b="b" l="l" r="r" t="t"/>
              <a:pathLst>
                <a:path extrusionOk="0" h="14229" w="6979">
                  <a:moveTo>
                    <a:pt x="1" y="263"/>
                  </a:moveTo>
                  <a:lnTo>
                    <a:pt x="561" y="1"/>
                  </a:lnTo>
                  <a:lnTo>
                    <a:pt x="6978" y="13967"/>
                  </a:lnTo>
                  <a:lnTo>
                    <a:pt x="6407" y="1422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18"/>
            <p:cNvSpPr/>
            <p:nvPr/>
          </p:nvSpPr>
          <p:spPr>
            <a:xfrm>
              <a:off x="2933700" y="4015800"/>
              <a:ext cx="132775" cy="370300"/>
            </a:xfrm>
            <a:custGeom>
              <a:rect b="b" l="l" r="r" t="t"/>
              <a:pathLst>
                <a:path extrusionOk="0" h="14812" w="5311">
                  <a:moveTo>
                    <a:pt x="0" y="191"/>
                  </a:moveTo>
                  <a:lnTo>
                    <a:pt x="595" y="1"/>
                  </a:lnTo>
                  <a:lnTo>
                    <a:pt x="5310" y="14621"/>
                  </a:lnTo>
                  <a:lnTo>
                    <a:pt x="4715" y="1481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18"/>
            <p:cNvSpPr/>
            <p:nvPr/>
          </p:nvSpPr>
          <p:spPr>
            <a:xfrm>
              <a:off x="3033400" y="3471975"/>
              <a:ext cx="315550" cy="244400"/>
            </a:xfrm>
            <a:custGeom>
              <a:rect b="b" l="l" r="r" t="t"/>
              <a:pathLst>
                <a:path extrusionOk="0" h="9776" w="12622">
                  <a:moveTo>
                    <a:pt x="1" y="9276"/>
                  </a:moveTo>
                  <a:lnTo>
                    <a:pt x="12240" y="1"/>
                  </a:lnTo>
                  <a:lnTo>
                    <a:pt x="12621" y="501"/>
                  </a:lnTo>
                  <a:lnTo>
                    <a:pt x="382" y="977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18"/>
            <p:cNvSpPr/>
            <p:nvPr/>
          </p:nvSpPr>
          <p:spPr>
            <a:xfrm>
              <a:off x="2911075" y="4022350"/>
              <a:ext cx="89300" cy="379825"/>
            </a:xfrm>
            <a:custGeom>
              <a:rect b="b" l="l" r="r" t="t"/>
              <a:pathLst>
                <a:path extrusionOk="0" h="15193" w="3572">
                  <a:moveTo>
                    <a:pt x="0" y="120"/>
                  </a:moveTo>
                  <a:lnTo>
                    <a:pt x="607" y="1"/>
                  </a:lnTo>
                  <a:lnTo>
                    <a:pt x="3572" y="15074"/>
                  </a:lnTo>
                  <a:lnTo>
                    <a:pt x="2965" y="1519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18"/>
            <p:cNvSpPr/>
            <p:nvPr/>
          </p:nvSpPr>
          <p:spPr>
            <a:xfrm>
              <a:off x="2847975" y="4027400"/>
              <a:ext cx="31850" cy="384300"/>
            </a:xfrm>
            <a:custGeom>
              <a:rect b="b" l="l" r="r" t="t"/>
              <a:pathLst>
                <a:path extrusionOk="0" h="15372" w="1274">
                  <a:moveTo>
                    <a:pt x="0" y="15348"/>
                  </a:moveTo>
                  <a:lnTo>
                    <a:pt x="655" y="1"/>
                  </a:lnTo>
                  <a:lnTo>
                    <a:pt x="1274" y="25"/>
                  </a:lnTo>
                  <a:lnTo>
                    <a:pt x="631" y="1537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18"/>
            <p:cNvSpPr/>
            <p:nvPr/>
          </p:nvSpPr>
          <p:spPr>
            <a:xfrm>
              <a:off x="2937250" y="3276425"/>
              <a:ext cx="139325" cy="368225"/>
            </a:xfrm>
            <a:custGeom>
              <a:rect b="b" l="l" r="r" t="t"/>
              <a:pathLst>
                <a:path extrusionOk="0" h="14729" w="5573">
                  <a:moveTo>
                    <a:pt x="1" y="14526"/>
                  </a:moveTo>
                  <a:lnTo>
                    <a:pt x="4990" y="1"/>
                  </a:lnTo>
                  <a:lnTo>
                    <a:pt x="5573" y="203"/>
                  </a:lnTo>
                  <a:lnTo>
                    <a:pt x="584" y="1472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18"/>
            <p:cNvSpPr/>
            <p:nvPr/>
          </p:nvSpPr>
          <p:spPr>
            <a:xfrm>
              <a:off x="2959275" y="3301725"/>
              <a:ext cx="180725" cy="352750"/>
            </a:xfrm>
            <a:custGeom>
              <a:rect b="b" l="l" r="r" t="t"/>
              <a:pathLst>
                <a:path extrusionOk="0" h="14110" w="7229">
                  <a:moveTo>
                    <a:pt x="1" y="13847"/>
                  </a:moveTo>
                  <a:lnTo>
                    <a:pt x="6668" y="1"/>
                  </a:lnTo>
                  <a:lnTo>
                    <a:pt x="7228" y="274"/>
                  </a:lnTo>
                  <a:lnTo>
                    <a:pt x="561" y="1410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18"/>
            <p:cNvSpPr/>
            <p:nvPr/>
          </p:nvSpPr>
          <p:spPr>
            <a:xfrm>
              <a:off x="2891125" y="3249350"/>
              <a:ext cx="51825" cy="384000"/>
            </a:xfrm>
            <a:custGeom>
              <a:rect b="b" l="l" r="r" t="t"/>
              <a:pathLst>
                <a:path extrusionOk="0" h="15360" w="2073">
                  <a:moveTo>
                    <a:pt x="0" y="15300"/>
                  </a:moveTo>
                  <a:lnTo>
                    <a:pt x="1453" y="0"/>
                  </a:lnTo>
                  <a:lnTo>
                    <a:pt x="2072" y="60"/>
                  </a:lnTo>
                  <a:lnTo>
                    <a:pt x="620" y="153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18"/>
            <p:cNvSpPr/>
            <p:nvPr/>
          </p:nvSpPr>
          <p:spPr>
            <a:xfrm>
              <a:off x="2980125" y="3334775"/>
              <a:ext cx="219700" cy="332200"/>
            </a:xfrm>
            <a:custGeom>
              <a:rect b="b" l="l" r="r" t="t"/>
              <a:pathLst>
                <a:path extrusionOk="0" h="13288" w="8788">
                  <a:moveTo>
                    <a:pt x="0" y="12954"/>
                  </a:moveTo>
                  <a:lnTo>
                    <a:pt x="8263" y="0"/>
                  </a:lnTo>
                  <a:lnTo>
                    <a:pt x="8787" y="334"/>
                  </a:lnTo>
                  <a:lnTo>
                    <a:pt x="536" y="1328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18"/>
            <p:cNvSpPr/>
            <p:nvPr/>
          </p:nvSpPr>
          <p:spPr>
            <a:xfrm>
              <a:off x="2999775" y="3374050"/>
              <a:ext cx="255100" cy="306925"/>
            </a:xfrm>
            <a:custGeom>
              <a:rect b="b" l="l" r="r" t="t"/>
              <a:pathLst>
                <a:path extrusionOk="0" h="12277" w="10204">
                  <a:moveTo>
                    <a:pt x="0" y="11883"/>
                  </a:moveTo>
                  <a:lnTo>
                    <a:pt x="9716" y="1"/>
                  </a:lnTo>
                  <a:lnTo>
                    <a:pt x="10204" y="394"/>
                  </a:lnTo>
                  <a:lnTo>
                    <a:pt x="476" y="1227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18"/>
            <p:cNvSpPr/>
            <p:nvPr/>
          </p:nvSpPr>
          <p:spPr>
            <a:xfrm>
              <a:off x="2914650" y="3259150"/>
              <a:ext cx="96150" cy="378650"/>
            </a:xfrm>
            <a:custGeom>
              <a:rect b="b" l="l" r="r" t="t"/>
              <a:pathLst>
                <a:path extrusionOk="0" h="15146" w="3846">
                  <a:moveTo>
                    <a:pt x="0" y="15015"/>
                  </a:moveTo>
                  <a:lnTo>
                    <a:pt x="3239" y="1"/>
                  </a:lnTo>
                  <a:lnTo>
                    <a:pt x="3846" y="132"/>
                  </a:lnTo>
                  <a:lnTo>
                    <a:pt x="607" y="1514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18"/>
            <p:cNvSpPr/>
            <p:nvPr/>
          </p:nvSpPr>
          <p:spPr>
            <a:xfrm>
              <a:off x="2858375" y="3247850"/>
              <a:ext cx="24725" cy="384300"/>
            </a:xfrm>
            <a:custGeom>
              <a:rect b="b" l="l" r="r" t="t"/>
              <a:pathLst>
                <a:path extrusionOk="0" h="15372" w="989">
                  <a:moveTo>
                    <a:pt x="1" y="12"/>
                  </a:moveTo>
                  <a:lnTo>
                    <a:pt x="620" y="1"/>
                  </a:lnTo>
                  <a:lnTo>
                    <a:pt x="989" y="15360"/>
                  </a:lnTo>
                  <a:lnTo>
                    <a:pt x="370" y="1537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18"/>
            <p:cNvSpPr/>
            <p:nvPr/>
          </p:nvSpPr>
          <p:spPr>
            <a:xfrm>
              <a:off x="3017625" y="3420200"/>
              <a:ext cx="287275" cy="277725"/>
            </a:xfrm>
            <a:custGeom>
              <a:rect b="b" l="l" r="r" t="t"/>
              <a:pathLst>
                <a:path extrusionOk="0" h="11109" w="11491">
                  <a:moveTo>
                    <a:pt x="1" y="10656"/>
                  </a:moveTo>
                  <a:lnTo>
                    <a:pt x="11061" y="0"/>
                  </a:lnTo>
                  <a:lnTo>
                    <a:pt x="11490" y="453"/>
                  </a:lnTo>
                  <a:lnTo>
                    <a:pt x="429" y="1110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75" name="Google Shape;975;p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7" name="Google Shape;977;p19"/>
          <p:cNvGrpSpPr/>
          <p:nvPr/>
        </p:nvGrpSpPr>
        <p:grpSpPr>
          <a:xfrm>
            <a:off x="1" y="10"/>
            <a:ext cx="9126294" cy="5143547"/>
            <a:chOff x="239463" y="826725"/>
            <a:chExt cx="7141075" cy="4061550"/>
          </a:xfrm>
        </p:grpSpPr>
        <p:sp>
          <p:nvSpPr>
            <p:cNvPr id="978" name="Google Shape;978;p19"/>
            <p:cNvSpPr/>
            <p:nvPr/>
          </p:nvSpPr>
          <p:spPr>
            <a:xfrm>
              <a:off x="6695913" y="826725"/>
              <a:ext cx="325" cy="4049050"/>
            </a:xfrm>
            <a:custGeom>
              <a:rect b="b" l="l" r="r" t="t"/>
              <a:pathLst>
                <a:path extrusionOk="0" fill="none" h="161962" w="13">
                  <a:moveTo>
                    <a:pt x="1" y="161961"/>
                  </a:moveTo>
                  <a:lnTo>
                    <a:pt x="1" y="69974"/>
                  </a:lnTo>
                  <a:lnTo>
                    <a:pt x="1" y="64521"/>
                  </a:lnTo>
                  <a:cubicBezTo>
                    <a:pt x="1" y="62711"/>
                    <a:pt x="1" y="60913"/>
                    <a:pt x="13" y="59139"/>
                  </a:cubicBezTo>
                  <a:lnTo>
                    <a:pt x="13" y="53853"/>
                  </a:lnTo>
                  <a:cubicBezTo>
                    <a:pt x="13" y="52102"/>
                    <a:pt x="13" y="50376"/>
                    <a:pt x="1" y="48673"/>
                  </a:cubicBezTo>
                  <a:lnTo>
                    <a:pt x="1" y="43637"/>
                  </a:lnTo>
                  <a:lnTo>
                    <a:pt x="1" y="38756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19"/>
            <p:cNvSpPr/>
            <p:nvPr/>
          </p:nvSpPr>
          <p:spPr>
            <a:xfrm>
              <a:off x="7257588" y="839225"/>
              <a:ext cx="25" cy="4049050"/>
            </a:xfrm>
            <a:custGeom>
              <a:rect b="b" l="l" r="r" t="t"/>
              <a:pathLst>
                <a:path extrusionOk="0" fill="none" h="161962" w="1">
                  <a:moveTo>
                    <a:pt x="1" y="161961"/>
                  </a:moveTo>
                  <a:lnTo>
                    <a:pt x="1" y="69974"/>
                  </a:lnTo>
                  <a:lnTo>
                    <a:pt x="1" y="64521"/>
                  </a:lnTo>
                  <a:cubicBezTo>
                    <a:pt x="1" y="62711"/>
                    <a:pt x="1" y="60925"/>
                    <a:pt x="1" y="59139"/>
                  </a:cubicBezTo>
                  <a:lnTo>
                    <a:pt x="1" y="53853"/>
                  </a:lnTo>
                  <a:cubicBezTo>
                    <a:pt x="1" y="52103"/>
                    <a:pt x="1" y="50376"/>
                    <a:pt x="1" y="48674"/>
                  </a:cubicBezTo>
                  <a:lnTo>
                    <a:pt x="1" y="43637"/>
                  </a:lnTo>
                  <a:lnTo>
                    <a:pt x="1" y="38756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19"/>
            <p:cNvSpPr/>
            <p:nvPr/>
          </p:nvSpPr>
          <p:spPr>
            <a:xfrm>
              <a:off x="6415238" y="827025"/>
              <a:ext cx="12525" cy="4048750"/>
            </a:xfrm>
            <a:custGeom>
              <a:rect b="b" l="l" r="r" t="t"/>
              <a:pathLst>
                <a:path extrusionOk="0" fill="none" h="161950" w="501">
                  <a:moveTo>
                    <a:pt x="0" y="161949"/>
                  </a:moveTo>
                  <a:lnTo>
                    <a:pt x="0" y="101025"/>
                  </a:lnTo>
                  <a:lnTo>
                    <a:pt x="0" y="94405"/>
                  </a:lnTo>
                  <a:lnTo>
                    <a:pt x="0" y="87714"/>
                  </a:lnTo>
                  <a:lnTo>
                    <a:pt x="0" y="80975"/>
                  </a:lnTo>
                  <a:cubicBezTo>
                    <a:pt x="0" y="78725"/>
                    <a:pt x="12" y="76474"/>
                    <a:pt x="71" y="74200"/>
                  </a:cubicBezTo>
                  <a:cubicBezTo>
                    <a:pt x="119" y="71926"/>
                    <a:pt x="202" y="69640"/>
                    <a:pt x="274" y="67378"/>
                  </a:cubicBezTo>
                  <a:cubicBezTo>
                    <a:pt x="357" y="65116"/>
                    <a:pt x="429" y="62877"/>
                    <a:pt x="464" y="60687"/>
                  </a:cubicBezTo>
                  <a:cubicBezTo>
                    <a:pt x="488" y="59044"/>
                    <a:pt x="500" y="57413"/>
                    <a:pt x="488" y="55817"/>
                  </a:cubicBezTo>
                  <a:cubicBezTo>
                    <a:pt x="488" y="54210"/>
                    <a:pt x="464" y="52638"/>
                    <a:pt x="429" y="51078"/>
                  </a:cubicBezTo>
                  <a:cubicBezTo>
                    <a:pt x="393" y="49531"/>
                    <a:pt x="345" y="47983"/>
                    <a:pt x="298" y="46471"/>
                  </a:cubicBezTo>
                  <a:cubicBezTo>
                    <a:pt x="250" y="44947"/>
                    <a:pt x="202" y="43447"/>
                    <a:pt x="155" y="41958"/>
                  </a:cubicBezTo>
                  <a:cubicBezTo>
                    <a:pt x="119" y="40458"/>
                    <a:pt x="83" y="38994"/>
                    <a:pt x="60" y="37553"/>
                  </a:cubicBezTo>
                  <a:cubicBezTo>
                    <a:pt x="24" y="36100"/>
                    <a:pt x="12" y="34684"/>
                    <a:pt x="12" y="33291"/>
                  </a:cubicBezTo>
                  <a:cubicBezTo>
                    <a:pt x="0" y="30504"/>
                    <a:pt x="0" y="27837"/>
                    <a:pt x="0" y="25301"/>
                  </a:cubicBez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19"/>
            <p:cNvSpPr/>
            <p:nvPr/>
          </p:nvSpPr>
          <p:spPr>
            <a:xfrm>
              <a:off x="6131863" y="827025"/>
              <a:ext cx="64325" cy="4048750"/>
            </a:xfrm>
            <a:custGeom>
              <a:rect b="b" l="l" r="r" t="t"/>
              <a:pathLst>
                <a:path extrusionOk="0" fill="none" h="161950" w="2573">
                  <a:moveTo>
                    <a:pt x="107" y="161949"/>
                  </a:moveTo>
                  <a:lnTo>
                    <a:pt x="107" y="113836"/>
                  </a:lnTo>
                  <a:lnTo>
                    <a:pt x="107" y="107514"/>
                  </a:lnTo>
                  <a:cubicBezTo>
                    <a:pt x="107" y="105383"/>
                    <a:pt x="107" y="103228"/>
                    <a:pt x="96" y="101085"/>
                  </a:cubicBezTo>
                  <a:cubicBezTo>
                    <a:pt x="84" y="98930"/>
                    <a:pt x="60" y="96786"/>
                    <a:pt x="48" y="94619"/>
                  </a:cubicBezTo>
                  <a:cubicBezTo>
                    <a:pt x="24" y="92464"/>
                    <a:pt x="12" y="90286"/>
                    <a:pt x="0" y="88095"/>
                  </a:cubicBezTo>
                  <a:cubicBezTo>
                    <a:pt x="0" y="85880"/>
                    <a:pt x="72" y="83594"/>
                    <a:pt x="262" y="81225"/>
                  </a:cubicBezTo>
                  <a:cubicBezTo>
                    <a:pt x="524" y="78808"/>
                    <a:pt x="846" y="76343"/>
                    <a:pt x="1203" y="73867"/>
                  </a:cubicBezTo>
                  <a:cubicBezTo>
                    <a:pt x="1548" y="71390"/>
                    <a:pt x="1870" y="68926"/>
                    <a:pt x="2120" y="66533"/>
                  </a:cubicBezTo>
                  <a:cubicBezTo>
                    <a:pt x="2358" y="64128"/>
                    <a:pt x="2501" y="61794"/>
                    <a:pt x="2536" y="59556"/>
                  </a:cubicBezTo>
                  <a:cubicBezTo>
                    <a:pt x="2572" y="57317"/>
                    <a:pt x="2501" y="55174"/>
                    <a:pt x="2358" y="53126"/>
                  </a:cubicBezTo>
                  <a:cubicBezTo>
                    <a:pt x="2215" y="51078"/>
                    <a:pt x="2012" y="49114"/>
                    <a:pt x="1786" y="47197"/>
                  </a:cubicBezTo>
                  <a:cubicBezTo>
                    <a:pt x="1560" y="45280"/>
                    <a:pt x="1322" y="43387"/>
                    <a:pt x="1096" y="41542"/>
                  </a:cubicBezTo>
                  <a:cubicBezTo>
                    <a:pt x="893" y="39672"/>
                    <a:pt x="703" y="37827"/>
                    <a:pt x="536" y="36005"/>
                  </a:cubicBezTo>
                  <a:cubicBezTo>
                    <a:pt x="405" y="34303"/>
                    <a:pt x="298" y="32636"/>
                    <a:pt x="227" y="30981"/>
                  </a:cubicBezTo>
                  <a:cubicBezTo>
                    <a:pt x="155" y="29326"/>
                    <a:pt x="119" y="27718"/>
                    <a:pt x="107" y="26147"/>
                  </a:cubicBezTo>
                  <a:cubicBezTo>
                    <a:pt x="107" y="24587"/>
                    <a:pt x="107" y="23075"/>
                    <a:pt x="107" y="21622"/>
                  </a:cubicBezTo>
                  <a:lnTo>
                    <a:pt x="107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19"/>
            <p:cNvSpPr/>
            <p:nvPr/>
          </p:nvSpPr>
          <p:spPr>
            <a:xfrm>
              <a:off x="5846413" y="827025"/>
              <a:ext cx="153300" cy="4048750"/>
            </a:xfrm>
            <a:custGeom>
              <a:rect b="b" l="l" r="r" t="t"/>
              <a:pathLst>
                <a:path extrusionOk="0" fill="none" h="161950" w="6132">
                  <a:moveTo>
                    <a:pt x="298" y="161949"/>
                  </a:moveTo>
                  <a:lnTo>
                    <a:pt x="298" y="119956"/>
                  </a:lnTo>
                  <a:cubicBezTo>
                    <a:pt x="298" y="117956"/>
                    <a:pt x="298" y="115920"/>
                    <a:pt x="298" y="113848"/>
                  </a:cubicBezTo>
                  <a:cubicBezTo>
                    <a:pt x="286" y="111788"/>
                    <a:pt x="274" y="109728"/>
                    <a:pt x="250" y="107669"/>
                  </a:cubicBezTo>
                  <a:cubicBezTo>
                    <a:pt x="226" y="105621"/>
                    <a:pt x="191" y="103573"/>
                    <a:pt x="155" y="101513"/>
                  </a:cubicBezTo>
                  <a:cubicBezTo>
                    <a:pt x="107" y="99465"/>
                    <a:pt x="72" y="97406"/>
                    <a:pt x="36" y="95322"/>
                  </a:cubicBezTo>
                  <a:cubicBezTo>
                    <a:pt x="0" y="93238"/>
                    <a:pt x="48" y="91071"/>
                    <a:pt x="286" y="88750"/>
                  </a:cubicBezTo>
                  <a:cubicBezTo>
                    <a:pt x="548" y="86416"/>
                    <a:pt x="1048" y="83916"/>
                    <a:pt x="1727" y="81296"/>
                  </a:cubicBezTo>
                  <a:cubicBezTo>
                    <a:pt x="2405" y="78677"/>
                    <a:pt x="3167" y="76010"/>
                    <a:pt x="3882" y="73331"/>
                  </a:cubicBezTo>
                  <a:cubicBezTo>
                    <a:pt x="4596" y="70664"/>
                    <a:pt x="5179" y="68033"/>
                    <a:pt x="5572" y="65509"/>
                  </a:cubicBezTo>
                  <a:cubicBezTo>
                    <a:pt x="5965" y="62973"/>
                    <a:pt x="6132" y="60556"/>
                    <a:pt x="6084" y="58270"/>
                  </a:cubicBezTo>
                  <a:cubicBezTo>
                    <a:pt x="6037" y="55984"/>
                    <a:pt x="5787" y="53817"/>
                    <a:pt x="5406" y="51793"/>
                  </a:cubicBezTo>
                  <a:cubicBezTo>
                    <a:pt x="5025" y="49757"/>
                    <a:pt x="4548" y="47840"/>
                    <a:pt x="4048" y="46006"/>
                  </a:cubicBezTo>
                  <a:cubicBezTo>
                    <a:pt x="3524" y="44185"/>
                    <a:pt x="3036" y="42435"/>
                    <a:pt x="2584" y="40720"/>
                  </a:cubicBezTo>
                  <a:cubicBezTo>
                    <a:pt x="2131" y="39017"/>
                    <a:pt x="1739" y="37303"/>
                    <a:pt x="1393" y="35612"/>
                  </a:cubicBezTo>
                  <a:cubicBezTo>
                    <a:pt x="1119" y="34029"/>
                    <a:pt x="893" y="32445"/>
                    <a:pt x="703" y="30885"/>
                  </a:cubicBezTo>
                  <a:cubicBezTo>
                    <a:pt x="560" y="29278"/>
                    <a:pt x="441" y="27695"/>
                    <a:pt x="381" y="26147"/>
                  </a:cubicBezTo>
                  <a:cubicBezTo>
                    <a:pt x="322" y="24587"/>
                    <a:pt x="298" y="23075"/>
                    <a:pt x="298" y="21611"/>
                  </a:cubicBezTo>
                  <a:lnTo>
                    <a:pt x="298" y="17420"/>
                  </a:lnTo>
                  <a:lnTo>
                    <a:pt x="298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19"/>
            <p:cNvSpPr/>
            <p:nvPr/>
          </p:nvSpPr>
          <p:spPr>
            <a:xfrm>
              <a:off x="5562438" y="827025"/>
              <a:ext cx="258400" cy="4048750"/>
            </a:xfrm>
            <a:custGeom>
              <a:rect b="b" l="l" r="r" t="t"/>
              <a:pathLst>
                <a:path extrusionOk="0" fill="none" h="161950" w="10336">
                  <a:moveTo>
                    <a:pt x="429" y="161949"/>
                  </a:moveTo>
                  <a:lnTo>
                    <a:pt x="429" y="125826"/>
                  </a:lnTo>
                  <a:cubicBezTo>
                    <a:pt x="429" y="123909"/>
                    <a:pt x="429" y="121956"/>
                    <a:pt x="429" y="119956"/>
                  </a:cubicBezTo>
                  <a:cubicBezTo>
                    <a:pt x="417" y="117968"/>
                    <a:pt x="417" y="115955"/>
                    <a:pt x="382" y="113955"/>
                  </a:cubicBezTo>
                  <a:cubicBezTo>
                    <a:pt x="358" y="111967"/>
                    <a:pt x="322" y="109990"/>
                    <a:pt x="274" y="108014"/>
                  </a:cubicBezTo>
                  <a:cubicBezTo>
                    <a:pt x="227" y="106049"/>
                    <a:pt x="167" y="104073"/>
                    <a:pt x="108" y="102097"/>
                  </a:cubicBezTo>
                  <a:cubicBezTo>
                    <a:pt x="48" y="100120"/>
                    <a:pt x="1" y="98132"/>
                    <a:pt x="1" y="96072"/>
                  </a:cubicBezTo>
                  <a:cubicBezTo>
                    <a:pt x="144" y="93965"/>
                    <a:pt x="465" y="91738"/>
                    <a:pt x="1036" y="89297"/>
                  </a:cubicBezTo>
                  <a:cubicBezTo>
                    <a:pt x="1656" y="86869"/>
                    <a:pt x="2560" y="84225"/>
                    <a:pt x="3656" y="81451"/>
                  </a:cubicBezTo>
                  <a:cubicBezTo>
                    <a:pt x="4204" y="80070"/>
                    <a:pt x="4787" y="78653"/>
                    <a:pt x="5370" y="77236"/>
                  </a:cubicBezTo>
                  <a:cubicBezTo>
                    <a:pt x="5942" y="75820"/>
                    <a:pt x="6513" y="74391"/>
                    <a:pt x="7061" y="72974"/>
                  </a:cubicBezTo>
                  <a:cubicBezTo>
                    <a:pt x="7609" y="71545"/>
                    <a:pt x="8109" y="70140"/>
                    <a:pt x="8537" y="68747"/>
                  </a:cubicBezTo>
                  <a:cubicBezTo>
                    <a:pt x="8954" y="67366"/>
                    <a:pt x="9323" y="66009"/>
                    <a:pt x="9597" y="64675"/>
                  </a:cubicBezTo>
                  <a:cubicBezTo>
                    <a:pt x="10145" y="62032"/>
                    <a:pt x="10335" y="59532"/>
                    <a:pt x="10169" y="57222"/>
                  </a:cubicBezTo>
                  <a:cubicBezTo>
                    <a:pt x="10014" y="54912"/>
                    <a:pt x="9538" y="52769"/>
                    <a:pt x="8835" y="50781"/>
                  </a:cubicBezTo>
                  <a:cubicBezTo>
                    <a:pt x="8133" y="48792"/>
                    <a:pt x="7287" y="46935"/>
                    <a:pt x="6394" y="45185"/>
                  </a:cubicBezTo>
                  <a:cubicBezTo>
                    <a:pt x="5501" y="43423"/>
                    <a:pt x="4644" y="41744"/>
                    <a:pt x="3882" y="40125"/>
                  </a:cubicBezTo>
                  <a:cubicBezTo>
                    <a:pt x="3120" y="38494"/>
                    <a:pt x="2501" y="36886"/>
                    <a:pt x="2001" y="35291"/>
                  </a:cubicBezTo>
                  <a:cubicBezTo>
                    <a:pt x="1572" y="33660"/>
                    <a:pt x="1215" y="32005"/>
                    <a:pt x="953" y="30350"/>
                  </a:cubicBezTo>
                  <a:cubicBezTo>
                    <a:pt x="775" y="28945"/>
                    <a:pt x="644" y="27540"/>
                    <a:pt x="548" y="26147"/>
                  </a:cubicBezTo>
                  <a:cubicBezTo>
                    <a:pt x="477" y="24730"/>
                    <a:pt x="441" y="23349"/>
                    <a:pt x="429" y="22015"/>
                  </a:cubicBezTo>
                  <a:cubicBezTo>
                    <a:pt x="429" y="19348"/>
                    <a:pt x="429" y="16860"/>
                    <a:pt x="429" y="14598"/>
                  </a:cubicBezTo>
                  <a:lnTo>
                    <a:pt x="429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19"/>
            <p:cNvSpPr/>
            <p:nvPr/>
          </p:nvSpPr>
          <p:spPr>
            <a:xfrm>
              <a:off x="5279963" y="827025"/>
              <a:ext cx="338450" cy="4048750"/>
            </a:xfrm>
            <a:custGeom>
              <a:rect b="b" l="l" r="r" t="t"/>
              <a:pathLst>
                <a:path extrusionOk="0" fill="none" h="161950" w="13538">
                  <a:moveTo>
                    <a:pt x="501" y="161949"/>
                  </a:moveTo>
                  <a:lnTo>
                    <a:pt x="501" y="125826"/>
                  </a:lnTo>
                  <a:cubicBezTo>
                    <a:pt x="501" y="123909"/>
                    <a:pt x="501" y="121956"/>
                    <a:pt x="489" y="119968"/>
                  </a:cubicBezTo>
                  <a:cubicBezTo>
                    <a:pt x="477" y="118003"/>
                    <a:pt x="453" y="116027"/>
                    <a:pt x="417" y="114086"/>
                  </a:cubicBezTo>
                  <a:cubicBezTo>
                    <a:pt x="382" y="112134"/>
                    <a:pt x="334" y="110205"/>
                    <a:pt x="274" y="108276"/>
                  </a:cubicBezTo>
                  <a:cubicBezTo>
                    <a:pt x="215" y="106347"/>
                    <a:pt x="143" y="104418"/>
                    <a:pt x="72" y="102490"/>
                  </a:cubicBezTo>
                  <a:cubicBezTo>
                    <a:pt x="1" y="100561"/>
                    <a:pt x="1" y="98560"/>
                    <a:pt x="203" y="96489"/>
                  </a:cubicBezTo>
                  <a:cubicBezTo>
                    <a:pt x="417" y="94405"/>
                    <a:pt x="905" y="92191"/>
                    <a:pt x="1656" y="89774"/>
                  </a:cubicBezTo>
                  <a:cubicBezTo>
                    <a:pt x="2406" y="87357"/>
                    <a:pt x="3489" y="84690"/>
                    <a:pt x="4835" y="81844"/>
                  </a:cubicBezTo>
                  <a:cubicBezTo>
                    <a:pt x="5513" y="80415"/>
                    <a:pt x="6239" y="78951"/>
                    <a:pt x="6990" y="77463"/>
                  </a:cubicBezTo>
                  <a:cubicBezTo>
                    <a:pt x="7740" y="75974"/>
                    <a:pt x="8490" y="74462"/>
                    <a:pt x="9216" y="72950"/>
                  </a:cubicBezTo>
                  <a:cubicBezTo>
                    <a:pt x="9954" y="71438"/>
                    <a:pt x="10621" y="69950"/>
                    <a:pt x="11192" y="68485"/>
                  </a:cubicBezTo>
                  <a:cubicBezTo>
                    <a:pt x="11776" y="67021"/>
                    <a:pt x="12264" y="65580"/>
                    <a:pt x="12621" y="64199"/>
                  </a:cubicBezTo>
                  <a:cubicBezTo>
                    <a:pt x="13336" y="61437"/>
                    <a:pt x="13538" y="58901"/>
                    <a:pt x="13205" y="56615"/>
                  </a:cubicBezTo>
                  <a:cubicBezTo>
                    <a:pt x="12871" y="54329"/>
                    <a:pt x="12109" y="52269"/>
                    <a:pt x="11085" y="50364"/>
                  </a:cubicBezTo>
                  <a:cubicBezTo>
                    <a:pt x="10049" y="48471"/>
                    <a:pt x="8871" y="46709"/>
                    <a:pt x="7656" y="45030"/>
                  </a:cubicBezTo>
                  <a:cubicBezTo>
                    <a:pt x="6442" y="43351"/>
                    <a:pt x="5299" y="41732"/>
                    <a:pt x="4299" y="40137"/>
                  </a:cubicBezTo>
                  <a:cubicBezTo>
                    <a:pt x="3299" y="38553"/>
                    <a:pt x="2501" y="36970"/>
                    <a:pt x="1870" y="35386"/>
                  </a:cubicBezTo>
                  <a:cubicBezTo>
                    <a:pt x="1406" y="33743"/>
                    <a:pt x="1072" y="32088"/>
                    <a:pt x="834" y="30421"/>
                  </a:cubicBezTo>
                  <a:cubicBezTo>
                    <a:pt x="644" y="28254"/>
                    <a:pt x="536" y="26123"/>
                    <a:pt x="501" y="24051"/>
                  </a:cubicBezTo>
                  <a:cubicBezTo>
                    <a:pt x="501" y="22242"/>
                    <a:pt x="501" y="20503"/>
                    <a:pt x="501" y="18860"/>
                  </a:cubicBezTo>
                  <a:lnTo>
                    <a:pt x="50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19"/>
            <p:cNvSpPr/>
            <p:nvPr/>
          </p:nvSpPr>
          <p:spPr>
            <a:xfrm>
              <a:off x="4999563" y="827025"/>
              <a:ext cx="325375" cy="4048750"/>
            </a:xfrm>
            <a:custGeom>
              <a:rect b="b" l="l" r="r" t="t"/>
              <a:pathLst>
                <a:path extrusionOk="0" fill="none" h="161950" w="13015">
                  <a:moveTo>
                    <a:pt x="489" y="161949"/>
                  </a:moveTo>
                  <a:lnTo>
                    <a:pt x="489" y="125826"/>
                  </a:lnTo>
                  <a:cubicBezTo>
                    <a:pt x="489" y="123909"/>
                    <a:pt x="489" y="121956"/>
                    <a:pt x="477" y="119968"/>
                  </a:cubicBezTo>
                  <a:cubicBezTo>
                    <a:pt x="465" y="118003"/>
                    <a:pt x="441" y="116039"/>
                    <a:pt x="406" y="114098"/>
                  </a:cubicBezTo>
                  <a:cubicBezTo>
                    <a:pt x="370" y="112145"/>
                    <a:pt x="322" y="110217"/>
                    <a:pt x="251" y="108288"/>
                  </a:cubicBezTo>
                  <a:cubicBezTo>
                    <a:pt x="191" y="106359"/>
                    <a:pt x="132" y="104442"/>
                    <a:pt x="60" y="102501"/>
                  </a:cubicBezTo>
                  <a:cubicBezTo>
                    <a:pt x="1" y="100549"/>
                    <a:pt x="25" y="98560"/>
                    <a:pt x="239" y="96501"/>
                  </a:cubicBezTo>
                  <a:cubicBezTo>
                    <a:pt x="453" y="94441"/>
                    <a:pt x="894" y="92274"/>
                    <a:pt x="1596" y="89964"/>
                  </a:cubicBezTo>
                  <a:cubicBezTo>
                    <a:pt x="2299" y="87642"/>
                    <a:pt x="3263" y="85095"/>
                    <a:pt x="4501" y="82320"/>
                  </a:cubicBezTo>
                  <a:cubicBezTo>
                    <a:pt x="5121" y="80939"/>
                    <a:pt x="5823" y="79487"/>
                    <a:pt x="6573" y="78010"/>
                  </a:cubicBezTo>
                  <a:cubicBezTo>
                    <a:pt x="7323" y="76522"/>
                    <a:pt x="8109" y="74998"/>
                    <a:pt x="8919" y="73450"/>
                  </a:cubicBezTo>
                  <a:cubicBezTo>
                    <a:pt x="9645" y="71938"/>
                    <a:pt x="10324" y="70426"/>
                    <a:pt x="10919" y="68950"/>
                  </a:cubicBezTo>
                  <a:cubicBezTo>
                    <a:pt x="11514" y="67461"/>
                    <a:pt x="12002" y="66021"/>
                    <a:pt x="12336" y="64628"/>
                  </a:cubicBezTo>
                  <a:cubicBezTo>
                    <a:pt x="13014" y="61854"/>
                    <a:pt x="12991" y="59377"/>
                    <a:pt x="12360" y="57174"/>
                  </a:cubicBezTo>
                  <a:cubicBezTo>
                    <a:pt x="11717" y="54984"/>
                    <a:pt x="10657" y="53007"/>
                    <a:pt x="9383" y="51186"/>
                  </a:cubicBezTo>
                  <a:cubicBezTo>
                    <a:pt x="8109" y="49364"/>
                    <a:pt x="6776" y="47638"/>
                    <a:pt x="5525" y="45959"/>
                  </a:cubicBezTo>
                  <a:cubicBezTo>
                    <a:pt x="4275" y="44280"/>
                    <a:pt x="3204" y="42613"/>
                    <a:pt x="2346" y="40934"/>
                  </a:cubicBezTo>
                  <a:cubicBezTo>
                    <a:pt x="1489" y="39267"/>
                    <a:pt x="906" y="37577"/>
                    <a:pt x="596" y="35838"/>
                  </a:cubicBezTo>
                  <a:cubicBezTo>
                    <a:pt x="299" y="34088"/>
                    <a:pt x="239" y="32302"/>
                    <a:pt x="251" y="30528"/>
                  </a:cubicBezTo>
                  <a:cubicBezTo>
                    <a:pt x="310" y="28266"/>
                    <a:pt x="370" y="26099"/>
                    <a:pt x="406" y="24027"/>
                  </a:cubicBezTo>
                  <a:cubicBezTo>
                    <a:pt x="441" y="21968"/>
                    <a:pt x="453" y="20003"/>
                    <a:pt x="465" y="18146"/>
                  </a:cubicBezTo>
                  <a:cubicBezTo>
                    <a:pt x="477" y="14443"/>
                    <a:pt x="477" y="11193"/>
                    <a:pt x="477" y="8502"/>
                  </a:cubicBezTo>
                  <a:lnTo>
                    <a:pt x="477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19"/>
            <p:cNvSpPr/>
            <p:nvPr/>
          </p:nvSpPr>
          <p:spPr>
            <a:xfrm>
              <a:off x="4665613" y="826725"/>
              <a:ext cx="207175" cy="4049050"/>
            </a:xfrm>
            <a:custGeom>
              <a:rect b="b" l="l" r="r" t="t"/>
              <a:pathLst>
                <a:path extrusionOk="0" fill="none" h="161962" w="8287">
                  <a:moveTo>
                    <a:pt x="2619" y="161961"/>
                  </a:moveTo>
                  <a:lnTo>
                    <a:pt x="2619" y="125838"/>
                  </a:lnTo>
                  <a:cubicBezTo>
                    <a:pt x="2619" y="123921"/>
                    <a:pt x="2619" y="121968"/>
                    <a:pt x="2608" y="119980"/>
                  </a:cubicBezTo>
                  <a:cubicBezTo>
                    <a:pt x="2608" y="117980"/>
                    <a:pt x="2596" y="115979"/>
                    <a:pt x="2572" y="113991"/>
                  </a:cubicBezTo>
                  <a:cubicBezTo>
                    <a:pt x="2548" y="112003"/>
                    <a:pt x="2500" y="110026"/>
                    <a:pt x="2453" y="108062"/>
                  </a:cubicBezTo>
                  <a:cubicBezTo>
                    <a:pt x="2405" y="106085"/>
                    <a:pt x="2358" y="104121"/>
                    <a:pt x="2298" y="102144"/>
                  </a:cubicBezTo>
                  <a:cubicBezTo>
                    <a:pt x="2238" y="100168"/>
                    <a:pt x="2215" y="98144"/>
                    <a:pt x="2334" y="96084"/>
                  </a:cubicBezTo>
                  <a:cubicBezTo>
                    <a:pt x="2453" y="94024"/>
                    <a:pt x="2727" y="91893"/>
                    <a:pt x="3179" y="89667"/>
                  </a:cubicBezTo>
                  <a:cubicBezTo>
                    <a:pt x="3632" y="87440"/>
                    <a:pt x="4274" y="85095"/>
                    <a:pt x="5048" y="82618"/>
                  </a:cubicBezTo>
                  <a:cubicBezTo>
                    <a:pt x="5846" y="80118"/>
                    <a:pt x="6644" y="77463"/>
                    <a:pt x="7346" y="74736"/>
                  </a:cubicBezTo>
                  <a:cubicBezTo>
                    <a:pt x="7942" y="72057"/>
                    <a:pt x="8287" y="69414"/>
                    <a:pt x="8180" y="66950"/>
                  </a:cubicBezTo>
                  <a:cubicBezTo>
                    <a:pt x="8084" y="64485"/>
                    <a:pt x="7549" y="62211"/>
                    <a:pt x="6715" y="60103"/>
                  </a:cubicBezTo>
                  <a:cubicBezTo>
                    <a:pt x="5870" y="57984"/>
                    <a:pt x="4870" y="55984"/>
                    <a:pt x="3893" y="54031"/>
                  </a:cubicBezTo>
                  <a:cubicBezTo>
                    <a:pt x="2905" y="52079"/>
                    <a:pt x="2048" y="50126"/>
                    <a:pt x="1393" y="48185"/>
                  </a:cubicBezTo>
                  <a:cubicBezTo>
                    <a:pt x="738" y="46233"/>
                    <a:pt x="322" y="44268"/>
                    <a:pt x="167" y="42292"/>
                  </a:cubicBezTo>
                  <a:cubicBezTo>
                    <a:pt x="0" y="40327"/>
                    <a:pt x="95" y="38327"/>
                    <a:pt x="310" y="36374"/>
                  </a:cubicBezTo>
                  <a:cubicBezTo>
                    <a:pt x="572" y="34410"/>
                    <a:pt x="857" y="32517"/>
                    <a:pt x="1119" y="30671"/>
                  </a:cubicBezTo>
                  <a:cubicBezTo>
                    <a:pt x="1465" y="28373"/>
                    <a:pt x="1750" y="26171"/>
                    <a:pt x="1965" y="24075"/>
                  </a:cubicBezTo>
                  <a:cubicBezTo>
                    <a:pt x="2191" y="21980"/>
                    <a:pt x="2346" y="20003"/>
                    <a:pt x="2417" y="18158"/>
                  </a:cubicBezTo>
                  <a:cubicBezTo>
                    <a:pt x="2584" y="14443"/>
                    <a:pt x="2619" y="11205"/>
                    <a:pt x="2619" y="8514"/>
                  </a:cubicBezTo>
                  <a:lnTo>
                    <a:pt x="2619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19"/>
            <p:cNvSpPr/>
            <p:nvPr/>
          </p:nvSpPr>
          <p:spPr>
            <a:xfrm>
              <a:off x="4295913" y="826725"/>
              <a:ext cx="164625" cy="4049050"/>
            </a:xfrm>
            <a:custGeom>
              <a:rect b="b" l="l" r="r" t="t"/>
              <a:pathLst>
                <a:path extrusionOk="0" fill="none" h="161962" w="6585">
                  <a:moveTo>
                    <a:pt x="6168" y="161961"/>
                  </a:moveTo>
                  <a:lnTo>
                    <a:pt x="6168" y="125838"/>
                  </a:lnTo>
                  <a:lnTo>
                    <a:pt x="6168" y="119968"/>
                  </a:lnTo>
                  <a:cubicBezTo>
                    <a:pt x="6168" y="117968"/>
                    <a:pt x="6168" y="115932"/>
                    <a:pt x="6168" y="113860"/>
                  </a:cubicBezTo>
                  <a:cubicBezTo>
                    <a:pt x="6156" y="111824"/>
                    <a:pt x="6144" y="109764"/>
                    <a:pt x="6108" y="107716"/>
                  </a:cubicBezTo>
                  <a:cubicBezTo>
                    <a:pt x="6085" y="105669"/>
                    <a:pt x="6049" y="103633"/>
                    <a:pt x="6013" y="101585"/>
                  </a:cubicBezTo>
                  <a:cubicBezTo>
                    <a:pt x="5977" y="99537"/>
                    <a:pt x="5942" y="97477"/>
                    <a:pt x="5930" y="95382"/>
                  </a:cubicBezTo>
                  <a:cubicBezTo>
                    <a:pt x="5930" y="93286"/>
                    <a:pt x="6013" y="91143"/>
                    <a:pt x="6156" y="88976"/>
                  </a:cubicBezTo>
                  <a:cubicBezTo>
                    <a:pt x="6347" y="86785"/>
                    <a:pt x="6525" y="84535"/>
                    <a:pt x="6561" y="82261"/>
                  </a:cubicBezTo>
                  <a:cubicBezTo>
                    <a:pt x="6585" y="79987"/>
                    <a:pt x="6454" y="77713"/>
                    <a:pt x="6120" y="75462"/>
                  </a:cubicBezTo>
                  <a:cubicBezTo>
                    <a:pt x="5799" y="73200"/>
                    <a:pt x="5287" y="70974"/>
                    <a:pt x="4632" y="68783"/>
                  </a:cubicBezTo>
                  <a:cubicBezTo>
                    <a:pt x="3989" y="66580"/>
                    <a:pt x="3251" y="64413"/>
                    <a:pt x="2548" y="62247"/>
                  </a:cubicBezTo>
                  <a:cubicBezTo>
                    <a:pt x="1846" y="60080"/>
                    <a:pt x="1239" y="57913"/>
                    <a:pt x="798" y="55746"/>
                  </a:cubicBezTo>
                  <a:cubicBezTo>
                    <a:pt x="346" y="53579"/>
                    <a:pt x="96" y="51424"/>
                    <a:pt x="48" y="49281"/>
                  </a:cubicBezTo>
                  <a:cubicBezTo>
                    <a:pt x="1" y="47149"/>
                    <a:pt x="120" y="45054"/>
                    <a:pt x="382" y="42982"/>
                  </a:cubicBezTo>
                  <a:cubicBezTo>
                    <a:pt x="667" y="40934"/>
                    <a:pt x="1048" y="38898"/>
                    <a:pt x="1489" y="36910"/>
                  </a:cubicBezTo>
                  <a:cubicBezTo>
                    <a:pt x="1894" y="35088"/>
                    <a:pt x="2310" y="33303"/>
                    <a:pt x="2727" y="31564"/>
                  </a:cubicBezTo>
                  <a:cubicBezTo>
                    <a:pt x="3132" y="29826"/>
                    <a:pt x="3525" y="28135"/>
                    <a:pt x="3894" y="26504"/>
                  </a:cubicBezTo>
                  <a:cubicBezTo>
                    <a:pt x="4632" y="23242"/>
                    <a:pt x="5204" y="20218"/>
                    <a:pt x="5561" y="17491"/>
                  </a:cubicBezTo>
                  <a:cubicBezTo>
                    <a:pt x="5906" y="14765"/>
                    <a:pt x="6073" y="12324"/>
                    <a:pt x="6120" y="10181"/>
                  </a:cubicBezTo>
                  <a:cubicBezTo>
                    <a:pt x="6168" y="8049"/>
                    <a:pt x="6168" y="6216"/>
                    <a:pt x="6168" y="4704"/>
                  </a:cubicBezTo>
                  <a:lnTo>
                    <a:pt x="6168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19"/>
            <p:cNvSpPr/>
            <p:nvPr/>
          </p:nvSpPr>
          <p:spPr>
            <a:xfrm>
              <a:off x="3961063" y="826725"/>
              <a:ext cx="208375" cy="4049050"/>
            </a:xfrm>
            <a:custGeom>
              <a:rect b="b" l="l" r="r" t="t"/>
              <a:pathLst>
                <a:path extrusionOk="0" fill="none" h="161962" w="8335">
                  <a:moveTo>
                    <a:pt x="8334" y="161961"/>
                  </a:moveTo>
                  <a:lnTo>
                    <a:pt x="8334" y="113848"/>
                  </a:lnTo>
                  <a:cubicBezTo>
                    <a:pt x="8334" y="111776"/>
                    <a:pt x="8334" y="109669"/>
                    <a:pt x="8334" y="107538"/>
                  </a:cubicBezTo>
                  <a:cubicBezTo>
                    <a:pt x="8334" y="105407"/>
                    <a:pt x="8322" y="103264"/>
                    <a:pt x="8311" y="101120"/>
                  </a:cubicBezTo>
                  <a:cubicBezTo>
                    <a:pt x="8299" y="98989"/>
                    <a:pt x="8275" y="96834"/>
                    <a:pt x="8263" y="94679"/>
                  </a:cubicBezTo>
                  <a:cubicBezTo>
                    <a:pt x="8239" y="92524"/>
                    <a:pt x="8227" y="90357"/>
                    <a:pt x="8120" y="88155"/>
                  </a:cubicBezTo>
                  <a:cubicBezTo>
                    <a:pt x="8013" y="85952"/>
                    <a:pt x="7739" y="83761"/>
                    <a:pt x="7334" y="81582"/>
                  </a:cubicBezTo>
                  <a:cubicBezTo>
                    <a:pt x="6918" y="79415"/>
                    <a:pt x="6382" y="77248"/>
                    <a:pt x="5751" y="75105"/>
                  </a:cubicBezTo>
                  <a:cubicBezTo>
                    <a:pt x="5120" y="72962"/>
                    <a:pt x="4417" y="70831"/>
                    <a:pt x="3715" y="68700"/>
                  </a:cubicBezTo>
                  <a:cubicBezTo>
                    <a:pt x="3012" y="66569"/>
                    <a:pt x="2346" y="64437"/>
                    <a:pt x="1762" y="62318"/>
                  </a:cubicBezTo>
                  <a:cubicBezTo>
                    <a:pt x="1179" y="60199"/>
                    <a:pt x="726" y="58079"/>
                    <a:pt x="429" y="55984"/>
                  </a:cubicBezTo>
                  <a:cubicBezTo>
                    <a:pt x="131" y="53888"/>
                    <a:pt x="0" y="51817"/>
                    <a:pt x="48" y="49733"/>
                  </a:cubicBezTo>
                  <a:cubicBezTo>
                    <a:pt x="95" y="47661"/>
                    <a:pt x="321" y="45590"/>
                    <a:pt x="667" y="43518"/>
                  </a:cubicBezTo>
                  <a:cubicBezTo>
                    <a:pt x="1024" y="41458"/>
                    <a:pt x="1476" y="39410"/>
                    <a:pt x="2012" y="37410"/>
                  </a:cubicBezTo>
                  <a:cubicBezTo>
                    <a:pt x="2500" y="35565"/>
                    <a:pt x="3000" y="33755"/>
                    <a:pt x="3500" y="31993"/>
                  </a:cubicBezTo>
                  <a:cubicBezTo>
                    <a:pt x="4001" y="30231"/>
                    <a:pt x="4501" y="28504"/>
                    <a:pt x="4965" y="26849"/>
                  </a:cubicBezTo>
                  <a:cubicBezTo>
                    <a:pt x="5906" y="23528"/>
                    <a:pt x="6679" y="20444"/>
                    <a:pt x="7227" y="17646"/>
                  </a:cubicBezTo>
                  <a:cubicBezTo>
                    <a:pt x="7775" y="14860"/>
                    <a:pt x="8072" y="12371"/>
                    <a:pt x="8192" y="10204"/>
                  </a:cubicBezTo>
                  <a:cubicBezTo>
                    <a:pt x="8322" y="8049"/>
                    <a:pt x="8334" y="6216"/>
                    <a:pt x="8334" y="4704"/>
                  </a:cubicBezTo>
                  <a:lnTo>
                    <a:pt x="8334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19"/>
            <p:cNvSpPr/>
            <p:nvPr/>
          </p:nvSpPr>
          <p:spPr>
            <a:xfrm>
              <a:off x="3681838" y="827025"/>
              <a:ext cx="206900" cy="4048750"/>
            </a:xfrm>
            <a:custGeom>
              <a:rect b="b" l="l" r="r" t="t"/>
              <a:pathLst>
                <a:path extrusionOk="0" fill="none" h="161950" w="8276">
                  <a:moveTo>
                    <a:pt x="8276" y="161949"/>
                  </a:moveTo>
                  <a:lnTo>
                    <a:pt x="8276" y="101025"/>
                  </a:lnTo>
                  <a:lnTo>
                    <a:pt x="8276" y="94405"/>
                  </a:lnTo>
                  <a:cubicBezTo>
                    <a:pt x="8276" y="92191"/>
                    <a:pt x="8252" y="89952"/>
                    <a:pt x="8061" y="87726"/>
                  </a:cubicBezTo>
                  <a:cubicBezTo>
                    <a:pt x="7883" y="85499"/>
                    <a:pt x="7526" y="83309"/>
                    <a:pt x="7038" y="81154"/>
                  </a:cubicBezTo>
                  <a:cubicBezTo>
                    <a:pt x="6549" y="79010"/>
                    <a:pt x="5954" y="76879"/>
                    <a:pt x="5311" y="74772"/>
                  </a:cubicBezTo>
                  <a:cubicBezTo>
                    <a:pt x="4668" y="72664"/>
                    <a:pt x="3990" y="70581"/>
                    <a:pt x="3335" y="68509"/>
                  </a:cubicBezTo>
                  <a:cubicBezTo>
                    <a:pt x="2680" y="66426"/>
                    <a:pt x="2085" y="64366"/>
                    <a:pt x="1549" y="62306"/>
                  </a:cubicBezTo>
                  <a:cubicBezTo>
                    <a:pt x="1061" y="60365"/>
                    <a:pt x="668" y="58436"/>
                    <a:pt x="394" y="56508"/>
                  </a:cubicBezTo>
                  <a:cubicBezTo>
                    <a:pt x="156" y="54698"/>
                    <a:pt x="13" y="52876"/>
                    <a:pt x="13" y="51067"/>
                  </a:cubicBezTo>
                  <a:cubicBezTo>
                    <a:pt x="1" y="49245"/>
                    <a:pt x="120" y="47423"/>
                    <a:pt x="358" y="45602"/>
                  </a:cubicBezTo>
                  <a:cubicBezTo>
                    <a:pt x="584" y="43768"/>
                    <a:pt x="906" y="41958"/>
                    <a:pt x="1275" y="40172"/>
                  </a:cubicBezTo>
                  <a:cubicBezTo>
                    <a:pt x="1656" y="38386"/>
                    <a:pt x="2085" y="36612"/>
                    <a:pt x="2549" y="34886"/>
                  </a:cubicBezTo>
                  <a:cubicBezTo>
                    <a:pt x="3489" y="31409"/>
                    <a:pt x="4442" y="28088"/>
                    <a:pt x="5287" y="24980"/>
                  </a:cubicBezTo>
                  <a:cubicBezTo>
                    <a:pt x="6145" y="21872"/>
                    <a:pt x="6835" y="18991"/>
                    <a:pt x="7323" y="16384"/>
                  </a:cubicBezTo>
                  <a:cubicBezTo>
                    <a:pt x="7811" y="13776"/>
                    <a:pt x="8073" y="11455"/>
                    <a:pt x="8169" y="9430"/>
                  </a:cubicBezTo>
                  <a:cubicBezTo>
                    <a:pt x="8264" y="7430"/>
                    <a:pt x="8276" y="5728"/>
                    <a:pt x="8276" y="4335"/>
                  </a:cubicBezTo>
                  <a:lnTo>
                    <a:pt x="8276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19"/>
            <p:cNvSpPr/>
            <p:nvPr/>
          </p:nvSpPr>
          <p:spPr>
            <a:xfrm>
              <a:off x="3441338" y="826725"/>
              <a:ext cx="180400" cy="4049050"/>
            </a:xfrm>
            <a:custGeom>
              <a:rect b="b" l="l" r="r" t="t"/>
              <a:pathLst>
                <a:path extrusionOk="0" fill="none" h="161962" w="7216">
                  <a:moveTo>
                    <a:pt x="6668" y="161961"/>
                  </a:moveTo>
                  <a:lnTo>
                    <a:pt x="6668" y="119968"/>
                  </a:lnTo>
                  <a:lnTo>
                    <a:pt x="6668" y="113848"/>
                  </a:lnTo>
                  <a:cubicBezTo>
                    <a:pt x="6668" y="111776"/>
                    <a:pt x="6668" y="109657"/>
                    <a:pt x="6692" y="107490"/>
                  </a:cubicBezTo>
                  <a:cubicBezTo>
                    <a:pt x="6728" y="105323"/>
                    <a:pt x="6787" y="103109"/>
                    <a:pt x="6871" y="100858"/>
                  </a:cubicBezTo>
                  <a:cubicBezTo>
                    <a:pt x="6966" y="98596"/>
                    <a:pt x="7049" y="96334"/>
                    <a:pt x="7133" y="94048"/>
                  </a:cubicBezTo>
                  <a:cubicBezTo>
                    <a:pt x="7204" y="91786"/>
                    <a:pt x="7216" y="89500"/>
                    <a:pt x="7144" y="87262"/>
                  </a:cubicBezTo>
                  <a:cubicBezTo>
                    <a:pt x="6978" y="85047"/>
                    <a:pt x="6668" y="82868"/>
                    <a:pt x="6228" y="80749"/>
                  </a:cubicBezTo>
                  <a:cubicBezTo>
                    <a:pt x="5775" y="78630"/>
                    <a:pt x="5228" y="76534"/>
                    <a:pt x="4632" y="74474"/>
                  </a:cubicBezTo>
                  <a:cubicBezTo>
                    <a:pt x="4037" y="72414"/>
                    <a:pt x="3430" y="70355"/>
                    <a:pt x="2822" y="68307"/>
                  </a:cubicBezTo>
                  <a:cubicBezTo>
                    <a:pt x="2251" y="66259"/>
                    <a:pt x="1727" y="64211"/>
                    <a:pt x="1251" y="62163"/>
                  </a:cubicBezTo>
                  <a:cubicBezTo>
                    <a:pt x="858" y="60223"/>
                    <a:pt x="536" y="58282"/>
                    <a:pt x="322" y="56329"/>
                  </a:cubicBezTo>
                  <a:cubicBezTo>
                    <a:pt x="96" y="54388"/>
                    <a:pt x="1" y="52436"/>
                    <a:pt x="13" y="50495"/>
                  </a:cubicBezTo>
                  <a:cubicBezTo>
                    <a:pt x="13" y="48542"/>
                    <a:pt x="132" y="46614"/>
                    <a:pt x="346" y="44685"/>
                  </a:cubicBezTo>
                  <a:cubicBezTo>
                    <a:pt x="584" y="42601"/>
                    <a:pt x="906" y="40542"/>
                    <a:pt x="1298" y="38506"/>
                  </a:cubicBezTo>
                  <a:cubicBezTo>
                    <a:pt x="1691" y="36470"/>
                    <a:pt x="2120" y="34469"/>
                    <a:pt x="2572" y="32517"/>
                  </a:cubicBezTo>
                  <a:cubicBezTo>
                    <a:pt x="3037" y="30564"/>
                    <a:pt x="3489" y="28671"/>
                    <a:pt x="3918" y="26837"/>
                  </a:cubicBezTo>
                  <a:cubicBezTo>
                    <a:pt x="4358" y="24992"/>
                    <a:pt x="4763" y="23230"/>
                    <a:pt x="5108" y="21539"/>
                  </a:cubicBezTo>
                  <a:cubicBezTo>
                    <a:pt x="5787" y="18170"/>
                    <a:pt x="6251" y="15122"/>
                    <a:pt x="6454" y="12467"/>
                  </a:cubicBezTo>
                  <a:cubicBezTo>
                    <a:pt x="6656" y="9812"/>
                    <a:pt x="6668" y="7561"/>
                    <a:pt x="6668" y="5728"/>
                  </a:cubicBezTo>
                  <a:lnTo>
                    <a:pt x="6668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19"/>
            <p:cNvSpPr/>
            <p:nvPr/>
          </p:nvSpPr>
          <p:spPr>
            <a:xfrm>
              <a:off x="3219888" y="827025"/>
              <a:ext cx="177125" cy="4048750"/>
            </a:xfrm>
            <a:custGeom>
              <a:rect b="b" l="l" r="r" t="t"/>
              <a:pathLst>
                <a:path extrusionOk="0" fill="none" h="161950" w="7085">
                  <a:moveTo>
                    <a:pt x="4299" y="161949"/>
                  </a:moveTo>
                  <a:lnTo>
                    <a:pt x="4299" y="125826"/>
                  </a:lnTo>
                  <a:cubicBezTo>
                    <a:pt x="4299" y="123909"/>
                    <a:pt x="4299" y="121956"/>
                    <a:pt x="4322" y="119932"/>
                  </a:cubicBezTo>
                  <a:cubicBezTo>
                    <a:pt x="4346" y="117908"/>
                    <a:pt x="4441" y="115789"/>
                    <a:pt x="4620" y="113574"/>
                  </a:cubicBezTo>
                  <a:cubicBezTo>
                    <a:pt x="4811" y="111360"/>
                    <a:pt x="5061" y="109062"/>
                    <a:pt x="5358" y="106716"/>
                  </a:cubicBezTo>
                  <a:cubicBezTo>
                    <a:pt x="5656" y="104371"/>
                    <a:pt x="5954" y="102001"/>
                    <a:pt x="6227" y="99632"/>
                  </a:cubicBezTo>
                  <a:cubicBezTo>
                    <a:pt x="6513" y="97263"/>
                    <a:pt x="6739" y="94893"/>
                    <a:pt x="6894" y="92572"/>
                  </a:cubicBezTo>
                  <a:cubicBezTo>
                    <a:pt x="7037" y="90250"/>
                    <a:pt x="7085" y="87964"/>
                    <a:pt x="7001" y="85737"/>
                  </a:cubicBezTo>
                  <a:cubicBezTo>
                    <a:pt x="6858" y="83547"/>
                    <a:pt x="6573" y="81415"/>
                    <a:pt x="6132" y="79356"/>
                  </a:cubicBezTo>
                  <a:cubicBezTo>
                    <a:pt x="5692" y="77296"/>
                    <a:pt x="5144" y="75284"/>
                    <a:pt x="4561" y="73307"/>
                  </a:cubicBezTo>
                  <a:cubicBezTo>
                    <a:pt x="3965" y="71343"/>
                    <a:pt x="3358" y="69378"/>
                    <a:pt x="2787" y="67426"/>
                  </a:cubicBezTo>
                  <a:cubicBezTo>
                    <a:pt x="2203" y="65473"/>
                    <a:pt x="1691" y="63509"/>
                    <a:pt x="1227" y="61544"/>
                  </a:cubicBezTo>
                  <a:cubicBezTo>
                    <a:pt x="834" y="59532"/>
                    <a:pt x="512" y="57508"/>
                    <a:pt x="262" y="55484"/>
                  </a:cubicBezTo>
                  <a:cubicBezTo>
                    <a:pt x="120" y="53698"/>
                    <a:pt x="24" y="51888"/>
                    <a:pt x="12" y="50090"/>
                  </a:cubicBezTo>
                  <a:cubicBezTo>
                    <a:pt x="0" y="48280"/>
                    <a:pt x="72" y="46471"/>
                    <a:pt x="215" y="44685"/>
                  </a:cubicBezTo>
                  <a:cubicBezTo>
                    <a:pt x="370" y="42887"/>
                    <a:pt x="560" y="41113"/>
                    <a:pt x="786" y="39363"/>
                  </a:cubicBezTo>
                  <a:cubicBezTo>
                    <a:pt x="1012" y="37612"/>
                    <a:pt x="1263" y="35898"/>
                    <a:pt x="1536" y="34207"/>
                  </a:cubicBezTo>
                  <a:cubicBezTo>
                    <a:pt x="2096" y="30814"/>
                    <a:pt x="2656" y="27576"/>
                    <a:pt x="3132" y="24539"/>
                  </a:cubicBezTo>
                  <a:cubicBezTo>
                    <a:pt x="3608" y="21503"/>
                    <a:pt x="3953" y="18682"/>
                    <a:pt x="4120" y="16134"/>
                  </a:cubicBezTo>
                  <a:cubicBezTo>
                    <a:pt x="4287" y="13574"/>
                    <a:pt x="4299" y="11300"/>
                    <a:pt x="4299" y="9335"/>
                  </a:cubicBezTo>
                  <a:cubicBezTo>
                    <a:pt x="4299" y="7359"/>
                    <a:pt x="4299" y="5668"/>
                    <a:pt x="4299" y="4287"/>
                  </a:cubicBezTo>
                  <a:lnTo>
                    <a:pt x="4299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19"/>
            <p:cNvSpPr/>
            <p:nvPr/>
          </p:nvSpPr>
          <p:spPr>
            <a:xfrm>
              <a:off x="2999613" y="827025"/>
              <a:ext cx="195600" cy="4048750"/>
            </a:xfrm>
            <a:custGeom>
              <a:rect b="b" l="l" r="r" t="t"/>
              <a:pathLst>
                <a:path extrusionOk="0" fill="none" h="161950" w="7824">
                  <a:moveTo>
                    <a:pt x="1882" y="161949"/>
                  </a:moveTo>
                  <a:lnTo>
                    <a:pt x="1882" y="141506"/>
                  </a:lnTo>
                  <a:lnTo>
                    <a:pt x="1882" y="131398"/>
                  </a:lnTo>
                  <a:cubicBezTo>
                    <a:pt x="1882" y="129588"/>
                    <a:pt x="1882" y="127719"/>
                    <a:pt x="1942" y="125766"/>
                  </a:cubicBezTo>
                  <a:cubicBezTo>
                    <a:pt x="2013" y="123814"/>
                    <a:pt x="2156" y="121754"/>
                    <a:pt x="2430" y="119551"/>
                  </a:cubicBezTo>
                  <a:cubicBezTo>
                    <a:pt x="2715" y="117348"/>
                    <a:pt x="3108" y="115027"/>
                    <a:pt x="3608" y="112622"/>
                  </a:cubicBezTo>
                  <a:cubicBezTo>
                    <a:pt x="4097" y="110205"/>
                    <a:pt x="4632" y="107728"/>
                    <a:pt x="5180" y="105228"/>
                  </a:cubicBezTo>
                  <a:cubicBezTo>
                    <a:pt x="5716" y="102728"/>
                    <a:pt x="6228" y="100227"/>
                    <a:pt x="6645" y="97763"/>
                  </a:cubicBezTo>
                  <a:cubicBezTo>
                    <a:pt x="7073" y="95298"/>
                    <a:pt x="7395" y="92881"/>
                    <a:pt x="7585" y="90536"/>
                  </a:cubicBezTo>
                  <a:cubicBezTo>
                    <a:pt x="7776" y="88190"/>
                    <a:pt x="7823" y="85916"/>
                    <a:pt x="7704" y="83725"/>
                  </a:cubicBezTo>
                  <a:cubicBezTo>
                    <a:pt x="7561" y="81558"/>
                    <a:pt x="7252" y="79475"/>
                    <a:pt x="6823" y="77475"/>
                  </a:cubicBezTo>
                  <a:cubicBezTo>
                    <a:pt x="6359" y="75486"/>
                    <a:pt x="5799" y="73545"/>
                    <a:pt x="5180" y="71664"/>
                  </a:cubicBezTo>
                  <a:cubicBezTo>
                    <a:pt x="4561" y="69783"/>
                    <a:pt x="3930" y="67926"/>
                    <a:pt x="3311" y="66080"/>
                  </a:cubicBezTo>
                  <a:cubicBezTo>
                    <a:pt x="2692" y="64235"/>
                    <a:pt x="2120" y="62389"/>
                    <a:pt x="1632" y="60508"/>
                  </a:cubicBezTo>
                  <a:cubicBezTo>
                    <a:pt x="1156" y="58639"/>
                    <a:pt x="763" y="56722"/>
                    <a:pt x="465" y="54793"/>
                  </a:cubicBezTo>
                  <a:cubicBezTo>
                    <a:pt x="227" y="52805"/>
                    <a:pt x="84" y="50805"/>
                    <a:pt x="13" y="48792"/>
                  </a:cubicBezTo>
                  <a:cubicBezTo>
                    <a:pt x="1" y="46578"/>
                    <a:pt x="60" y="44375"/>
                    <a:pt x="191" y="42184"/>
                  </a:cubicBezTo>
                  <a:cubicBezTo>
                    <a:pt x="310" y="39994"/>
                    <a:pt x="489" y="37839"/>
                    <a:pt x="679" y="35731"/>
                  </a:cubicBezTo>
                  <a:cubicBezTo>
                    <a:pt x="870" y="33636"/>
                    <a:pt x="1072" y="31576"/>
                    <a:pt x="1251" y="29588"/>
                  </a:cubicBezTo>
                  <a:cubicBezTo>
                    <a:pt x="1430" y="27599"/>
                    <a:pt x="1584" y="25682"/>
                    <a:pt x="1680" y="23849"/>
                  </a:cubicBezTo>
                  <a:cubicBezTo>
                    <a:pt x="1858" y="20170"/>
                    <a:pt x="1894" y="16848"/>
                    <a:pt x="1882" y="13931"/>
                  </a:cubicBezTo>
                  <a:lnTo>
                    <a:pt x="1882" y="6466"/>
                  </a:lnTo>
                  <a:lnTo>
                    <a:pt x="1882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19"/>
            <p:cNvSpPr/>
            <p:nvPr/>
          </p:nvSpPr>
          <p:spPr>
            <a:xfrm>
              <a:off x="2765963" y="827025"/>
              <a:ext cx="227125" cy="4048750"/>
            </a:xfrm>
            <a:custGeom>
              <a:rect b="b" l="l" r="r" t="t"/>
              <a:pathLst>
                <a:path extrusionOk="0" fill="none" h="161950" w="9085">
                  <a:moveTo>
                    <a:pt x="0" y="161949"/>
                  </a:moveTo>
                  <a:lnTo>
                    <a:pt x="0" y="141506"/>
                  </a:lnTo>
                  <a:cubicBezTo>
                    <a:pt x="0" y="138399"/>
                    <a:pt x="0" y="135005"/>
                    <a:pt x="48" y="131362"/>
                  </a:cubicBezTo>
                  <a:cubicBezTo>
                    <a:pt x="72" y="129540"/>
                    <a:pt x="179" y="127612"/>
                    <a:pt x="393" y="125552"/>
                  </a:cubicBezTo>
                  <a:cubicBezTo>
                    <a:pt x="620" y="123492"/>
                    <a:pt x="977" y="121289"/>
                    <a:pt x="1513" y="118920"/>
                  </a:cubicBezTo>
                  <a:cubicBezTo>
                    <a:pt x="2036" y="116563"/>
                    <a:pt x="2703" y="114062"/>
                    <a:pt x="3453" y="111491"/>
                  </a:cubicBezTo>
                  <a:cubicBezTo>
                    <a:pt x="4203" y="108907"/>
                    <a:pt x="4989" y="106276"/>
                    <a:pt x="5751" y="103633"/>
                  </a:cubicBezTo>
                  <a:cubicBezTo>
                    <a:pt x="6501" y="101001"/>
                    <a:pt x="7180" y="98382"/>
                    <a:pt x="7728" y="95846"/>
                  </a:cubicBezTo>
                  <a:cubicBezTo>
                    <a:pt x="8275" y="93298"/>
                    <a:pt x="8668" y="90833"/>
                    <a:pt x="8871" y="88488"/>
                  </a:cubicBezTo>
                  <a:cubicBezTo>
                    <a:pt x="9073" y="86130"/>
                    <a:pt x="9085" y="83892"/>
                    <a:pt x="8906" y="81761"/>
                  </a:cubicBezTo>
                  <a:cubicBezTo>
                    <a:pt x="8716" y="79641"/>
                    <a:pt x="8359" y="77617"/>
                    <a:pt x="7859" y="75689"/>
                  </a:cubicBezTo>
                  <a:cubicBezTo>
                    <a:pt x="7370" y="73760"/>
                    <a:pt x="6763" y="71902"/>
                    <a:pt x="6096" y="70105"/>
                  </a:cubicBezTo>
                  <a:cubicBezTo>
                    <a:pt x="5430" y="68295"/>
                    <a:pt x="4727" y="66533"/>
                    <a:pt x="4037" y="64771"/>
                  </a:cubicBezTo>
                  <a:cubicBezTo>
                    <a:pt x="3358" y="62997"/>
                    <a:pt x="2727" y="61223"/>
                    <a:pt x="2179" y="59425"/>
                  </a:cubicBezTo>
                  <a:cubicBezTo>
                    <a:pt x="1632" y="57615"/>
                    <a:pt x="1191" y="55769"/>
                    <a:pt x="834" y="53900"/>
                  </a:cubicBezTo>
                  <a:cubicBezTo>
                    <a:pt x="560" y="51971"/>
                    <a:pt x="346" y="50019"/>
                    <a:pt x="239" y="48030"/>
                  </a:cubicBezTo>
                  <a:cubicBezTo>
                    <a:pt x="143" y="46030"/>
                    <a:pt x="108" y="44018"/>
                    <a:pt x="119" y="42018"/>
                  </a:cubicBezTo>
                  <a:cubicBezTo>
                    <a:pt x="119" y="40018"/>
                    <a:pt x="143" y="38053"/>
                    <a:pt x="155" y="36136"/>
                  </a:cubicBezTo>
                  <a:cubicBezTo>
                    <a:pt x="179" y="34231"/>
                    <a:pt x="179" y="32362"/>
                    <a:pt x="155" y="30552"/>
                  </a:cubicBezTo>
                  <a:cubicBezTo>
                    <a:pt x="119" y="26933"/>
                    <a:pt x="60" y="23527"/>
                    <a:pt x="24" y="20420"/>
                  </a:cubicBezTo>
                  <a:cubicBezTo>
                    <a:pt x="0" y="17324"/>
                    <a:pt x="0" y="14491"/>
                    <a:pt x="0" y="11990"/>
                  </a:cubicBezTo>
                  <a:lnTo>
                    <a:pt x="0" y="5549"/>
                  </a:ln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19"/>
            <p:cNvSpPr/>
            <p:nvPr/>
          </p:nvSpPr>
          <p:spPr>
            <a:xfrm>
              <a:off x="2485263" y="826725"/>
              <a:ext cx="284000" cy="4049050"/>
            </a:xfrm>
            <a:custGeom>
              <a:rect b="b" l="l" r="r" t="t"/>
              <a:pathLst>
                <a:path extrusionOk="0" fill="none" h="161962" w="11360">
                  <a:moveTo>
                    <a:pt x="1" y="161961"/>
                  </a:moveTo>
                  <a:lnTo>
                    <a:pt x="1" y="149960"/>
                  </a:lnTo>
                  <a:lnTo>
                    <a:pt x="1" y="141518"/>
                  </a:lnTo>
                  <a:cubicBezTo>
                    <a:pt x="1" y="138411"/>
                    <a:pt x="1" y="135017"/>
                    <a:pt x="132" y="131326"/>
                  </a:cubicBezTo>
                  <a:cubicBezTo>
                    <a:pt x="203" y="129481"/>
                    <a:pt x="370" y="127505"/>
                    <a:pt x="679" y="125385"/>
                  </a:cubicBezTo>
                  <a:cubicBezTo>
                    <a:pt x="1001" y="123278"/>
                    <a:pt x="1489" y="120980"/>
                    <a:pt x="2156" y="118527"/>
                  </a:cubicBezTo>
                  <a:cubicBezTo>
                    <a:pt x="2823" y="116075"/>
                    <a:pt x="3656" y="113479"/>
                    <a:pt x="4585" y="110788"/>
                  </a:cubicBezTo>
                  <a:cubicBezTo>
                    <a:pt x="5513" y="108097"/>
                    <a:pt x="6490" y="105335"/>
                    <a:pt x="7418" y="102585"/>
                  </a:cubicBezTo>
                  <a:cubicBezTo>
                    <a:pt x="8359" y="99835"/>
                    <a:pt x="9192" y="97120"/>
                    <a:pt x="9847" y="94512"/>
                  </a:cubicBezTo>
                  <a:cubicBezTo>
                    <a:pt x="10502" y="91893"/>
                    <a:pt x="10955" y="89393"/>
                    <a:pt x="11157" y="87047"/>
                  </a:cubicBezTo>
                  <a:cubicBezTo>
                    <a:pt x="11359" y="84702"/>
                    <a:pt x="11312" y="82499"/>
                    <a:pt x="11038" y="80439"/>
                  </a:cubicBezTo>
                  <a:cubicBezTo>
                    <a:pt x="10776" y="78368"/>
                    <a:pt x="10312" y="76427"/>
                    <a:pt x="9716" y="74570"/>
                  </a:cubicBezTo>
                  <a:cubicBezTo>
                    <a:pt x="9109" y="72724"/>
                    <a:pt x="8419" y="70926"/>
                    <a:pt x="7704" y="69164"/>
                  </a:cubicBezTo>
                  <a:cubicBezTo>
                    <a:pt x="7002" y="67390"/>
                    <a:pt x="6299" y="65640"/>
                    <a:pt x="5644" y="63902"/>
                  </a:cubicBezTo>
                  <a:cubicBezTo>
                    <a:pt x="4990" y="62151"/>
                    <a:pt x="4382" y="60389"/>
                    <a:pt x="3847" y="58591"/>
                  </a:cubicBezTo>
                  <a:cubicBezTo>
                    <a:pt x="3323" y="56805"/>
                    <a:pt x="2882" y="54972"/>
                    <a:pt x="2513" y="53114"/>
                  </a:cubicBezTo>
                  <a:cubicBezTo>
                    <a:pt x="2227" y="51198"/>
                    <a:pt x="2025" y="49245"/>
                    <a:pt x="1858" y="47280"/>
                  </a:cubicBezTo>
                  <a:cubicBezTo>
                    <a:pt x="1763" y="45256"/>
                    <a:pt x="1703" y="43256"/>
                    <a:pt x="1632" y="41268"/>
                  </a:cubicBezTo>
                  <a:cubicBezTo>
                    <a:pt x="1561" y="39291"/>
                    <a:pt x="1489" y="37363"/>
                    <a:pt x="1394" y="35493"/>
                  </a:cubicBezTo>
                  <a:cubicBezTo>
                    <a:pt x="1287" y="33624"/>
                    <a:pt x="1168" y="31826"/>
                    <a:pt x="1049" y="30076"/>
                  </a:cubicBezTo>
                  <a:cubicBezTo>
                    <a:pt x="787" y="26587"/>
                    <a:pt x="537" y="23313"/>
                    <a:pt x="358" y="20289"/>
                  </a:cubicBezTo>
                  <a:cubicBezTo>
                    <a:pt x="168" y="17265"/>
                    <a:pt x="72" y="14479"/>
                    <a:pt x="37" y="11990"/>
                  </a:cubicBezTo>
                  <a:cubicBezTo>
                    <a:pt x="1" y="9502"/>
                    <a:pt x="1" y="7335"/>
                    <a:pt x="1" y="5561"/>
                  </a:cubicBez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19"/>
            <p:cNvSpPr/>
            <p:nvPr/>
          </p:nvSpPr>
          <p:spPr>
            <a:xfrm>
              <a:off x="2204288" y="827025"/>
              <a:ext cx="287250" cy="4048750"/>
            </a:xfrm>
            <a:custGeom>
              <a:rect b="b" l="l" r="r" t="t"/>
              <a:pathLst>
                <a:path extrusionOk="0" fill="none" h="161950" w="11490">
                  <a:moveTo>
                    <a:pt x="0" y="161949"/>
                  </a:moveTo>
                  <a:lnTo>
                    <a:pt x="0" y="149948"/>
                  </a:lnTo>
                  <a:lnTo>
                    <a:pt x="0" y="141506"/>
                  </a:lnTo>
                  <a:cubicBezTo>
                    <a:pt x="0" y="138399"/>
                    <a:pt x="12" y="135005"/>
                    <a:pt x="143" y="131326"/>
                  </a:cubicBezTo>
                  <a:cubicBezTo>
                    <a:pt x="203" y="129481"/>
                    <a:pt x="369" y="127516"/>
                    <a:pt x="655" y="125433"/>
                  </a:cubicBezTo>
                  <a:cubicBezTo>
                    <a:pt x="929" y="123337"/>
                    <a:pt x="1393" y="121087"/>
                    <a:pt x="2012" y="118658"/>
                  </a:cubicBezTo>
                  <a:cubicBezTo>
                    <a:pt x="2644" y="116241"/>
                    <a:pt x="3441" y="113658"/>
                    <a:pt x="4382" y="110967"/>
                  </a:cubicBezTo>
                  <a:cubicBezTo>
                    <a:pt x="5311" y="108276"/>
                    <a:pt x="6311" y="105502"/>
                    <a:pt x="7287" y="102716"/>
                  </a:cubicBezTo>
                  <a:cubicBezTo>
                    <a:pt x="8275" y="99942"/>
                    <a:pt x="9168" y="97191"/>
                    <a:pt x="9883" y="94536"/>
                  </a:cubicBezTo>
                  <a:cubicBezTo>
                    <a:pt x="10597" y="91881"/>
                    <a:pt x="11085" y="89357"/>
                    <a:pt x="11287" y="87011"/>
                  </a:cubicBezTo>
                  <a:cubicBezTo>
                    <a:pt x="11490" y="84654"/>
                    <a:pt x="11407" y="82475"/>
                    <a:pt x="11085" y="80451"/>
                  </a:cubicBezTo>
                  <a:cubicBezTo>
                    <a:pt x="10764" y="78427"/>
                    <a:pt x="10240" y="76510"/>
                    <a:pt x="9668" y="74641"/>
                  </a:cubicBezTo>
                  <a:cubicBezTo>
                    <a:pt x="9097" y="72783"/>
                    <a:pt x="8501" y="70962"/>
                    <a:pt x="7894" y="69164"/>
                  </a:cubicBezTo>
                  <a:cubicBezTo>
                    <a:pt x="7299" y="67366"/>
                    <a:pt x="6704" y="65580"/>
                    <a:pt x="6168" y="63782"/>
                  </a:cubicBezTo>
                  <a:cubicBezTo>
                    <a:pt x="5620" y="61985"/>
                    <a:pt x="5120" y="60175"/>
                    <a:pt x="4703" y="58329"/>
                  </a:cubicBezTo>
                  <a:cubicBezTo>
                    <a:pt x="4287" y="56484"/>
                    <a:pt x="3953" y="54591"/>
                    <a:pt x="3739" y="52650"/>
                  </a:cubicBezTo>
                  <a:cubicBezTo>
                    <a:pt x="3513" y="50697"/>
                    <a:pt x="3394" y="48685"/>
                    <a:pt x="3298" y="46685"/>
                  </a:cubicBezTo>
                  <a:cubicBezTo>
                    <a:pt x="3275" y="44625"/>
                    <a:pt x="3227" y="42601"/>
                    <a:pt x="3144" y="40637"/>
                  </a:cubicBezTo>
                  <a:cubicBezTo>
                    <a:pt x="3060" y="38672"/>
                    <a:pt x="2941" y="36767"/>
                    <a:pt x="2774" y="34934"/>
                  </a:cubicBezTo>
                  <a:cubicBezTo>
                    <a:pt x="2620" y="33088"/>
                    <a:pt x="2429" y="31314"/>
                    <a:pt x="2227" y="29600"/>
                  </a:cubicBezTo>
                  <a:cubicBezTo>
                    <a:pt x="1810" y="26171"/>
                    <a:pt x="1393" y="22968"/>
                    <a:pt x="1024" y="20003"/>
                  </a:cubicBezTo>
                  <a:cubicBezTo>
                    <a:pt x="667" y="17050"/>
                    <a:pt x="405" y="14336"/>
                    <a:pt x="250" y="11895"/>
                  </a:cubicBezTo>
                  <a:cubicBezTo>
                    <a:pt x="96" y="9466"/>
                    <a:pt x="36" y="7323"/>
                    <a:pt x="12" y="5549"/>
                  </a:cubicBezTo>
                  <a:cubicBezTo>
                    <a:pt x="12" y="2001"/>
                    <a:pt x="12" y="1"/>
                    <a:pt x="12" y="1"/>
                  </a:cubicBez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19"/>
            <p:cNvSpPr/>
            <p:nvPr/>
          </p:nvSpPr>
          <p:spPr>
            <a:xfrm>
              <a:off x="1923588" y="827025"/>
              <a:ext cx="216125" cy="4048750"/>
            </a:xfrm>
            <a:custGeom>
              <a:rect b="b" l="l" r="r" t="t"/>
              <a:pathLst>
                <a:path extrusionOk="0" fill="none" h="161950" w="8645">
                  <a:moveTo>
                    <a:pt x="1" y="161949"/>
                  </a:moveTo>
                  <a:lnTo>
                    <a:pt x="1" y="149948"/>
                  </a:lnTo>
                  <a:lnTo>
                    <a:pt x="1" y="141506"/>
                  </a:lnTo>
                  <a:cubicBezTo>
                    <a:pt x="1" y="138399"/>
                    <a:pt x="1" y="135005"/>
                    <a:pt x="60" y="131362"/>
                  </a:cubicBezTo>
                  <a:cubicBezTo>
                    <a:pt x="84" y="129552"/>
                    <a:pt x="179" y="127635"/>
                    <a:pt x="346" y="125635"/>
                  </a:cubicBezTo>
                  <a:cubicBezTo>
                    <a:pt x="501" y="123623"/>
                    <a:pt x="775" y="121492"/>
                    <a:pt x="1179" y="119242"/>
                  </a:cubicBezTo>
                  <a:cubicBezTo>
                    <a:pt x="1584" y="116979"/>
                    <a:pt x="2120" y="114586"/>
                    <a:pt x="2799" y="112062"/>
                  </a:cubicBezTo>
                  <a:cubicBezTo>
                    <a:pt x="3477" y="109526"/>
                    <a:pt x="4251" y="106907"/>
                    <a:pt x="5049" y="104252"/>
                  </a:cubicBezTo>
                  <a:cubicBezTo>
                    <a:pt x="5835" y="101597"/>
                    <a:pt x="6585" y="98941"/>
                    <a:pt x="7192" y="96358"/>
                  </a:cubicBezTo>
                  <a:cubicBezTo>
                    <a:pt x="7811" y="93762"/>
                    <a:pt x="8240" y="91274"/>
                    <a:pt x="8442" y="88928"/>
                  </a:cubicBezTo>
                  <a:cubicBezTo>
                    <a:pt x="8645" y="86571"/>
                    <a:pt x="8621" y="84356"/>
                    <a:pt x="8395" y="82261"/>
                  </a:cubicBezTo>
                  <a:cubicBezTo>
                    <a:pt x="8180" y="80165"/>
                    <a:pt x="7883" y="78129"/>
                    <a:pt x="7537" y="76141"/>
                  </a:cubicBezTo>
                  <a:cubicBezTo>
                    <a:pt x="7192" y="74165"/>
                    <a:pt x="6835" y="72212"/>
                    <a:pt x="6466" y="70283"/>
                  </a:cubicBezTo>
                  <a:cubicBezTo>
                    <a:pt x="6109" y="68342"/>
                    <a:pt x="5763" y="66426"/>
                    <a:pt x="5466" y="64485"/>
                  </a:cubicBezTo>
                  <a:cubicBezTo>
                    <a:pt x="5156" y="62556"/>
                    <a:pt x="4906" y="60603"/>
                    <a:pt x="4728" y="58603"/>
                  </a:cubicBezTo>
                  <a:cubicBezTo>
                    <a:pt x="4549" y="56615"/>
                    <a:pt x="4466" y="54579"/>
                    <a:pt x="4466" y="52495"/>
                  </a:cubicBezTo>
                  <a:cubicBezTo>
                    <a:pt x="4477" y="50400"/>
                    <a:pt x="4525" y="48280"/>
                    <a:pt x="4525" y="46209"/>
                  </a:cubicBezTo>
                  <a:cubicBezTo>
                    <a:pt x="4561" y="43935"/>
                    <a:pt x="4513" y="41744"/>
                    <a:pt x="4394" y="39648"/>
                  </a:cubicBezTo>
                  <a:cubicBezTo>
                    <a:pt x="4275" y="37541"/>
                    <a:pt x="4073" y="35517"/>
                    <a:pt x="3835" y="33576"/>
                  </a:cubicBezTo>
                  <a:cubicBezTo>
                    <a:pt x="3585" y="31624"/>
                    <a:pt x="3311" y="29754"/>
                    <a:pt x="3013" y="27957"/>
                  </a:cubicBezTo>
                  <a:cubicBezTo>
                    <a:pt x="2715" y="26159"/>
                    <a:pt x="2418" y="24432"/>
                    <a:pt x="2132" y="22765"/>
                  </a:cubicBezTo>
                  <a:cubicBezTo>
                    <a:pt x="1549" y="19455"/>
                    <a:pt x="1060" y="16396"/>
                    <a:pt x="715" y="13657"/>
                  </a:cubicBezTo>
                  <a:cubicBezTo>
                    <a:pt x="370" y="10907"/>
                    <a:pt x="167" y="8478"/>
                    <a:pt x="60" y="6454"/>
                  </a:cubicBezTo>
                  <a:cubicBezTo>
                    <a:pt x="1" y="2346"/>
                    <a:pt x="1" y="1"/>
                    <a:pt x="1" y="1"/>
                  </a:cubicBez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19"/>
            <p:cNvSpPr/>
            <p:nvPr/>
          </p:nvSpPr>
          <p:spPr>
            <a:xfrm>
              <a:off x="1642913" y="826725"/>
              <a:ext cx="129200" cy="4049050"/>
            </a:xfrm>
            <a:custGeom>
              <a:rect b="b" l="l" r="r" t="t"/>
              <a:pathLst>
                <a:path extrusionOk="0" fill="none" h="161962" w="5168">
                  <a:moveTo>
                    <a:pt x="0" y="161961"/>
                  </a:moveTo>
                  <a:lnTo>
                    <a:pt x="0" y="141518"/>
                  </a:lnTo>
                  <a:cubicBezTo>
                    <a:pt x="0" y="138411"/>
                    <a:pt x="0" y="135017"/>
                    <a:pt x="0" y="131410"/>
                  </a:cubicBezTo>
                  <a:cubicBezTo>
                    <a:pt x="12" y="129600"/>
                    <a:pt x="24" y="127731"/>
                    <a:pt x="72" y="125802"/>
                  </a:cubicBezTo>
                  <a:cubicBezTo>
                    <a:pt x="119" y="123861"/>
                    <a:pt x="214" y="121861"/>
                    <a:pt x="357" y="119777"/>
                  </a:cubicBezTo>
                  <a:cubicBezTo>
                    <a:pt x="512" y="117682"/>
                    <a:pt x="726" y="115503"/>
                    <a:pt x="1024" y="113241"/>
                  </a:cubicBezTo>
                  <a:cubicBezTo>
                    <a:pt x="1334" y="110979"/>
                    <a:pt x="1703" y="108633"/>
                    <a:pt x="2108" y="106228"/>
                  </a:cubicBezTo>
                  <a:cubicBezTo>
                    <a:pt x="2512" y="103823"/>
                    <a:pt x="2929" y="101382"/>
                    <a:pt x="3310" y="98953"/>
                  </a:cubicBezTo>
                  <a:cubicBezTo>
                    <a:pt x="3679" y="96525"/>
                    <a:pt x="3953" y="94131"/>
                    <a:pt x="4108" y="91810"/>
                  </a:cubicBezTo>
                  <a:cubicBezTo>
                    <a:pt x="4274" y="89488"/>
                    <a:pt x="4286" y="87250"/>
                    <a:pt x="4203" y="85059"/>
                  </a:cubicBezTo>
                  <a:cubicBezTo>
                    <a:pt x="4120" y="82880"/>
                    <a:pt x="4024" y="80713"/>
                    <a:pt x="3941" y="78570"/>
                  </a:cubicBezTo>
                  <a:cubicBezTo>
                    <a:pt x="3846" y="76415"/>
                    <a:pt x="3774" y="74284"/>
                    <a:pt x="3727" y="72153"/>
                  </a:cubicBezTo>
                  <a:cubicBezTo>
                    <a:pt x="3679" y="70021"/>
                    <a:pt x="3667" y="67890"/>
                    <a:pt x="3703" y="65735"/>
                  </a:cubicBezTo>
                  <a:cubicBezTo>
                    <a:pt x="3739" y="63592"/>
                    <a:pt x="3846" y="61401"/>
                    <a:pt x="4024" y="59187"/>
                  </a:cubicBezTo>
                  <a:cubicBezTo>
                    <a:pt x="4203" y="56972"/>
                    <a:pt x="4441" y="54734"/>
                    <a:pt x="4679" y="52507"/>
                  </a:cubicBezTo>
                  <a:cubicBezTo>
                    <a:pt x="4858" y="50555"/>
                    <a:pt x="5013" y="48638"/>
                    <a:pt x="5096" y="46780"/>
                  </a:cubicBezTo>
                  <a:cubicBezTo>
                    <a:pt x="5167" y="44935"/>
                    <a:pt x="5167" y="43137"/>
                    <a:pt x="5072" y="41411"/>
                  </a:cubicBezTo>
                  <a:cubicBezTo>
                    <a:pt x="4894" y="37958"/>
                    <a:pt x="4513" y="34707"/>
                    <a:pt x="4024" y="31671"/>
                  </a:cubicBezTo>
                  <a:cubicBezTo>
                    <a:pt x="3524" y="28623"/>
                    <a:pt x="2977" y="25766"/>
                    <a:pt x="2465" y="23087"/>
                  </a:cubicBezTo>
                  <a:cubicBezTo>
                    <a:pt x="1941" y="20408"/>
                    <a:pt x="1477" y="17896"/>
                    <a:pt x="1107" y="15574"/>
                  </a:cubicBezTo>
                  <a:cubicBezTo>
                    <a:pt x="738" y="13252"/>
                    <a:pt x="464" y="11133"/>
                    <a:pt x="298" y="9228"/>
                  </a:cubicBezTo>
                  <a:cubicBezTo>
                    <a:pt x="131" y="7335"/>
                    <a:pt x="48" y="5668"/>
                    <a:pt x="24" y="4299"/>
                  </a:cubicBezTo>
                  <a:cubicBezTo>
                    <a:pt x="0" y="1537"/>
                    <a:pt x="0" y="1"/>
                    <a:pt x="0" y="1"/>
                  </a:cubicBez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19"/>
            <p:cNvSpPr/>
            <p:nvPr/>
          </p:nvSpPr>
          <p:spPr>
            <a:xfrm>
              <a:off x="1362213" y="827025"/>
              <a:ext cx="113725" cy="4048750"/>
            </a:xfrm>
            <a:custGeom>
              <a:rect b="b" l="l" r="r" t="t"/>
              <a:pathLst>
                <a:path extrusionOk="0" fill="none" h="161950" w="4549">
                  <a:moveTo>
                    <a:pt x="1" y="161949"/>
                  </a:moveTo>
                  <a:lnTo>
                    <a:pt x="1" y="131398"/>
                  </a:lnTo>
                  <a:lnTo>
                    <a:pt x="1" y="125826"/>
                  </a:lnTo>
                  <a:cubicBezTo>
                    <a:pt x="1" y="123909"/>
                    <a:pt x="12" y="121956"/>
                    <a:pt x="24" y="119944"/>
                  </a:cubicBezTo>
                  <a:cubicBezTo>
                    <a:pt x="48" y="117932"/>
                    <a:pt x="84" y="115872"/>
                    <a:pt x="143" y="113777"/>
                  </a:cubicBezTo>
                  <a:cubicBezTo>
                    <a:pt x="203" y="111669"/>
                    <a:pt x="286" y="109514"/>
                    <a:pt x="382" y="107323"/>
                  </a:cubicBezTo>
                  <a:cubicBezTo>
                    <a:pt x="477" y="105121"/>
                    <a:pt x="584" y="102894"/>
                    <a:pt x="679" y="100644"/>
                  </a:cubicBezTo>
                  <a:cubicBezTo>
                    <a:pt x="786" y="98394"/>
                    <a:pt x="870" y="96132"/>
                    <a:pt x="905" y="93881"/>
                  </a:cubicBezTo>
                  <a:cubicBezTo>
                    <a:pt x="953" y="91643"/>
                    <a:pt x="953" y="89405"/>
                    <a:pt x="905" y="87190"/>
                  </a:cubicBezTo>
                  <a:cubicBezTo>
                    <a:pt x="870" y="84964"/>
                    <a:pt x="846" y="82737"/>
                    <a:pt x="894" y="80499"/>
                  </a:cubicBezTo>
                  <a:cubicBezTo>
                    <a:pt x="929" y="78248"/>
                    <a:pt x="1060" y="75974"/>
                    <a:pt x="1251" y="73665"/>
                  </a:cubicBezTo>
                  <a:cubicBezTo>
                    <a:pt x="1453" y="71367"/>
                    <a:pt x="1727" y="69033"/>
                    <a:pt x="2060" y="66676"/>
                  </a:cubicBezTo>
                  <a:cubicBezTo>
                    <a:pt x="2429" y="64318"/>
                    <a:pt x="2799" y="61961"/>
                    <a:pt x="3168" y="59627"/>
                  </a:cubicBezTo>
                  <a:cubicBezTo>
                    <a:pt x="3489" y="57448"/>
                    <a:pt x="3775" y="55293"/>
                    <a:pt x="4013" y="53198"/>
                  </a:cubicBezTo>
                  <a:cubicBezTo>
                    <a:pt x="4227" y="51090"/>
                    <a:pt x="4394" y="49042"/>
                    <a:pt x="4477" y="47066"/>
                  </a:cubicBezTo>
                  <a:cubicBezTo>
                    <a:pt x="4549" y="45078"/>
                    <a:pt x="4549" y="43161"/>
                    <a:pt x="4477" y="41303"/>
                  </a:cubicBezTo>
                  <a:cubicBezTo>
                    <a:pt x="4394" y="39446"/>
                    <a:pt x="4251" y="37660"/>
                    <a:pt x="4049" y="35934"/>
                  </a:cubicBezTo>
                  <a:cubicBezTo>
                    <a:pt x="3632" y="32493"/>
                    <a:pt x="3120" y="29242"/>
                    <a:pt x="2596" y="26218"/>
                  </a:cubicBezTo>
                  <a:cubicBezTo>
                    <a:pt x="2060" y="23194"/>
                    <a:pt x="1560" y="20360"/>
                    <a:pt x="1155" y="17741"/>
                  </a:cubicBezTo>
                  <a:cubicBezTo>
                    <a:pt x="751" y="15122"/>
                    <a:pt x="465" y="12705"/>
                    <a:pt x="274" y="10538"/>
                  </a:cubicBezTo>
                  <a:cubicBezTo>
                    <a:pt x="96" y="8383"/>
                    <a:pt x="24" y="6478"/>
                    <a:pt x="1" y="4906"/>
                  </a:cubicBez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19"/>
            <p:cNvSpPr/>
            <p:nvPr/>
          </p:nvSpPr>
          <p:spPr>
            <a:xfrm>
              <a:off x="1081513" y="827025"/>
              <a:ext cx="75950" cy="4048750"/>
            </a:xfrm>
            <a:custGeom>
              <a:rect b="b" l="l" r="r" t="t"/>
              <a:pathLst>
                <a:path extrusionOk="0" fill="none" h="161950" w="3038">
                  <a:moveTo>
                    <a:pt x="1" y="161949"/>
                  </a:moveTo>
                  <a:lnTo>
                    <a:pt x="1" y="125826"/>
                  </a:lnTo>
                  <a:lnTo>
                    <a:pt x="1" y="119956"/>
                  </a:lnTo>
                  <a:lnTo>
                    <a:pt x="1" y="113836"/>
                  </a:lnTo>
                  <a:cubicBezTo>
                    <a:pt x="1" y="111764"/>
                    <a:pt x="1" y="109657"/>
                    <a:pt x="1" y="107514"/>
                  </a:cubicBezTo>
                  <a:cubicBezTo>
                    <a:pt x="13" y="105371"/>
                    <a:pt x="13" y="103204"/>
                    <a:pt x="25" y="101013"/>
                  </a:cubicBezTo>
                  <a:cubicBezTo>
                    <a:pt x="25" y="98834"/>
                    <a:pt x="25" y="96620"/>
                    <a:pt x="25" y="94405"/>
                  </a:cubicBezTo>
                  <a:cubicBezTo>
                    <a:pt x="25" y="92179"/>
                    <a:pt x="25" y="89940"/>
                    <a:pt x="13" y="87702"/>
                  </a:cubicBezTo>
                  <a:cubicBezTo>
                    <a:pt x="13" y="85464"/>
                    <a:pt x="13" y="83213"/>
                    <a:pt x="60" y="80951"/>
                  </a:cubicBezTo>
                  <a:cubicBezTo>
                    <a:pt x="120" y="78677"/>
                    <a:pt x="239" y="76379"/>
                    <a:pt x="430" y="74069"/>
                  </a:cubicBezTo>
                  <a:cubicBezTo>
                    <a:pt x="608" y="72093"/>
                    <a:pt x="811" y="70116"/>
                    <a:pt x="1037" y="68128"/>
                  </a:cubicBezTo>
                  <a:cubicBezTo>
                    <a:pt x="1263" y="66152"/>
                    <a:pt x="1501" y="64175"/>
                    <a:pt x="1739" y="62211"/>
                  </a:cubicBezTo>
                  <a:cubicBezTo>
                    <a:pt x="1965" y="60246"/>
                    <a:pt x="2192" y="58306"/>
                    <a:pt x="2382" y="56389"/>
                  </a:cubicBezTo>
                  <a:cubicBezTo>
                    <a:pt x="2573" y="54472"/>
                    <a:pt x="2727" y="52591"/>
                    <a:pt x="2835" y="50757"/>
                  </a:cubicBezTo>
                  <a:cubicBezTo>
                    <a:pt x="2942" y="48911"/>
                    <a:pt x="3013" y="47114"/>
                    <a:pt x="3025" y="45363"/>
                  </a:cubicBezTo>
                  <a:cubicBezTo>
                    <a:pt x="3037" y="43613"/>
                    <a:pt x="3001" y="41899"/>
                    <a:pt x="2918" y="40244"/>
                  </a:cubicBezTo>
                  <a:cubicBezTo>
                    <a:pt x="2751" y="36946"/>
                    <a:pt x="2466" y="33802"/>
                    <a:pt x="2108" y="30838"/>
                  </a:cubicBezTo>
                  <a:cubicBezTo>
                    <a:pt x="1763" y="27873"/>
                    <a:pt x="1394" y="25075"/>
                    <a:pt x="1073" y="22444"/>
                  </a:cubicBezTo>
                  <a:cubicBezTo>
                    <a:pt x="739" y="19813"/>
                    <a:pt x="477" y="17348"/>
                    <a:pt x="311" y="15062"/>
                  </a:cubicBezTo>
                  <a:cubicBezTo>
                    <a:pt x="132" y="12776"/>
                    <a:pt x="37" y="10681"/>
                    <a:pt x="13" y="8823"/>
                  </a:cubicBezTo>
                  <a:cubicBezTo>
                    <a:pt x="1" y="6966"/>
                    <a:pt x="1" y="5359"/>
                    <a:pt x="1" y="4061"/>
                  </a:cubicBez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19"/>
            <p:cNvSpPr/>
            <p:nvPr/>
          </p:nvSpPr>
          <p:spPr>
            <a:xfrm>
              <a:off x="800838" y="827025"/>
              <a:ext cx="33050" cy="4048750"/>
            </a:xfrm>
            <a:custGeom>
              <a:rect b="b" l="l" r="r" t="t"/>
              <a:pathLst>
                <a:path extrusionOk="0" fill="none" h="161950" w="1322">
                  <a:moveTo>
                    <a:pt x="0" y="161949"/>
                  </a:moveTo>
                  <a:lnTo>
                    <a:pt x="0" y="87714"/>
                  </a:lnTo>
                  <a:cubicBezTo>
                    <a:pt x="0" y="85476"/>
                    <a:pt x="0" y="83225"/>
                    <a:pt x="12" y="80975"/>
                  </a:cubicBezTo>
                  <a:cubicBezTo>
                    <a:pt x="12" y="78725"/>
                    <a:pt x="36" y="76462"/>
                    <a:pt x="84" y="74212"/>
                  </a:cubicBezTo>
                  <a:cubicBezTo>
                    <a:pt x="131" y="71950"/>
                    <a:pt x="215" y="69688"/>
                    <a:pt x="322" y="67426"/>
                  </a:cubicBezTo>
                  <a:cubicBezTo>
                    <a:pt x="453" y="65163"/>
                    <a:pt x="584" y="62901"/>
                    <a:pt x="727" y="60663"/>
                  </a:cubicBezTo>
                  <a:cubicBezTo>
                    <a:pt x="858" y="58425"/>
                    <a:pt x="989" y="56210"/>
                    <a:pt x="1084" y="54031"/>
                  </a:cubicBezTo>
                  <a:cubicBezTo>
                    <a:pt x="1191" y="51852"/>
                    <a:pt x="1262" y="49721"/>
                    <a:pt x="1298" y="47626"/>
                  </a:cubicBezTo>
                  <a:cubicBezTo>
                    <a:pt x="1322" y="45542"/>
                    <a:pt x="1322" y="43506"/>
                    <a:pt x="1274" y="41530"/>
                  </a:cubicBezTo>
                  <a:cubicBezTo>
                    <a:pt x="1227" y="39553"/>
                    <a:pt x="1155" y="37624"/>
                    <a:pt x="1060" y="35755"/>
                  </a:cubicBezTo>
                  <a:cubicBezTo>
                    <a:pt x="965" y="33886"/>
                    <a:pt x="858" y="32064"/>
                    <a:pt x="739" y="30302"/>
                  </a:cubicBezTo>
                  <a:cubicBezTo>
                    <a:pt x="512" y="26790"/>
                    <a:pt x="298" y="23468"/>
                    <a:pt x="167" y="20396"/>
                  </a:cubicBezTo>
                  <a:cubicBezTo>
                    <a:pt x="36" y="17324"/>
                    <a:pt x="0" y="14491"/>
                    <a:pt x="0" y="11990"/>
                  </a:cubicBezTo>
                  <a:cubicBezTo>
                    <a:pt x="0" y="9490"/>
                    <a:pt x="0" y="7323"/>
                    <a:pt x="0" y="5549"/>
                  </a:cubicBez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19"/>
            <p:cNvSpPr/>
            <p:nvPr/>
          </p:nvSpPr>
          <p:spPr>
            <a:xfrm>
              <a:off x="520138" y="827025"/>
              <a:ext cx="4800" cy="4048750"/>
            </a:xfrm>
            <a:custGeom>
              <a:rect b="b" l="l" r="r" t="t"/>
              <a:pathLst>
                <a:path extrusionOk="0" fill="none" h="161950" w="192">
                  <a:moveTo>
                    <a:pt x="1" y="161949"/>
                  </a:moveTo>
                  <a:lnTo>
                    <a:pt x="1" y="74224"/>
                  </a:lnTo>
                  <a:cubicBezTo>
                    <a:pt x="1" y="71986"/>
                    <a:pt x="13" y="69747"/>
                    <a:pt x="13" y="67533"/>
                  </a:cubicBezTo>
                  <a:cubicBezTo>
                    <a:pt x="25" y="65306"/>
                    <a:pt x="36" y="63092"/>
                    <a:pt x="60" y="60901"/>
                  </a:cubicBezTo>
                  <a:cubicBezTo>
                    <a:pt x="84" y="58710"/>
                    <a:pt x="108" y="56531"/>
                    <a:pt x="132" y="54388"/>
                  </a:cubicBezTo>
                  <a:cubicBezTo>
                    <a:pt x="156" y="52245"/>
                    <a:pt x="167" y="50126"/>
                    <a:pt x="179" y="48054"/>
                  </a:cubicBezTo>
                  <a:cubicBezTo>
                    <a:pt x="191" y="45971"/>
                    <a:pt x="191" y="43935"/>
                    <a:pt x="167" y="41946"/>
                  </a:cubicBezTo>
                  <a:cubicBezTo>
                    <a:pt x="156" y="39946"/>
                    <a:pt x="144" y="37993"/>
                    <a:pt x="108" y="36100"/>
                  </a:cubicBezTo>
                  <a:cubicBezTo>
                    <a:pt x="84" y="34195"/>
                    <a:pt x="60" y="32338"/>
                    <a:pt x="48" y="30540"/>
                  </a:cubicBezTo>
                  <a:cubicBezTo>
                    <a:pt x="13" y="26933"/>
                    <a:pt x="1" y="23539"/>
                    <a:pt x="1" y="20432"/>
                  </a:cubicBezTo>
                  <a:lnTo>
                    <a:pt x="1" y="11990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19"/>
            <p:cNvSpPr/>
            <p:nvPr/>
          </p:nvSpPr>
          <p:spPr>
            <a:xfrm>
              <a:off x="239463" y="1043425"/>
              <a:ext cx="7141075" cy="55100"/>
            </a:xfrm>
            <a:custGeom>
              <a:rect b="b" l="l" r="r" t="t"/>
              <a:pathLst>
                <a:path extrusionOk="0" fill="none" h="2204" w="285643">
                  <a:moveTo>
                    <a:pt x="0" y="1239"/>
                  </a:moveTo>
                  <a:lnTo>
                    <a:pt x="6644" y="1239"/>
                  </a:lnTo>
                  <a:cubicBezTo>
                    <a:pt x="8799" y="1239"/>
                    <a:pt x="11430" y="1239"/>
                    <a:pt x="14514" y="1239"/>
                  </a:cubicBezTo>
                  <a:cubicBezTo>
                    <a:pt x="17621" y="1239"/>
                    <a:pt x="21241" y="1191"/>
                    <a:pt x="25360" y="1084"/>
                  </a:cubicBezTo>
                  <a:cubicBezTo>
                    <a:pt x="29480" y="977"/>
                    <a:pt x="34064" y="810"/>
                    <a:pt x="39017" y="620"/>
                  </a:cubicBezTo>
                  <a:cubicBezTo>
                    <a:pt x="41482" y="524"/>
                    <a:pt x="44029" y="429"/>
                    <a:pt x="46637" y="334"/>
                  </a:cubicBezTo>
                  <a:cubicBezTo>
                    <a:pt x="49244" y="251"/>
                    <a:pt x="51888" y="179"/>
                    <a:pt x="54578" y="120"/>
                  </a:cubicBezTo>
                  <a:cubicBezTo>
                    <a:pt x="57257" y="60"/>
                    <a:pt x="59960" y="24"/>
                    <a:pt x="62663" y="12"/>
                  </a:cubicBezTo>
                  <a:cubicBezTo>
                    <a:pt x="65377" y="1"/>
                    <a:pt x="68092" y="12"/>
                    <a:pt x="70807" y="60"/>
                  </a:cubicBezTo>
                  <a:cubicBezTo>
                    <a:pt x="73521" y="96"/>
                    <a:pt x="76236" y="167"/>
                    <a:pt x="78962" y="251"/>
                  </a:cubicBezTo>
                  <a:cubicBezTo>
                    <a:pt x="81701" y="334"/>
                    <a:pt x="84439" y="441"/>
                    <a:pt x="87202" y="560"/>
                  </a:cubicBezTo>
                  <a:cubicBezTo>
                    <a:pt x="89964" y="667"/>
                    <a:pt x="92786" y="786"/>
                    <a:pt x="95643" y="894"/>
                  </a:cubicBezTo>
                  <a:cubicBezTo>
                    <a:pt x="98512" y="1001"/>
                    <a:pt x="101453" y="1084"/>
                    <a:pt x="104454" y="1167"/>
                  </a:cubicBezTo>
                  <a:cubicBezTo>
                    <a:pt x="107514" y="1239"/>
                    <a:pt x="110633" y="1310"/>
                    <a:pt x="113752" y="1382"/>
                  </a:cubicBezTo>
                  <a:cubicBezTo>
                    <a:pt x="116836" y="1465"/>
                    <a:pt x="119872" y="1560"/>
                    <a:pt x="122837" y="1656"/>
                  </a:cubicBezTo>
                  <a:cubicBezTo>
                    <a:pt x="125361" y="1739"/>
                    <a:pt x="127873" y="1810"/>
                    <a:pt x="130362" y="1894"/>
                  </a:cubicBezTo>
                  <a:cubicBezTo>
                    <a:pt x="132850" y="1965"/>
                    <a:pt x="135350" y="2037"/>
                    <a:pt x="137875" y="2084"/>
                  </a:cubicBezTo>
                  <a:cubicBezTo>
                    <a:pt x="140387" y="2132"/>
                    <a:pt x="142959" y="2167"/>
                    <a:pt x="145566" y="2191"/>
                  </a:cubicBezTo>
                  <a:cubicBezTo>
                    <a:pt x="148173" y="2203"/>
                    <a:pt x="150852" y="2203"/>
                    <a:pt x="153591" y="2167"/>
                  </a:cubicBezTo>
                  <a:cubicBezTo>
                    <a:pt x="156329" y="2144"/>
                    <a:pt x="159139" y="2096"/>
                    <a:pt x="162020" y="2025"/>
                  </a:cubicBezTo>
                  <a:cubicBezTo>
                    <a:pt x="164902" y="1953"/>
                    <a:pt x="167831" y="1870"/>
                    <a:pt x="170807" y="1775"/>
                  </a:cubicBezTo>
                  <a:cubicBezTo>
                    <a:pt x="173784" y="1679"/>
                    <a:pt x="176772" y="1584"/>
                    <a:pt x="179749" y="1501"/>
                  </a:cubicBezTo>
                  <a:cubicBezTo>
                    <a:pt x="182725" y="1405"/>
                    <a:pt x="185678" y="1334"/>
                    <a:pt x="188559" y="1298"/>
                  </a:cubicBezTo>
                  <a:cubicBezTo>
                    <a:pt x="191441" y="1251"/>
                    <a:pt x="194239" y="1227"/>
                    <a:pt x="196953" y="1227"/>
                  </a:cubicBezTo>
                  <a:cubicBezTo>
                    <a:pt x="199656" y="1215"/>
                    <a:pt x="202287" y="1215"/>
                    <a:pt x="204847" y="1215"/>
                  </a:cubicBezTo>
                  <a:cubicBezTo>
                    <a:pt x="207419" y="1227"/>
                    <a:pt x="209931" y="1227"/>
                    <a:pt x="212408" y="1239"/>
                  </a:cubicBezTo>
                  <a:cubicBezTo>
                    <a:pt x="215039" y="1239"/>
                    <a:pt x="217623" y="1251"/>
                    <a:pt x="220159" y="1251"/>
                  </a:cubicBezTo>
                  <a:cubicBezTo>
                    <a:pt x="222695" y="1251"/>
                    <a:pt x="225183" y="1251"/>
                    <a:pt x="227624" y="1239"/>
                  </a:cubicBezTo>
                  <a:cubicBezTo>
                    <a:pt x="230053" y="1239"/>
                    <a:pt x="232434" y="1239"/>
                    <a:pt x="234756" y="1239"/>
                  </a:cubicBezTo>
                  <a:lnTo>
                    <a:pt x="241542" y="1239"/>
                  </a:lnTo>
                  <a:lnTo>
                    <a:pt x="247960" y="1239"/>
                  </a:lnTo>
                  <a:lnTo>
                    <a:pt x="253996" y="1239"/>
                  </a:lnTo>
                  <a:lnTo>
                    <a:pt x="285643" y="1239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19"/>
            <p:cNvSpPr/>
            <p:nvPr/>
          </p:nvSpPr>
          <p:spPr>
            <a:xfrm>
              <a:off x="239463" y="1278575"/>
              <a:ext cx="7141075" cy="89625"/>
            </a:xfrm>
            <a:custGeom>
              <a:rect b="b" l="l" r="r" t="t"/>
              <a:pathLst>
                <a:path extrusionOk="0" fill="none" h="3585" w="285643">
                  <a:moveTo>
                    <a:pt x="0" y="1977"/>
                  </a:moveTo>
                  <a:lnTo>
                    <a:pt x="6656" y="1977"/>
                  </a:lnTo>
                  <a:cubicBezTo>
                    <a:pt x="8811" y="1977"/>
                    <a:pt x="11490" y="1977"/>
                    <a:pt x="14692" y="1917"/>
                  </a:cubicBezTo>
                  <a:cubicBezTo>
                    <a:pt x="17895" y="1870"/>
                    <a:pt x="21670" y="1751"/>
                    <a:pt x="25956" y="1560"/>
                  </a:cubicBezTo>
                  <a:cubicBezTo>
                    <a:pt x="28099" y="1453"/>
                    <a:pt x="30361" y="1346"/>
                    <a:pt x="32730" y="1227"/>
                  </a:cubicBezTo>
                  <a:cubicBezTo>
                    <a:pt x="35088" y="1096"/>
                    <a:pt x="37564" y="965"/>
                    <a:pt x="40112" y="822"/>
                  </a:cubicBezTo>
                  <a:cubicBezTo>
                    <a:pt x="42660" y="691"/>
                    <a:pt x="45280" y="560"/>
                    <a:pt x="47947" y="429"/>
                  </a:cubicBezTo>
                  <a:cubicBezTo>
                    <a:pt x="50614" y="310"/>
                    <a:pt x="53316" y="215"/>
                    <a:pt x="56031" y="131"/>
                  </a:cubicBezTo>
                  <a:cubicBezTo>
                    <a:pt x="58746" y="60"/>
                    <a:pt x="61448" y="12"/>
                    <a:pt x="64151" y="12"/>
                  </a:cubicBezTo>
                  <a:cubicBezTo>
                    <a:pt x="66854" y="0"/>
                    <a:pt x="69533" y="24"/>
                    <a:pt x="72200" y="96"/>
                  </a:cubicBezTo>
                  <a:cubicBezTo>
                    <a:pt x="74867" y="155"/>
                    <a:pt x="77522" y="262"/>
                    <a:pt x="80165" y="381"/>
                  </a:cubicBezTo>
                  <a:cubicBezTo>
                    <a:pt x="82820" y="512"/>
                    <a:pt x="85475" y="655"/>
                    <a:pt x="88142" y="810"/>
                  </a:cubicBezTo>
                  <a:cubicBezTo>
                    <a:pt x="90809" y="965"/>
                    <a:pt x="93524" y="1132"/>
                    <a:pt x="96286" y="1286"/>
                  </a:cubicBezTo>
                  <a:cubicBezTo>
                    <a:pt x="99048" y="1453"/>
                    <a:pt x="101882" y="1632"/>
                    <a:pt x="104775" y="1822"/>
                  </a:cubicBezTo>
                  <a:cubicBezTo>
                    <a:pt x="107633" y="2013"/>
                    <a:pt x="110514" y="2191"/>
                    <a:pt x="113419" y="2346"/>
                  </a:cubicBezTo>
                  <a:cubicBezTo>
                    <a:pt x="116229" y="2513"/>
                    <a:pt x="119039" y="2656"/>
                    <a:pt x="121789" y="2787"/>
                  </a:cubicBezTo>
                  <a:cubicBezTo>
                    <a:pt x="124528" y="2917"/>
                    <a:pt x="127242" y="3048"/>
                    <a:pt x="129957" y="3156"/>
                  </a:cubicBezTo>
                  <a:cubicBezTo>
                    <a:pt x="132195" y="3251"/>
                    <a:pt x="134446" y="3334"/>
                    <a:pt x="136732" y="3406"/>
                  </a:cubicBezTo>
                  <a:cubicBezTo>
                    <a:pt x="139029" y="3477"/>
                    <a:pt x="141375" y="3525"/>
                    <a:pt x="143792" y="3549"/>
                  </a:cubicBezTo>
                  <a:cubicBezTo>
                    <a:pt x="146209" y="3584"/>
                    <a:pt x="148709" y="3584"/>
                    <a:pt x="151293" y="3560"/>
                  </a:cubicBezTo>
                  <a:cubicBezTo>
                    <a:pt x="153888" y="3537"/>
                    <a:pt x="156591" y="3489"/>
                    <a:pt x="159389" y="3406"/>
                  </a:cubicBezTo>
                  <a:cubicBezTo>
                    <a:pt x="162175" y="3322"/>
                    <a:pt x="165068" y="3203"/>
                    <a:pt x="168033" y="3084"/>
                  </a:cubicBezTo>
                  <a:cubicBezTo>
                    <a:pt x="170998" y="2953"/>
                    <a:pt x="174010" y="2810"/>
                    <a:pt x="177046" y="2667"/>
                  </a:cubicBezTo>
                  <a:cubicBezTo>
                    <a:pt x="180094" y="2525"/>
                    <a:pt x="183118" y="2382"/>
                    <a:pt x="186119" y="2275"/>
                  </a:cubicBezTo>
                  <a:cubicBezTo>
                    <a:pt x="189107" y="2155"/>
                    <a:pt x="192024" y="2072"/>
                    <a:pt x="194858" y="2025"/>
                  </a:cubicBezTo>
                  <a:cubicBezTo>
                    <a:pt x="197703" y="1977"/>
                    <a:pt x="200454" y="1941"/>
                    <a:pt x="203133" y="1882"/>
                  </a:cubicBezTo>
                  <a:cubicBezTo>
                    <a:pt x="205812" y="1822"/>
                    <a:pt x="208419" y="1763"/>
                    <a:pt x="210943" y="1703"/>
                  </a:cubicBezTo>
                  <a:cubicBezTo>
                    <a:pt x="213467" y="1655"/>
                    <a:pt x="215920" y="1608"/>
                    <a:pt x="218301" y="1584"/>
                  </a:cubicBezTo>
                  <a:cubicBezTo>
                    <a:pt x="220694" y="1548"/>
                    <a:pt x="223004" y="1536"/>
                    <a:pt x="225243" y="1536"/>
                  </a:cubicBezTo>
                  <a:cubicBezTo>
                    <a:pt x="227493" y="1548"/>
                    <a:pt x="229660" y="1560"/>
                    <a:pt x="231779" y="1596"/>
                  </a:cubicBezTo>
                  <a:cubicBezTo>
                    <a:pt x="233887" y="1632"/>
                    <a:pt x="235934" y="1679"/>
                    <a:pt x="237923" y="1727"/>
                  </a:cubicBezTo>
                  <a:cubicBezTo>
                    <a:pt x="240256" y="1774"/>
                    <a:pt x="242507" y="1834"/>
                    <a:pt x="244686" y="1870"/>
                  </a:cubicBezTo>
                  <a:cubicBezTo>
                    <a:pt x="246876" y="1905"/>
                    <a:pt x="248996" y="1941"/>
                    <a:pt x="251055" y="1953"/>
                  </a:cubicBezTo>
                  <a:cubicBezTo>
                    <a:pt x="253115" y="1965"/>
                    <a:pt x="255115" y="1965"/>
                    <a:pt x="257056" y="1965"/>
                  </a:cubicBezTo>
                  <a:cubicBezTo>
                    <a:pt x="258985" y="1977"/>
                    <a:pt x="260866" y="1977"/>
                    <a:pt x="262652" y="1977"/>
                  </a:cubicBezTo>
                  <a:lnTo>
                    <a:pt x="272284" y="1977"/>
                  </a:lnTo>
                  <a:lnTo>
                    <a:pt x="285643" y="1977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19"/>
            <p:cNvSpPr/>
            <p:nvPr/>
          </p:nvSpPr>
          <p:spPr>
            <a:xfrm>
              <a:off x="239463" y="1518475"/>
              <a:ext cx="7141075" cy="115525"/>
            </a:xfrm>
            <a:custGeom>
              <a:rect b="b" l="l" r="r" t="t"/>
              <a:pathLst>
                <a:path extrusionOk="0" fill="none" h="4621" w="285643">
                  <a:moveTo>
                    <a:pt x="0" y="2525"/>
                  </a:moveTo>
                  <a:cubicBezTo>
                    <a:pt x="0" y="2525"/>
                    <a:pt x="1881" y="2525"/>
                    <a:pt x="5358" y="2525"/>
                  </a:cubicBezTo>
                  <a:cubicBezTo>
                    <a:pt x="7096" y="2525"/>
                    <a:pt x="9263" y="2513"/>
                    <a:pt x="11871" y="2477"/>
                  </a:cubicBezTo>
                  <a:cubicBezTo>
                    <a:pt x="14478" y="2430"/>
                    <a:pt x="17550" y="2335"/>
                    <a:pt x="21062" y="2168"/>
                  </a:cubicBezTo>
                  <a:cubicBezTo>
                    <a:pt x="24575" y="2001"/>
                    <a:pt x="28516" y="1775"/>
                    <a:pt x="32826" y="1501"/>
                  </a:cubicBezTo>
                  <a:cubicBezTo>
                    <a:pt x="37136" y="1227"/>
                    <a:pt x="41755" y="930"/>
                    <a:pt x="46577" y="644"/>
                  </a:cubicBezTo>
                  <a:cubicBezTo>
                    <a:pt x="48982" y="501"/>
                    <a:pt x="51423" y="382"/>
                    <a:pt x="53864" y="275"/>
                  </a:cubicBezTo>
                  <a:cubicBezTo>
                    <a:pt x="56305" y="168"/>
                    <a:pt x="58746" y="96"/>
                    <a:pt x="61186" y="49"/>
                  </a:cubicBezTo>
                  <a:cubicBezTo>
                    <a:pt x="63615" y="1"/>
                    <a:pt x="66020" y="1"/>
                    <a:pt x="68390" y="25"/>
                  </a:cubicBezTo>
                  <a:cubicBezTo>
                    <a:pt x="70759" y="60"/>
                    <a:pt x="73105" y="132"/>
                    <a:pt x="75426" y="227"/>
                  </a:cubicBezTo>
                  <a:cubicBezTo>
                    <a:pt x="77748" y="322"/>
                    <a:pt x="80070" y="441"/>
                    <a:pt x="82380" y="596"/>
                  </a:cubicBezTo>
                  <a:cubicBezTo>
                    <a:pt x="84689" y="739"/>
                    <a:pt x="86999" y="894"/>
                    <a:pt x="89333" y="1072"/>
                  </a:cubicBezTo>
                  <a:cubicBezTo>
                    <a:pt x="91666" y="1239"/>
                    <a:pt x="94024" y="1418"/>
                    <a:pt x="96429" y="1596"/>
                  </a:cubicBezTo>
                  <a:cubicBezTo>
                    <a:pt x="98834" y="1811"/>
                    <a:pt x="101263" y="2037"/>
                    <a:pt x="103692" y="2251"/>
                  </a:cubicBezTo>
                  <a:cubicBezTo>
                    <a:pt x="106109" y="2477"/>
                    <a:pt x="108526" y="2692"/>
                    <a:pt x="110919" y="2906"/>
                  </a:cubicBezTo>
                  <a:cubicBezTo>
                    <a:pt x="113300" y="3120"/>
                    <a:pt x="115681" y="3287"/>
                    <a:pt x="118027" y="3442"/>
                  </a:cubicBezTo>
                  <a:cubicBezTo>
                    <a:pt x="120384" y="3585"/>
                    <a:pt x="122694" y="3728"/>
                    <a:pt x="124992" y="3858"/>
                  </a:cubicBezTo>
                  <a:cubicBezTo>
                    <a:pt x="126909" y="3966"/>
                    <a:pt x="128826" y="4073"/>
                    <a:pt x="130767" y="4168"/>
                  </a:cubicBezTo>
                  <a:cubicBezTo>
                    <a:pt x="132695" y="4263"/>
                    <a:pt x="134660" y="4347"/>
                    <a:pt x="136660" y="4418"/>
                  </a:cubicBezTo>
                  <a:cubicBezTo>
                    <a:pt x="138660" y="4490"/>
                    <a:pt x="140708" y="4537"/>
                    <a:pt x="142839" y="4573"/>
                  </a:cubicBezTo>
                  <a:cubicBezTo>
                    <a:pt x="144959" y="4609"/>
                    <a:pt x="147173" y="4620"/>
                    <a:pt x="149483" y="4597"/>
                  </a:cubicBezTo>
                  <a:cubicBezTo>
                    <a:pt x="151793" y="4585"/>
                    <a:pt x="154210" y="4537"/>
                    <a:pt x="156746" y="4454"/>
                  </a:cubicBezTo>
                  <a:cubicBezTo>
                    <a:pt x="159282" y="4370"/>
                    <a:pt x="161925" y="4263"/>
                    <a:pt x="164628" y="4132"/>
                  </a:cubicBezTo>
                  <a:cubicBezTo>
                    <a:pt x="166509" y="4037"/>
                    <a:pt x="168402" y="3942"/>
                    <a:pt x="170307" y="3835"/>
                  </a:cubicBezTo>
                  <a:cubicBezTo>
                    <a:pt x="172212" y="3739"/>
                    <a:pt x="174141" y="3632"/>
                    <a:pt x="176106" y="3525"/>
                  </a:cubicBezTo>
                  <a:cubicBezTo>
                    <a:pt x="178058" y="3430"/>
                    <a:pt x="180023" y="3335"/>
                    <a:pt x="181999" y="3227"/>
                  </a:cubicBezTo>
                  <a:cubicBezTo>
                    <a:pt x="183976" y="3132"/>
                    <a:pt x="185964" y="3037"/>
                    <a:pt x="187988" y="2906"/>
                  </a:cubicBezTo>
                  <a:cubicBezTo>
                    <a:pt x="190012" y="2775"/>
                    <a:pt x="192060" y="2608"/>
                    <a:pt x="194120" y="2418"/>
                  </a:cubicBezTo>
                  <a:cubicBezTo>
                    <a:pt x="196168" y="2239"/>
                    <a:pt x="198215" y="2037"/>
                    <a:pt x="200204" y="1846"/>
                  </a:cubicBezTo>
                  <a:cubicBezTo>
                    <a:pt x="204192" y="1477"/>
                    <a:pt x="207895" y="1168"/>
                    <a:pt x="211253" y="941"/>
                  </a:cubicBezTo>
                  <a:cubicBezTo>
                    <a:pt x="214610" y="715"/>
                    <a:pt x="217682" y="584"/>
                    <a:pt x="220540" y="525"/>
                  </a:cubicBezTo>
                  <a:cubicBezTo>
                    <a:pt x="223385" y="465"/>
                    <a:pt x="226064" y="465"/>
                    <a:pt x="228612" y="537"/>
                  </a:cubicBezTo>
                  <a:cubicBezTo>
                    <a:pt x="231172" y="608"/>
                    <a:pt x="233625" y="739"/>
                    <a:pt x="235970" y="906"/>
                  </a:cubicBezTo>
                  <a:cubicBezTo>
                    <a:pt x="238316" y="1072"/>
                    <a:pt x="240590" y="1263"/>
                    <a:pt x="242769" y="1453"/>
                  </a:cubicBezTo>
                  <a:cubicBezTo>
                    <a:pt x="244769" y="1620"/>
                    <a:pt x="246721" y="1787"/>
                    <a:pt x="248626" y="1930"/>
                  </a:cubicBezTo>
                  <a:cubicBezTo>
                    <a:pt x="250520" y="2073"/>
                    <a:pt x="252389" y="2204"/>
                    <a:pt x="254211" y="2275"/>
                  </a:cubicBezTo>
                  <a:cubicBezTo>
                    <a:pt x="257854" y="2442"/>
                    <a:pt x="261319" y="2501"/>
                    <a:pt x="264533" y="2513"/>
                  </a:cubicBezTo>
                  <a:cubicBezTo>
                    <a:pt x="267796" y="2525"/>
                    <a:pt x="270760" y="2525"/>
                    <a:pt x="273368" y="2525"/>
                  </a:cubicBezTo>
                  <a:lnTo>
                    <a:pt x="280023" y="2525"/>
                  </a:lnTo>
                  <a:lnTo>
                    <a:pt x="285643" y="2525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19"/>
            <p:cNvSpPr/>
            <p:nvPr/>
          </p:nvSpPr>
          <p:spPr>
            <a:xfrm>
              <a:off x="239463" y="1734275"/>
              <a:ext cx="7141075" cy="157500"/>
            </a:xfrm>
            <a:custGeom>
              <a:rect b="b" l="l" r="r" t="t"/>
              <a:pathLst>
                <a:path extrusionOk="0" fill="none" h="6300" w="285643">
                  <a:moveTo>
                    <a:pt x="0" y="4037"/>
                  </a:moveTo>
                  <a:cubicBezTo>
                    <a:pt x="0" y="4037"/>
                    <a:pt x="2358" y="4037"/>
                    <a:pt x="6703" y="4025"/>
                  </a:cubicBezTo>
                  <a:cubicBezTo>
                    <a:pt x="8882" y="4025"/>
                    <a:pt x="11609" y="3989"/>
                    <a:pt x="14907" y="3894"/>
                  </a:cubicBezTo>
                  <a:cubicBezTo>
                    <a:pt x="18193" y="3799"/>
                    <a:pt x="22074" y="3620"/>
                    <a:pt x="26480" y="3358"/>
                  </a:cubicBezTo>
                  <a:cubicBezTo>
                    <a:pt x="28670" y="3239"/>
                    <a:pt x="31004" y="3085"/>
                    <a:pt x="33433" y="2930"/>
                  </a:cubicBezTo>
                  <a:cubicBezTo>
                    <a:pt x="35874" y="2763"/>
                    <a:pt x="38410" y="2596"/>
                    <a:pt x="41029" y="2418"/>
                  </a:cubicBezTo>
                  <a:cubicBezTo>
                    <a:pt x="43648" y="2239"/>
                    <a:pt x="46339" y="2073"/>
                    <a:pt x="49066" y="1930"/>
                  </a:cubicBezTo>
                  <a:cubicBezTo>
                    <a:pt x="51792" y="1775"/>
                    <a:pt x="54555" y="1644"/>
                    <a:pt x="57317" y="1549"/>
                  </a:cubicBezTo>
                  <a:cubicBezTo>
                    <a:pt x="60067" y="1453"/>
                    <a:pt x="62794" y="1394"/>
                    <a:pt x="65473" y="1394"/>
                  </a:cubicBezTo>
                  <a:cubicBezTo>
                    <a:pt x="68163" y="1394"/>
                    <a:pt x="70795" y="1453"/>
                    <a:pt x="73402" y="1549"/>
                  </a:cubicBezTo>
                  <a:cubicBezTo>
                    <a:pt x="76010" y="1644"/>
                    <a:pt x="78605" y="1763"/>
                    <a:pt x="81213" y="1906"/>
                  </a:cubicBezTo>
                  <a:cubicBezTo>
                    <a:pt x="83808" y="2049"/>
                    <a:pt x="86416" y="2215"/>
                    <a:pt x="89047" y="2382"/>
                  </a:cubicBezTo>
                  <a:cubicBezTo>
                    <a:pt x="91678" y="2549"/>
                    <a:pt x="94333" y="2727"/>
                    <a:pt x="97012" y="2954"/>
                  </a:cubicBezTo>
                  <a:cubicBezTo>
                    <a:pt x="99691" y="3192"/>
                    <a:pt x="102358" y="3442"/>
                    <a:pt x="105037" y="3704"/>
                  </a:cubicBezTo>
                  <a:cubicBezTo>
                    <a:pt x="107645" y="3978"/>
                    <a:pt x="110252" y="4263"/>
                    <a:pt x="112848" y="4525"/>
                  </a:cubicBezTo>
                  <a:cubicBezTo>
                    <a:pt x="115407" y="4763"/>
                    <a:pt x="117967" y="4966"/>
                    <a:pt x="120503" y="5156"/>
                  </a:cubicBezTo>
                  <a:cubicBezTo>
                    <a:pt x="123730" y="5394"/>
                    <a:pt x="126945" y="5609"/>
                    <a:pt x="130195" y="5799"/>
                  </a:cubicBezTo>
                  <a:cubicBezTo>
                    <a:pt x="133481" y="5966"/>
                    <a:pt x="136851" y="6097"/>
                    <a:pt x="140363" y="6204"/>
                  </a:cubicBezTo>
                  <a:cubicBezTo>
                    <a:pt x="142708" y="6264"/>
                    <a:pt x="145161" y="6299"/>
                    <a:pt x="147757" y="6299"/>
                  </a:cubicBezTo>
                  <a:cubicBezTo>
                    <a:pt x="150364" y="6287"/>
                    <a:pt x="153126" y="6240"/>
                    <a:pt x="156067" y="6145"/>
                  </a:cubicBezTo>
                  <a:cubicBezTo>
                    <a:pt x="159008" y="6049"/>
                    <a:pt x="162116" y="5918"/>
                    <a:pt x="165390" y="5787"/>
                  </a:cubicBezTo>
                  <a:cubicBezTo>
                    <a:pt x="168676" y="5656"/>
                    <a:pt x="172153" y="5513"/>
                    <a:pt x="175808" y="5335"/>
                  </a:cubicBezTo>
                  <a:cubicBezTo>
                    <a:pt x="177641" y="5252"/>
                    <a:pt x="179523" y="5132"/>
                    <a:pt x="181463" y="4990"/>
                  </a:cubicBezTo>
                  <a:cubicBezTo>
                    <a:pt x="183392" y="4835"/>
                    <a:pt x="185416" y="4609"/>
                    <a:pt x="187512" y="4335"/>
                  </a:cubicBezTo>
                  <a:cubicBezTo>
                    <a:pt x="189607" y="4049"/>
                    <a:pt x="191727" y="3728"/>
                    <a:pt x="193858" y="3394"/>
                  </a:cubicBezTo>
                  <a:cubicBezTo>
                    <a:pt x="195977" y="3061"/>
                    <a:pt x="198084" y="2716"/>
                    <a:pt x="200144" y="2394"/>
                  </a:cubicBezTo>
                  <a:cubicBezTo>
                    <a:pt x="202192" y="2073"/>
                    <a:pt x="204157" y="1775"/>
                    <a:pt x="206038" y="1513"/>
                  </a:cubicBezTo>
                  <a:cubicBezTo>
                    <a:pt x="207907" y="1263"/>
                    <a:pt x="209681" y="1037"/>
                    <a:pt x="211348" y="858"/>
                  </a:cubicBezTo>
                  <a:cubicBezTo>
                    <a:pt x="214670" y="489"/>
                    <a:pt x="217587" y="263"/>
                    <a:pt x="220230" y="108"/>
                  </a:cubicBezTo>
                  <a:cubicBezTo>
                    <a:pt x="222754" y="25"/>
                    <a:pt x="225064" y="1"/>
                    <a:pt x="227183" y="37"/>
                  </a:cubicBezTo>
                  <a:cubicBezTo>
                    <a:pt x="229303" y="72"/>
                    <a:pt x="231279" y="168"/>
                    <a:pt x="233148" y="310"/>
                  </a:cubicBezTo>
                  <a:cubicBezTo>
                    <a:pt x="235018" y="453"/>
                    <a:pt x="236804" y="632"/>
                    <a:pt x="238542" y="846"/>
                  </a:cubicBezTo>
                  <a:cubicBezTo>
                    <a:pt x="240280" y="1061"/>
                    <a:pt x="241995" y="1311"/>
                    <a:pt x="243662" y="1573"/>
                  </a:cubicBezTo>
                  <a:cubicBezTo>
                    <a:pt x="245340" y="1823"/>
                    <a:pt x="246995" y="2096"/>
                    <a:pt x="248615" y="2370"/>
                  </a:cubicBezTo>
                  <a:cubicBezTo>
                    <a:pt x="250258" y="2632"/>
                    <a:pt x="251865" y="2870"/>
                    <a:pt x="253449" y="3085"/>
                  </a:cubicBezTo>
                  <a:cubicBezTo>
                    <a:pt x="255032" y="3287"/>
                    <a:pt x="256604" y="3466"/>
                    <a:pt x="258163" y="3608"/>
                  </a:cubicBezTo>
                  <a:cubicBezTo>
                    <a:pt x="260104" y="3775"/>
                    <a:pt x="261997" y="3882"/>
                    <a:pt x="263831" y="3954"/>
                  </a:cubicBezTo>
                  <a:cubicBezTo>
                    <a:pt x="265688" y="4001"/>
                    <a:pt x="267474" y="4013"/>
                    <a:pt x="269189" y="4025"/>
                  </a:cubicBezTo>
                  <a:cubicBezTo>
                    <a:pt x="272606" y="4037"/>
                    <a:pt x="275594" y="4037"/>
                    <a:pt x="278035" y="4037"/>
                  </a:cubicBezTo>
                  <a:lnTo>
                    <a:pt x="285643" y="4037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19"/>
            <p:cNvSpPr/>
            <p:nvPr/>
          </p:nvSpPr>
          <p:spPr>
            <a:xfrm>
              <a:off x="239463" y="1953950"/>
              <a:ext cx="7141075" cy="185175"/>
            </a:xfrm>
            <a:custGeom>
              <a:rect b="b" l="l" r="r" t="t"/>
              <a:pathLst>
                <a:path extrusionOk="0" fill="none" h="7407" w="285643">
                  <a:moveTo>
                    <a:pt x="0" y="5394"/>
                  </a:moveTo>
                  <a:cubicBezTo>
                    <a:pt x="0" y="5394"/>
                    <a:pt x="2358" y="5394"/>
                    <a:pt x="6680" y="5394"/>
                  </a:cubicBezTo>
                  <a:cubicBezTo>
                    <a:pt x="8835" y="5394"/>
                    <a:pt x="11537" y="5370"/>
                    <a:pt x="14764" y="5311"/>
                  </a:cubicBezTo>
                  <a:cubicBezTo>
                    <a:pt x="17991" y="5239"/>
                    <a:pt x="21789" y="5097"/>
                    <a:pt x="26111" y="4882"/>
                  </a:cubicBezTo>
                  <a:cubicBezTo>
                    <a:pt x="28266" y="4775"/>
                    <a:pt x="30552" y="4644"/>
                    <a:pt x="32945" y="4501"/>
                  </a:cubicBezTo>
                  <a:cubicBezTo>
                    <a:pt x="35338" y="4358"/>
                    <a:pt x="37826" y="4215"/>
                    <a:pt x="40410" y="4061"/>
                  </a:cubicBezTo>
                  <a:cubicBezTo>
                    <a:pt x="42994" y="3906"/>
                    <a:pt x="45649" y="3751"/>
                    <a:pt x="48340" y="3620"/>
                  </a:cubicBezTo>
                  <a:cubicBezTo>
                    <a:pt x="51042" y="3489"/>
                    <a:pt x="53769" y="3370"/>
                    <a:pt x="56507" y="3287"/>
                  </a:cubicBezTo>
                  <a:cubicBezTo>
                    <a:pt x="59246" y="3203"/>
                    <a:pt x="61984" y="3144"/>
                    <a:pt x="64758" y="3096"/>
                  </a:cubicBezTo>
                  <a:cubicBezTo>
                    <a:pt x="67521" y="3037"/>
                    <a:pt x="70307" y="2989"/>
                    <a:pt x="73105" y="2953"/>
                  </a:cubicBezTo>
                  <a:cubicBezTo>
                    <a:pt x="75903" y="2906"/>
                    <a:pt x="78712" y="2882"/>
                    <a:pt x="81498" y="2882"/>
                  </a:cubicBezTo>
                  <a:cubicBezTo>
                    <a:pt x="84296" y="2882"/>
                    <a:pt x="87071" y="2918"/>
                    <a:pt x="89833" y="2989"/>
                  </a:cubicBezTo>
                  <a:cubicBezTo>
                    <a:pt x="92595" y="3061"/>
                    <a:pt x="95345" y="3180"/>
                    <a:pt x="98060" y="3382"/>
                  </a:cubicBezTo>
                  <a:cubicBezTo>
                    <a:pt x="100775" y="3573"/>
                    <a:pt x="103442" y="3834"/>
                    <a:pt x="106061" y="4132"/>
                  </a:cubicBezTo>
                  <a:cubicBezTo>
                    <a:pt x="108669" y="4430"/>
                    <a:pt x="111240" y="4751"/>
                    <a:pt x="113752" y="5073"/>
                  </a:cubicBezTo>
                  <a:cubicBezTo>
                    <a:pt x="116277" y="5394"/>
                    <a:pt x="118753" y="5692"/>
                    <a:pt x="121206" y="5978"/>
                  </a:cubicBezTo>
                  <a:cubicBezTo>
                    <a:pt x="123647" y="6251"/>
                    <a:pt x="126099" y="6501"/>
                    <a:pt x="128600" y="6716"/>
                  </a:cubicBezTo>
                  <a:cubicBezTo>
                    <a:pt x="130647" y="6882"/>
                    <a:pt x="132755" y="7025"/>
                    <a:pt x="134886" y="7144"/>
                  </a:cubicBezTo>
                  <a:cubicBezTo>
                    <a:pt x="137065" y="7228"/>
                    <a:pt x="139291" y="7299"/>
                    <a:pt x="141565" y="7359"/>
                  </a:cubicBezTo>
                  <a:cubicBezTo>
                    <a:pt x="143911" y="7394"/>
                    <a:pt x="146328" y="7406"/>
                    <a:pt x="148864" y="7394"/>
                  </a:cubicBezTo>
                  <a:cubicBezTo>
                    <a:pt x="151400" y="7383"/>
                    <a:pt x="154067" y="7347"/>
                    <a:pt x="156877" y="7311"/>
                  </a:cubicBezTo>
                  <a:cubicBezTo>
                    <a:pt x="159699" y="7287"/>
                    <a:pt x="162711" y="7275"/>
                    <a:pt x="165961" y="7240"/>
                  </a:cubicBezTo>
                  <a:cubicBezTo>
                    <a:pt x="169200" y="7192"/>
                    <a:pt x="172712" y="7097"/>
                    <a:pt x="176522" y="6894"/>
                  </a:cubicBezTo>
                  <a:cubicBezTo>
                    <a:pt x="178427" y="6787"/>
                    <a:pt x="180427" y="6621"/>
                    <a:pt x="182523" y="6359"/>
                  </a:cubicBezTo>
                  <a:cubicBezTo>
                    <a:pt x="184618" y="6097"/>
                    <a:pt x="186809" y="5763"/>
                    <a:pt x="189095" y="5347"/>
                  </a:cubicBezTo>
                  <a:cubicBezTo>
                    <a:pt x="191381" y="4942"/>
                    <a:pt x="193703" y="4489"/>
                    <a:pt x="196001" y="4037"/>
                  </a:cubicBezTo>
                  <a:cubicBezTo>
                    <a:pt x="198311" y="3573"/>
                    <a:pt x="200573" y="3120"/>
                    <a:pt x="202764" y="2703"/>
                  </a:cubicBezTo>
                  <a:cubicBezTo>
                    <a:pt x="204942" y="2287"/>
                    <a:pt x="207014" y="1918"/>
                    <a:pt x="208979" y="1584"/>
                  </a:cubicBezTo>
                  <a:cubicBezTo>
                    <a:pt x="210943" y="1263"/>
                    <a:pt x="212777" y="977"/>
                    <a:pt x="214515" y="739"/>
                  </a:cubicBezTo>
                  <a:cubicBezTo>
                    <a:pt x="217742" y="394"/>
                    <a:pt x="220563" y="167"/>
                    <a:pt x="222992" y="84"/>
                  </a:cubicBezTo>
                  <a:cubicBezTo>
                    <a:pt x="225409" y="1"/>
                    <a:pt x="227517" y="13"/>
                    <a:pt x="229398" y="108"/>
                  </a:cubicBezTo>
                  <a:cubicBezTo>
                    <a:pt x="231267" y="191"/>
                    <a:pt x="232982" y="334"/>
                    <a:pt x="234577" y="501"/>
                  </a:cubicBezTo>
                  <a:cubicBezTo>
                    <a:pt x="236173" y="679"/>
                    <a:pt x="237685" y="894"/>
                    <a:pt x="239137" y="1120"/>
                  </a:cubicBezTo>
                  <a:cubicBezTo>
                    <a:pt x="240578" y="1358"/>
                    <a:pt x="241995" y="1608"/>
                    <a:pt x="243388" y="1882"/>
                  </a:cubicBezTo>
                  <a:cubicBezTo>
                    <a:pt x="244781" y="2144"/>
                    <a:pt x="246186" y="2418"/>
                    <a:pt x="247579" y="2703"/>
                  </a:cubicBezTo>
                  <a:cubicBezTo>
                    <a:pt x="248996" y="2989"/>
                    <a:pt x="250401" y="3275"/>
                    <a:pt x="251829" y="3537"/>
                  </a:cubicBezTo>
                  <a:cubicBezTo>
                    <a:pt x="254699" y="4073"/>
                    <a:pt x="257544" y="4549"/>
                    <a:pt x="260295" y="4906"/>
                  </a:cubicBezTo>
                  <a:cubicBezTo>
                    <a:pt x="263176" y="5168"/>
                    <a:pt x="265938" y="5311"/>
                    <a:pt x="268522" y="5358"/>
                  </a:cubicBezTo>
                  <a:cubicBezTo>
                    <a:pt x="271165" y="5382"/>
                    <a:pt x="273570" y="5394"/>
                    <a:pt x="275701" y="5394"/>
                  </a:cubicBezTo>
                  <a:lnTo>
                    <a:pt x="281107" y="5394"/>
                  </a:lnTo>
                  <a:lnTo>
                    <a:pt x="285643" y="5394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19"/>
            <p:cNvSpPr/>
            <p:nvPr/>
          </p:nvSpPr>
          <p:spPr>
            <a:xfrm>
              <a:off x="239463" y="2216775"/>
              <a:ext cx="7141075" cy="168500"/>
            </a:xfrm>
            <a:custGeom>
              <a:rect b="b" l="l" r="r" t="t"/>
              <a:pathLst>
                <a:path extrusionOk="0" fill="none" h="6740" w="285643">
                  <a:moveTo>
                    <a:pt x="0" y="5025"/>
                  </a:moveTo>
                  <a:lnTo>
                    <a:pt x="5620" y="5025"/>
                  </a:lnTo>
                  <a:cubicBezTo>
                    <a:pt x="7430" y="5025"/>
                    <a:pt x="9668" y="5025"/>
                    <a:pt x="12311" y="5025"/>
                  </a:cubicBezTo>
                  <a:cubicBezTo>
                    <a:pt x="14954" y="5013"/>
                    <a:pt x="18026" y="4978"/>
                    <a:pt x="21515" y="4894"/>
                  </a:cubicBezTo>
                  <a:cubicBezTo>
                    <a:pt x="25015" y="4811"/>
                    <a:pt x="28956" y="4656"/>
                    <a:pt x="33266" y="4478"/>
                  </a:cubicBezTo>
                  <a:cubicBezTo>
                    <a:pt x="37564" y="4287"/>
                    <a:pt x="42196" y="4073"/>
                    <a:pt x="47042" y="3870"/>
                  </a:cubicBezTo>
                  <a:cubicBezTo>
                    <a:pt x="49685" y="3763"/>
                    <a:pt x="52388" y="3656"/>
                    <a:pt x="55233" y="3489"/>
                  </a:cubicBezTo>
                  <a:cubicBezTo>
                    <a:pt x="58079" y="3335"/>
                    <a:pt x="61055" y="3097"/>
                    <a:pt x="64127" y="2811"/>
                  </a:cubicBezTo>
                  <a:cubicBezTo>
                    <a:pt x="67199" y="2537"/>
                    <a:pt x="70318" y="2239"/>
                    <a:pt x="73426" y="1965"/>
                  </a:cubicBezTo>
                  <a:cubicBezTo>
                    <a:pt x="76545" y="1692"/>
                    <a:pt x="79629" y="1453"/>
                    <a:pt x="82653" y="1275"/>
                  </a:cubicBezTo>
                  <a:cubicBezTo>
                    <a:pt x="85689" y="1108"/>
                    <a:pt x="88666" y="1013"/>
                    <a:pt x="91571" y="989"/>
                  </a:cubicBezTo>
                  <a:cubicBezTo>
                    <a:pt x="94476" y="965"/>
                    <a:pt x="97322" y="1037"/>
                    <a:pt x="100096" y="1215"/>
                  </a:cubicBezTo>
                  <a:cubicBezTo>
                    <a:pt x="102858" y="1394"/>
                    <a:pt x="105549" y="1656"/>
                    <a:pt x="108192" y="1977"/>
                  </a:cubicBezTo>
                  <a:cubicBezTo>
                    <a:pt x="110776" y="2311"/>
                    <a:pt x="113312" y="2704"/>
                    <a:pt x="115788" y="3108"/>
                  </a:cubicBezTo>
                  <a:cubicBezTo>
                    <a:pt x="118205" y="3525"/>
                    <a:pt x="120587" y="3954"/>
                    <a:pt x="122968" y="4394"/>
                  </a:cubicBezTo>
                  <a:cubicBezTo>
                    <a:pt x="125349" y="4811"/>
                    <a:pt x="127754" y="5204"/>
                    <a:pt x="130219" y="5549"/>
                  </a:cubicBezTo>
                  <a:cubicBezTo>
                    <a:pt x="132731" y="5847"/>
                    <a:pt x="135327" y="6073"/>
                    <a:pt x="138041" y="6228"/>
                  </a:cubicBezTo>
                  <a:cubicBezTo>
                    <a:pt x="140768" y="6383"/>
                    <a:pt x="143625" y="6454"/>
                    <a:pt x="146638" y="6466"/>
                  </a:cubicBezTo>
                  <a:cubicBezTo>
                    <a:pt x="149269" y="6478"/>
                    <a:pt x="152019" y="6478"/>
                    <a:pt x="154889" y="6514"/>
                  </a:cubicBezTo>
                  <a:cubicBezTo>
                    <a:pt x="157782" y="6561"/>
                    <a:pt x="160854" y="6633"/>
                    <a:pt x="164164" y="6680"/>
                  </a:cubicBezTo>
                  <a:cubicBezTo>
                    <a:pt x="167485" y="6740"/>
                    <a:pt x="171117" y="6740"/>
                    <a:pt x="175058" y="6633"/>
                  </a:cubicBezTo>
                  <a:cubicBezTo>
                    <a:pt x="177034" y="6585"/>
                    <a:pt x="179118" y="6478"/>
                    <a:pt x="181285" y="6287"/>
                  </a:cubicBezTo>
                  <a:cubicBezTo>
                    <a:pt x="183464" y="6085"/>
                    <a:pt x="185750" y="5787"/>
                    <a:pt x="188131" y="5406"/>
                  </a:cubicBezTo>
                  <a:cubicBezTo>
                    <a:pt x="190524" y="5013"/>
                    <a:pt x="192977" y="4573"/>
                    <a:pt x="195441" y="4097"/>
                  </a:cubicBezTo>
                  <a:cubicBezTo>
                    <a:pt x="197894" y="3632"/>
                    <a:pt x="200335" y="3144"/>
                    <a:pt x="202692" y="2704"/>
                  </a:cubicBezTo>
                  <a:cubicBezTo>
                    <a:pt x="205038" y="2263"/>
                    <a:pt x="207264" y="1870"/>
                    <a:pt x="209348" y="1537"/>
                  </a:cubicBezTo>
                  <a:cubicBezTo>
                    <a:pt x="211419" y="1215"/>
                    <a:pt x="213348" y="941"/>
                    <a:pt x="215098" y="727"/>
                  </a:cubicBezTo>
                  <a:cubicBezTo>
                    <a:pt x="218551" y="310"/>
                    <a:pt x="221445" y="108"/>
                    <a:pt x="223992" y="1"/>
                  </a:cubicBezTo>
                  <a:cubicBezTo>
                    <a:pt x="226302" y="25"/>
                    <a:pt x="228410" y="84"/>
                    <a:pt x="230279" y="215"/>
                  </a:cubicBezTo>
                  <a:cubicBezTo>
                    <a:pt x="232148" y="334"/>
                    <a:pt x="233851" y="513"/>
                    <a:pt x="235434" y="703"/>
                  </a:cubicBezTo>
                  <a:cubicBezTo>
                    <a:pt x="237030" y="894"/>
                    <a:pt x="238530" y="1108"/>
                    <a:pt x="239971" y="1346"/>
                  </a:cubicBezTo>
                  <a:cubicBezTo>
                    <a:pt x="241423" y="1573"/>
                    <a:pt x="242840" y="1823"/>
                    <a:pt x="244245" y="2073"/>
                  </a:cubicBezTo>
                  <a:cubicBezTo>
                    <a:pt x="245650" y="2335"/>
                    <a:pt x="247055" y="2596"/>
                    <a:pt x="248507" y="2870"/>
                  </a:cubicBezTo>
                  <a:cubicBezTo>
                    <a:pt x="249948" y="3132"/>
                    <a:pt x="251413" y="3382"/>
                    <a:pt x="252889" y="3620"/>
                  </a:cubicBezTo>
                  <a:cubicBezTo>
                    <a:pt x="254377" y="3859"/>
                    <a:pt x="255877" y="4085"/>
                    <a:pt x="257413" y="4263"/>
                  </a:cubicBezTo>
                  <a:cubicBezTo>
                    <a:pt x="260473" y="4621"/>
                    <a:pt x="263485" y="4871"/>
                    <a:pt x="266355" y="4990"/>
                  </a:cubicBezTo>
                  <a:cubicBezTo>
                    <a:pt x="269320" y="5013"/>
                    <a:pt x="272022" y="5025"/>
                    <a:pt x="274415" y="5025"/>
                  </a:cubicBezTo>
                  <a:lnTo>
                    <a:pt x="282714" y="5025"/>
                  </a:lnTo>
                  <a:lnTo>
                    <a:pt x="285643" y="5025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19"/>
            <p:cNvSpPr/>
            <p:nvPr/>
          </p:nvSpPr>
          <p:spPr>
            <a:xfrm>
              <a:off x="239463" y="2441800"/>
              <a:ext cx="7141075" cy="191725"/>
            </a:xfrm>
            <a:custGeom>
              <a:rect b="b" l="l" r="r" t="t"/>
              <a:pathLst>
                <a:path extrusionOk="0" fill="none" h="7669" w="285643">
                  <a:moveTo>
                    <a:pt x="0" y="6168"/>
                  </a:moveTo>
                  <a:lnTo>
                    <a:pt x="6644" y="6168"/>
                  </a:lnTo>
                  <a:lnTo>
                    <a:pt x="14490" y="6168"/>
                  </a:lnTo>
                  <a:cubicBezTo>
                    <a:pt x="17550" y="6168"/>
                    <a:pt x="21074" y="6168"/>
                    <a:pt x="25027" y="6121"/>
                  </a:cubicBezTo>
                  <a:cubicBezTo>
                    <a:pt x="28992" y="6073"/>
                    <a:pt x="33421" y="5990"/>
                    <a:pt x="38231" y="5859"/>
                  </a:cubicBezTo>
                  <a:cubicBezTo>
                    <a:pt x="40624" y="5799"/>
                    <a:pt x="43125" y="5728"/>
                    <a:pt x="45780" y="5597"/>
                  </a:cubicBezTo>
                  <a:cubicBezTo>
                    <a:pt x="48435" y="5478"/>
                    <a:pt x="51304" y="5240"/>
                    <a:pt x="54388" y="4883"/>
                  </a:cubicBezTo>
                  <a:cubicBezTo>
                    <a:pt x="57484" y="4513"/>
                    <a:pt x="60746" y="4061"/>
                    <a:pt x="64127" y="3537"/>
                  </a:cubicBezTo>
                  <a:cubicBezTo>
                    <a:pt x="67497" y="3025"/>
                    <a:pt x="70926" y="2489"/>
                    <a:pt x="74331" y="2001"/>
                  </a:cubicBezTo>
                  <a:cubicBezTo>
                    <a:pt x="77748" y="1501"/>
                    <a:pt x="81106" y="1073"/>
                    <a:pt x="84368" y="739"/>
                  </a:cubicBezTo>
                  <a:cubicBezTo>
                    <a:pt x="87630" y="406"/>
                    <a:pt x="90797" y="191"/>
                    <a:pt x="93845" y="96"/>
                  </a:cubicBezTo>
                  <a:cubicBezTo>
                    <a:pt x="96893" y="1"/>
                    <a:pt x="99834" y="37"/>
                    <a:pt x="102668" y="203"/>
                  </a:cubicBezTo>
                  <a:cubicBezTo>
                    <a:pt x="105490" y="370"/>
                    <a:pt x="108216" y="644"/>
                    <a:pt x="110812" y="1013"/>
                  </a:cubicBezTo>
                  <a:cubicBezTo>
                    <a:pt x="113407" y="1382"/>
                    <a:pt x="115884" y="1835"/>
                    <a:pt x="118265" y="2347"/>
                  </a:cubicBezTo>
                  <a:cubicBezTo>
                    <a:pt x="120634" y="2870"/>
                    <a:pt x="122968" y="3418"/>
                    <a:pt x="125302" y="3978"/>
                  </a:cubicBezTo>
                  <a:cubicBezTo>
                    <a:pt x="127635" y="4525"/>
                    <a:pt x="130016" y="5049"/>
                    <a:pt x="132457" y="5537"/>
                  </a:cubicBezTo>
                  <a:cubicBezTo>
                    <a:pt x="134958" y="5966"/>
                    <a:pt x="137565" y="6323"/>
                    <a:pt x="140280" y="6597"/>
                  </a:cubicBezTo>
                  <a:cubicBezTo>
                    <a:pt x="143101" y="6776"/>
                    <a:pt x="146042" y="6895"/>
                    <a:pt x="149078" y="6942"/>
                  </a:cubicBezTo>
                  <a:cubicBezTo>
                    <a:pt x="151817" y="6966"/>
                    <a:pt x="154615" y="7014"/>
                    <a:pt x="157520" y="7109"/>
                  </a:cubicBezTo>
                  <a:cubicBezTo>
                    <a:pt x="160449" y="7216"/>
                    <a:pt x="163533" y="7347"/>
                    <a:pt x="166819" y="7466"/>
                  </a:cubicBezTo>
                  <a:cubicBezTo>
                    <a:pt x="170105" y="7585"/>
                    <a:pt x="173629" y="7669"/>
                    <a:pt x="177379" y="7669"/>
                  </a:cubicBezTo>
                  <a:cubicBezTo>
                    <a:pt x="179249" y="7669"/>
                    <a:pt x="181178" y="7645"/>
                    <a:pt x="183142" y="7573"/>
                  </a:cubicBezTo>
                  <a:cubicBezTo>
                    <a:pt x="185107" y="7502"/>
                    <a:pt x="187119" y="7371"/>
                    <a:pt x="189167" y="7192"/>
                  </a:cubicBezTo>
                  <a:cubicBezTo>
                    <a:pt x="191215" y="7002"/>
                    <a:pt x="193262" y="6776"/>
                    <a:pt x="195298" y="6538"/>
                  </a:cubicBezTo>
                  <a:cubicBezTo>
                    <a:pt x="197334" y="6299"/>
                    <a:pt x="199347" y="6049"/>
                    <a:pt x="201311" y="5799"/>
                  </a:cubicBezTo>
                  <a:cubicBezTo>
                    <a:pt x="205109" y="5359"/>
                    <a:pt x="208621" y="4966"/>
                    <a:pt x="211884" y="4621"/>
                  </a:cubicBezTo>
                  <a:cubicBezTo>
                    <a:pt x="214896" y="4418"/>
                    <a:pt x="217706" y="4228"/>
                    <a:pt x="220206" y="4121"/>
                  </a:cubicBezTo>
                  <a:cubicBezTo>
                    <a:pt x="222718" y="4025"/>
                    <a:pt x="224969" y="3978"/>
                    <a:pt x="227017" y="3978"/>
                  </a:cubicBezTo>
                  <a:cubicBezTo>
                    <a:pt x="229065" y="3978"/>
                    <a:pt x="230958" y="4025"/>
                    <a:pt x="232720" y="4097"/>
                  </a:cubicBezTo>
                  <a:cubicBezTo>
                    <a:pt x="234482" y="4156"/>
                    <a:pt x="236149" y="4252"/>
                    <a:pt x="237756" y="4359"/>
                  </a:cubicBezTo>
                  <a:cubicBezTo>
                    <a:pt x="239352" y="4478"/>
                    <a:pt x="240911" y="4609"/>
                    <a:pt x="242459" y="4752"/>
                  </a:cubicBezTo>
                  <a:cubicBezTo>
                    <a:pt x="244007" y="4906"/>
                    <a:pt x="245555" y="5061"/>
                    <a:pt x="247126" y="5204"/>
                  </a:cubicBezTo>
                  <a:cubicBezTo>
                    <a:pt x="248698" y="5359"/>
                    <a:pt x="250281" y="5490"/>
                    <a:pt x="251889" y="5621"/>
                  </a:cubicBezTo>
                  <a:cubicBezTo>
                    <a:pt x="253496" y="5752"/>
                    <a:pt x="255115" y="5859"/>
                    <a:pt x="256711" y="5954"/>
                  </a:cubicBezTo>
                  <a:cubicBezTo>
                    <a:pt x="260056" y="6049"/>
                    <a:pt x="263259" y="6145"/>
                    <a:pt x="266260" y="6168"/>
                  </a:cubicBezTo>
                  <a:cubicBezTo>
                    <a:pt x="269296" y="6168"/>
                    <a:pt x="272022" y="6168"/>
                    <a:pt x="274415" y="6168"/>
                  </a:cubicBezTo>
                  <a:lnTo>
                    <a:pt x="285643" y="6168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19"/>
            <p:cNvSpPr/>
            <p:nvPr/>
          </p:nvSpPr>
          <p:spPr>
            <a:xfrm>
              <a:off x="239463" y="2644525"/>
              <a:ext cx="7141075" cy="257500"/>
            </a:xfrm>
            <a:custGeom>
              <a:rect b="b" l="l" r="r" t="t"/>
              <a:pathLst>
                <a:path extrusionOk="0" fill="none" h="10300" w="285643">
                  <a:moveTo>
                    <a:pt x="0" y="8204"/>
                  </a:moveTo>
                  <a:lnTo>
                    <a:pt x="14478" y="8204"/>
                  </a:lnTo>
                  <a:lnTo>
                    <a:pt x="24896" y="8204"/>
                  </a:lnTo>
                  <a:cubicBezTo>
                    <a:pt x="28754" y="8204"/>
                    <a:pt x="33016" y="8204"/>
                    <a:pt x="37648" y="8156"/>
                  </a:cubicBezTo>
                  <a:cubicBezTo>
                    <a:pt x="39969" y="8132"/>
                    <a:pt x="42458" y="8061"/>
                    <a:pt x="45161" y="7882"/>
                  </a:cubicBezTo>
                  <a:cubicBezTo>
                    <a:pt x="47887" y="7680"/>
                    <a:pt x="50876" y="7346"/>
                    <a:pt x="54114" y="6846"/>
                  </a:cubicBezTo>
                  <a:cubicBezTo>
                    <a:pt x="57364" y="6346"/>
                    <a:pt x="60829" y="5727"/>
                    <a:pt x="64437" y="5013"/>
                  </a:cubicBezTo>
                  <a:cubicBezTo>
                    <a:pt x="68044" y="4310"/>
                    <a:pt x="71735" y="3584"/>
                    <a:pt x="75414" y="2893"/>
                  </a:cubicBezTo>
                  <a:cubicBezTo>
                    <a:pt x="79093" y="2191"/>
                    <a:pt x="82713" y="1584"/>
                    <a:pt x="86201" y="1107"/>
                  </a:cubicBezTo>
                  <a:cubicBezTo>
                    <a:pt x="89702" y="631"/>
                    <a:pt x="93048" y="310"/>
                    <a:pt x="96226" y="155"/>
                  </a:cubicBezTo>
                  <a:cubicBezTo>
                    <a:pt x="99417" y="0"/>
                    <a:pt x="102430" y="12"/>
                    <a:pt x="105263" y="179"/>
                  </a:cubicBezTo>
                  <a:cubicBezTo>
                    <a:pt x="108085" y="369"/>
                    <a:pt x="110728" y="703"/>
                    <a:pt x="113241" y="1155"/>
                  </a:cubicBezTo>
                  <a:cubicBezTo>
                    <a:pt x="115741" y="1607"/>
                    <a:pt x="118146" y="2155"/>
                    <a:pt x="120480" y="2762"/>
                  </a:cubicBezTo>
                  <a:cubicBezTo>
                    <a:pt x="122813" y="3381"/>
                    <a:pt x="125111" y="4024"/>
                    <a:pt x="127433" y="4679"/>
                  </a:cubicBezTo>
                  <a:cubicBezTo>
                    <a:pt x="129754" y="5322"/>
                    <a:pt x="132112" y="5953"/>
                    <a:pt x="134577" y="6513"/>
                  </a:cubicBezTo>
                  <a:cubicBezTo>
                    <a:pt x="137053" y="7072"/>
                    <a:pt x="139660" y="7525"/>
                    <a:pt x="142387" y="7894"/>
                  </a:cubicBezTo>
                  <a:cubicBezTo>
                    <a:pt x="145245" y="8156"/>
                    <a:pt x="148233" y="8311"/>
                    <a:pt x="151329" y="8394"/>
                  </a:cubicBezTo>
                  <a:cubicBezTo>
                    <a:pt x="154496" y="8442"/>
                    <a:pt x="157734" y="8537"/>
                    <a:pt x="161044" y="8715"/>
                  </a:cubicBezTo>
                  <a:cubicBezTo>
                    <a:pt x="164366" y="8894"/>
                    <a:pt x="167795" y="9108"/>
                    <a:pt x="171355" y="9347"/>
                  </a:cubicBezTo>
                  <a:cubicBezTo>
                    <a:pt x="174927" y="9573"/>
                    <a:pt x="178606" y="9799"/>
                    <a:pt x="182309" y="9978"/>
                  </a:cubicBezTo>
                  <a:cubicBezTo>
                    <a:pt x="186000" y="10168"/>
                    <a:pt x="189667" y="10275"/>
                    <a:pt x="193251" y="10287"/>
                  </a:cubicBezTo>
                  <a:cubicBezTo>
                    <a:pt x="196834" y="10299"/>
                    <a:pt x="200323" y="10204"/>
                    <a:pt x="203668" y="10073"/>
                  </a:cubicBezTo>
                  <a:cubicBezTo>
                    <a:pt x="207026" y="9954"/>
                    <a:pt x="210217" y="9799"/>
                    <a:pt x="213205" y="9644"/>
                  </a:cubicBezTo>
                  <a:cubicBezTo>
                    <a:pt x="216206" y="9489"/>
                    <a:pt x="219004" y="9347"/>
                    <a:pt x="221623" y="9216"/>
                  </a:cubicBezTo>
                  <a:cubicBezTo>
                    <a:pt x="224242" y="9085"/>
                    <a:pt x="226695" y="8966"/>
                    <a:pt x="229005" y="8882"/>
                  </a:cubicBezTo>
                  <a:cubicBezTo>
                    <a:pt x="231327" y="8799"/>
                    <a:pt x="233541" y="8739"/>
                    <a:pt x="235696" y="8704"/>
                  </a:cubicBezTo>
                  <a:cubicBezTo>
                    <a:pt x="237839" y="8668"/>
                    <a:pt x="239947" y="8656"/>
                    <a:pt x="242066" y="8644"/>
                  </a:cubicBezTo>
                  <a:cubicBezTo>
                    <a:pt x="244174" y="8632"/>
                    <a:pt x="246281" y="8596"/>
                    <a:pt x="248376" y="8573"/>
                  </a:cubicBezTo>
                  <a:cubicBezTo>
                    <a:pt x="250484" y="8549"/>
                    <a:pt x="252591" y="8513"/>
                    <a:pt x="254675" y="8454"/>
                  </a:cubicBezTo>
                  <a:cubicBezTo>
                    <a:pt x="256747" y="8382"/>
                    <a:pt x="258783" y="8311"/>
                    <a:pt x="260723" y="8275"/>
                  </a:cubicBezTo>
                  <a:cubicBezTo>
                    <a:pt x="264605" y="8204"/>
                    <a:pt x="268093" y="8204"/>
                    <a:pt x="271153" y="8204"/>
                  </a:cubicBezTo>
                  <a:lnTo>
                    <a:pt x="285643" y="8204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19"/>
            <p:cNvSpPr/>
            <p:nvPr/>
          </p:nvSpPr>
          <p:spPr>
            <a:xfrm>
              <a:off x="239463" y="2863300"/>
              <a:ext cx="7141075" cy="313150"/>
            </a:xfrm>
            <a:custGeom>
              <a:rect b="b" l="l" r="r" t="t"/>
              <a:pathLst>
                <a:path extrusionOk="0" fill="none" h="12526" w="285643">
                  <a:moveTo>
                    <a:pt x="0" y="9597"/>
                  </a:moveTo>
                  <a:lnTo>
                    <a:pt x="14478" y="9597"/>
                  </a:lnTo>
                  <a:lnTo>
                    <a:pt x="24896" y="9597"/>
                  </a:lnTo>
                  <a:cubicBezTo>
                    <a:pt x="28754" y="9597"/>
                    <a:pt x="32992" y="9597"/>
                    <a:pt x="37636" y="9549"/>
                  </a:cubicBezTo>
                  <a:cubicBezTo>
                    <a:pt x="39958" y="9525"/>
                    <a:pt x="42470" y="9418"/>
                    <a:pt x="45220" y="9204"/>
                  </a:cubicBezTo>
                  <a:cubicBezTo>
                    <a:pt x="47959" y="8977"/>
                    <a:pt x="50971" y="8608"/>
                    <a:pt x="54257" y="8061"/>
                  </a:cubicBezTo>
                  <a:cubicBezTo>
                    <a:pt x="57555" y="7513"/>
                    <a:pt x="61091" y="6822"/>
                    <a:pt x="64830" y="6013"/>
                  </a:cubicBezTo>
                  <a:cubicBezTo>
                    <a:pt x="68556" y="5215"/>
                    <a:pt x="72402" y="4358"/>
                    <a:pt x="76284" y="3536"/>
                  </a:cubicBezTo>
                  <a:cubicBezTo>
                    <a:pt x="80153" y="2703"/>
                    <a:pt x="83975" y="1953"/>
                    <a:pt x="87642" y="1346"/>
                  </a:cubicBezTo>
                  <a:cubicBezTo>
                    <a:pt x="91309" y="750"/>
                    <a:pt x="94774" y="345"/>
                    <a:pt x="97989" y="179"/>
                  </a:cubicBezTo>
                  <a:cubicBezTo>
                    <a:pt x="101191" y="0"/>
                    <a:pt x="104132" y="72"/>
                    <a:pt x="106847" y="334"/>
                  </a:cubicBezTo>
                  <a:cubicBezTo>
                    <a:pt x="109573" y="596"/>
                    <a:pt x="112109" y="1012"/>
                    <a:pt x="114526" y="1548"/>
                  </a:cubicBezTo>
                  <a:cubicBezTo>
                    <a:pt x="116955" y="2084"/>
                    <a:pt x="119277" y="2715"/>
                    <a:pt x="121563" y="3393"/>
                  </a:cubicBezTo>
                  <a:cubicBezTo>
                    <a:pt x="123849" y="4072"/>
                    <a:pt x="126123" y="4787"/>
                    <a:pt x="128421" y="5489"/>
                  </a:cubicBezTo>
                  <a:cubicBezTo>
                    <a:pt x="130719" y="6191"/>
                    <a:pt x="133076" y="6870"/>
                    <a:pt x="135541" y="7477"/>
                  </a:cubicBezTo>
                  <a:cubicBezTo>
                    <a:pt x="138006" y="8096"/>
                    <a:pt x="140637" y="8597"/>
                    <a:pt x="143459" y="8954"/>
                  </a:cubicBezTo>
                  <a:cubicBezTo>
                    <a:pt x="146292" y="9299"/>
                    <a:pt x="149340" y="9478"/>
                    <a:pt x="152495" y="9561"/>
                  </a:cubicBezTo>
                  <a:cubicBezTo>
                    <a:pt x="155722" y="9597"/>
                    <a:pt x="158949" y="9680"/>
                    <a:pt x="162151" y="9859"/>
                  </a:cubicBezTo>
                  <a:cubicBezTo>
                    <a:pt x="165342" y="10037"/>
                    <a:pt x="168521" y="10287"/>
                    <a:pt x="171688" y="10549"/>
                  </a:cubicBezTo>
                  <a:cubicBezTo>
                    <a:pt x="174867" y="10823"/>
                    <a:pt x="178070" y="11097"/>
                    <a:pt x="181297" y="11359"/>
                  </a:cubicBezTo>
                  <a:cubicBezTo>
                    <a:pt x="184523" y="11621"/>
                    <a:pt x="187750" y="11859"/>
                    <a:pt x="190953" y="12037"/>
                  </a:cubicBezTo>
                  <a:cubicBezTo>
                    <a:pt x="194155" y="12228"/>
                    <a:pt x="197311" y="12359"/>
                    <a:pt x="200394" y="12430"/>
                  </a:cubicBezTo>
                  <a:cubicBezTo>
                    <a:pt x="203490" y="12502"/>
                    <a:pt x="206502" y="12526"/>
                    <a:pt x="209419" y="12478"/>
                  </a:cubicBezTo>
                  <a:cubicBezTo>
                    <a:pt x="212324" y="12442"/>
                    <a:pt x="215146" y="12359"/>
                    <a:pt x="217873" y="12240"/>
                  </a:cubicBezTo>
                  <a:cubicBezTo>
                    <a:pt x="220599" y="12121"/>
                    <a:pt x="223242" y="11966"/>
                    <a:pt x="225826" y="11811"/>
                  </a:cubicBezTo>
                  <a:cubicBezTo>
                    <a:pt x="228398" y="11656"/>
                    <a:pt x="230922" y="11502"/>
                    <a:pt x="233410" y="11323"/>
                  </a:cubicBezTo>
                  <a:cubicBezTo>
                    <a:pt x="235899" y="11156"/>
                    <a:pt x="238363" y="10966"/>
                    <a:pt x="240792" y="10763"/>
                  </a:cubicBezTo>
                  <a:cubicBezTo>
                    <a:pt x="243221" y="10573"/>
                    <a:pt x="245614" y="10371"/>
                    <a:pt x="247936" y="10204"/>
                  </a:cubicBezTo>
                  <a:cubicBezTo>
                    <a:pt x="250258" y="10037"/>
                    <a:pt x="252484" y="9906"/>
                    <a:pt x="254627" y="9799"/>
                  </a:cubicBezTo>
                  <a:cubicBezTo>
                    <a:pt x="256758" y="9704"/>
                    <a:pt x="258806" y="9632"/>
                    <a:pt x="260747" y="9597"/>
                  </a:cubicBezTo>
                  <a:cubicBezTo>
                    <a:pt x="264617" y="9597"/>
                    <a:pt x="268105" y="9597"/>
                    <a:pt x="271153" y="9597"/>
                  </a:cubicBezTo>
                  <a:lnTo>
                    <a:pt x="285643" y="9597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19"/>
            <p:cNvSpPr/>
            <p:nvPr/>
          </p:nvSpPr>
          <p:spPr>
            <a:xfrm>
              <a:off x="239463" y="3123750"/>
              <a:ext cx="7141075" cy="293500"/>
            </a:xfrm>
            <a:custGeom>
              <a:rect b="b" l="l" r="r" t="t"/>
              <a:pathLst>
                <a:path extrusionOk="0" fill="none" h="11740" w="285643">
                  <a:moveTo>
                    <a:pt x="0" y="9323"/>
                  </a:moveTo>
                  <a:lnTo>
                    <a:pt x="14478" y="9323"/>
                  </a:lnTo>
                  <a:lnTo>
                    <a:pt x="24896" y="9323"/>
                  </a:lnTo>
                  <a:cubicBezTo>
                    <a:pt x="28754" y="9323"/>
                    <a:pt x="32992" y="9323"/>
                    <a:pt x="37636" y="9275"/>
                  </a:cubicBezTo>
                  <a:cubicBezTo>
                    <a:pt x="39969" y="9251"/>
                    <a:pt x="42458" y="9156"/>
                    <a:pt x="45172" y="8966"/>
                  </a:cubicBezTo>
                  <a:cubicBezTo>
                    <a:pt x="47875" y="8775"/>
                    <a:pt x="50816" y="8454"/>
                    <a:pt x="54043" y="7954"/>
                  </a:cubicBezTo>
                  <a:cubicBezTo>
                    <a:pt x="57257" y="7465"/>
                    <a:pt x="60734" y="6811"/>
                    <a:pt x="64425" y="6037"/>
                  </a:cubicBezTo>
                  <a:cubicBezTo>
                    <a:pt x="68116" y="5275"/>
                    <a:pt x="71950" y="4429"/>
                    <a:pt x="75831" y="3596"/>
                  </a:cubicBezTo>
                  <a:cubicBezTo>
                    <a:pt x="79713" y="2750"/>
                    <a:pt x="83546" y="1988"/>
                    <a:pt x="87237" y="1381"/>
                  </a:cubicBezTo>
                  <a:cubicBezTo>
                    <a:pt x="90928" y="762"/>
                    <a:pt x="94405" y="345"/>
                    <a:pt x="97608" y="179"/>
                  </a:cubicBezTo>
                  <a:cubicBezTo>
                    <a:pt x="100810" y="0"/>
                    <a:pt x="103739" y="83"/>
                    <a:pt x="106442" y="357"/>
                  </a:cubicBezTo>
                  <a:cubicBezTo>
                    <a:pt x="109133" y="631"/>
                    <a:pt x="111657" y="1084"/>
                    <a:pt x="114050" y="1631"/>
                  </a:cubicBezTo>
                  <a:cubicBezTo>
                    <a:pt x="116455" y="2191"/>
                    <a:pt x="118765" y="2834"/>
                    <a:pt x="121051" y="3524"/>
                  </a:cubicBezTo>
                  <a:cubicBezTo>
                    <a:pt x="123325" y="4215"/>
                    <a:pt x="125611" y="4929"/>
                    <a:pt x="127933" y="5620"/>
                  </a:cubicBezTo>
                  <a:cubicBezTo>
                    <a:pt x="130243" y="6322"/>
                    <a:pt x="132636" y="6977"/>
                    <a:pt x="135160" y="7561"/>
                  </a:cubicBezTo>
                  <a:cubicBezTo>
                    <a:pt x="137672" y="8132"/>
                    <a:pt x="140363" y="8596"/>
                    <a:pt x="143280" y="8882"/>
                  </a:cubicBezTo>
                  <a:cubicBezTo>
                    <a:pt x="146197" y="9180"/>
                    <a:pt x="149340" y="9287"/>
                    <a:pt x="152555" y="9323"/>
                  </a:cubicBezTo>
                  <a:cubicBezTo>
                    <a:pt x="155793" y="9323"/>
                    <a:pt x="159020" y="9335"/>
                    <a:pt x="162223" y="9418"/>
                  </a:cubicBezTo>
                  <a:cubicBezTo>
                    <a:pt x="165414" y="9501"/>
                    <a:pt x="168581" y="9668"/>
                    <a:pt x="171724" y="9870"/>
                  </a:cubicBezTo>
                  <a:cubicBezTo>
                    <a:pt x="174855" y="10073"/>
                    <a:pt x="177975" y="10299"/>
                    <a:pt x="181059" y="10537"/>
                  </a:cubicBezTo>
                  <a:cubicBezTo>
                    <a:pt x="184142" y="10763"/>
                    <a:pt x="187214" y="10978"/>
                    <a:pt x="190250" y="11156"/>
                  </a:cubicBezTo>
                  <a:cubicBezTo>
                    <a:pt x="193298" y="11347"/>
                    <a:pt x="196322" y="11490"/>
                    <a:pt x="199311" y="11585"/>
                  </a:cubicBezTo>
                  <a:cubicBezTo>
                    <a:pt x="202299" y="11692"/>
                    <a:pt x="205252" y="11740"/>
                    <a:pt x="208157" y="11728"/>
                  </a:cubicBezTo>
                  <a:cubicBezTo>
                    <a:pt x="211062" y="11728"/>
                    <a:pt x="213932" y="11668"/>
                    <a:pt x="216765" y="11573"/>
                  </a:cubicBezTo>
                  <a:cubicBezTo>
                    <a:pt x="219599" y="11478"/>
                    <a:pt x="222385" y="11335"/>
                    <a:pt x="225124" y="11168"/>
                  </a:cubicBezTo>
                  <a:cubicBezTo>
                    <a:pt x="227874" y="10990"/>
                    <a:pt x="230553" y="10799"/>
                    <a:pt x="233184" y="10597"/>
                  </a:cubicBezTo>
                  <a:cubicBezTo>
                    <a:pt x="235803" y="10394"/>
                    <a:pt x="238351" y="10204"/>
                    <a:pt x="240840" y="10037"/>
                  </a:cubicBezTo>
                  <a:cubicBezTo>
                    <a:pt x="243316" y="9859"/>
                    <a:pt x="245709" y="9716"/>
                    <a:pt x="248019" y="9608"/>
                  </a:cubicBezTo>
                  <a:cubicBezTo>
                    <a:pt x="252627" y="9406"/>
                    <a:pt x="256889" y="9335"/>
                    <a:pt x="260747" y="9323"/>
                  </a:cubicBezTo>
                  <a:lnTo>
                    <a:pt x="271165" y="9323"/>
                  </a:lnTo>
                  <a:lnTo>
                    <a:pt x="285643" y="9323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19"/>
            <p:cNvSpPr/>
            <p:nvPr/>
          </p:nvSpPr>
          <p:spPr>
            <a:xfrm>
              <a:off x="239463" y="3431225"/>
              <a:ext cx="7141075" cy="211350"/>
            </a:xfrm>
            <a:custGeom>
              <a:rect b="b" l="l" r="r" t="t"/>
              <a:pathLst>
                <a:path extrusionOk="0" fill="none" h="8454" w="285643">
                  <a:moveTo>
                    <a:pt x="0" y="7168"/>
                  </a:moveTo>
                  <a:lnTo>
                    <a:pt x="14478" y="7168"/>
                  </a:lnTo>
                  <a:lnTo>
                    <a:pt x="24896" y="7168"/>
                  </a:lnTo>
                  <a:cubicBezTo>
                    <a:pt x="28754" y="7168"/>
                    <a:pt x="32992" y="7168"/>
                    <a:pt x="37600" y="7144"/>
                  </a:cubicBezTo>
                  <a:cubicBezTo>
                    <a:pt x="39898" y="7132"/>
                    <a:pt x="42339" y="7084"/>
                    <a:pt x="44922" y="6977"/>
                  </a:cubicBezTo>
                  <a:cubicBezTo>
                    <a:pt x="47518" y="6870"/>
                    <a:pt x="50292" y="6680"/>
                    <a:pt x="53293" y="6370"/>
                  </a:cubicBezTo>
                  <a:cubicBezTo>
                    <a:pt x="56293" y="6061"/>
                    <a:pt x="59508" y="5608"/>
                    <a:pt x="62937" y="5037"/>
                  </a:cubicBezTo>
                  <a:cubicBezTo>
                    <a:pt x="66378" y="4465"/>
                    <a:pt x="69973" y="3810"/>
                    <a:pt x="73640" y="3132"/>
                  </a:cubicBezTo>
                  <a:cubicBezTo>
                    <a:pt x="77319" y="2453"/>
                    <a:pt x="80998" y="1810"/>
                    <a:pt x="84582" y="1274"/>
                  </a:cubicBezTo>
                  <a:cubicBezTo>
                    <a:pt x="88166" y="738"/>
                    <a:pt x="91595" y="369"/>
                    <a:pt x="94810" y="179"/>
                  </a:cubicBezTo>
                  <a:cubicBezTo>
                    <a:pt x="98036" y="0"/>
                    <a:pt x="101037" y="12"/>
                    <a:pt x="103835" y="215"/>
                  </a:cubicBezTo>
                  <a:cubicBezTo>
                    <a:pt x="106633" y="417"/>
                    <a:pt x="109264" y="774"/>
                    <a:pt x="111788" y="1239"/>
                  </a:cubicBezTo>
                  <a:cubicBezTo>
                    <a:pt x="114300" y="1703"/>
                    <a:pt x="116753" y="2251"/>
                    <a:pt x="119158" y="2834"/>
                  </a:cubicBezTo>
                  <a:cubicBezTo>
                    <a:pt x="121575" y="3429"/>
                    <a:pt x="123992" y="4036"/>
                    <a:pt x="126468" y="4620"/>
                  </a:cubicBezTo>
                  <a:cubicBezTo>
                    <a:pt x="128945" y="5203"/>
                    <a:pt x="131505" y="5727"/>
                    <a:pt x="134219" y="6168"/>
                  </a:cubicBezTo>
                  <a:cubicBezTo>
                    <a:pt x="136922" y="6596"/>
                    <a:pt x="139827" y="6894"/>
                    <a:pt x="142887" y="7084"/>
                  </a:cubicBezTo>
                  <a:cubicBezTo>
                    <a:pt x="146066" y="7156"/>
                    <a:pt x="149316" y="7168"/>
                    <a:pt x="152555" y="7168"/>
                  </a:cubicBezTo>
                  <a:lnTo>
                    <a:pt x="161032" y="7168"/>
                  </a:lnTo>
                  <a:cubicBezTo>
                    <a:pt x="163854" y="7180"/>
                    <a:pt x="166664" y="7192"/>
                    <a:pt x="169438" y="7251"/>
                  </a:cubicBezTo>
                  <a:cubicBezTo>
                    <a:pt x="172224" y="7299"/>
                    <a:pt x="174986" y="7394"/>
                    <a:pt x="177713" y="7501"/>
                  </a:cubicBezTo>
                  <a:cubicBezTo>
                    <a:pt x="180451" y="7620"/>
                    <a:pt x="183166" y="7739"/>
                    <a:pt x="185857" y="7870"/>
                  </a:cubicBezTo>
                  <a:cubicBezTo>
                    <a:pt x="188548" y="7989"/>
                    <a:pt x="191226" y="8097"/>
                    <a:pt x="193870" y="8192"/>
                  </a:cubicBezTo>
                  <a:cubicBezTo>
                    <a:pt x="196513" y="8287"/>
                    <a:pt x="199144" y="8358"/>
                    <a:pt x="201740" y="8394"/>
                  </a:cubicBezTo>
                  <a:cubicBezTo>
                    <a:pt x="204347" y="8442"/>
                    <a:pt x="206919" y="8454"/>
                    <a:pt x="209467" y="8442"/>
                  </a:cubicBezTo>
                  <a:cubicBezTo>
                    <a:pt x="212003" y="8430"/>
                    <a:pt x="214527" y="8382"/>
                    <a:pt x="217003" y="8323"/>
                  </a:cubicBezTo>
                  <a:cubicBezTo>
                    <a:pt x="219480" y="8251"/>
                    <a:pt x="221933" y="8168"/>
                    <a:pt x="224326" y="8073"/>
                  </a:cubicBezTo>
                  <a:cubicBezTo>
                    <a:pt x="226731" y="7977"/>
                    <a:pt x="229088" y="7870"/>
                    <a:pt x="231398" y="7763"/>
                  </a:cubicBezTo>
                  <a:cubicBezTo>
                    <a:pt x="236018" y="7561"/>
                    <a:pt x="240423" y="7382"/>
                    <a:pt x="244578" y="7287"/>
                  </a:cubicBezTo>
                  <a:cubicBezTo>
                    <a:pt x="248734" y="7180"/>
                    <a:pt x="252627" y="7168"/>
                    <a:pt x="256246" y="7168"/>
                  </a:cubicBezTo>
                  <a:lnTo>
                    <a:pt x="266260" y="7168"/>
                  </a:lnTo>
                  <a:lnTo>
                    <a:pt x="285643" y="7168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19"/>
            <p:cNvSpPr/>
            <p:nvPr/>
          </p:nvSpPr>
          <p:spPr>
            <a:xfrm>
              <a:off x="239463" y="3762500"/>
              <a:ext cx="7141075" cy="110175"/>
            </a:xfrm>
            <a:custGeom>
              <a:rect b="b" l="l" r="r" t="t"/>
              <a:pathLst>
                <a:path extrusionOk="0" fill="none" h="4407" w="285643">
                  <a:moveTo>
                    <a:pt x="0" y="4061"/>
                  </a:moveTo>
                  <a:lnTo>
                    <a:pt x="24884" y="4061"/>
                  </a:lnTo>
                  <a:cubicBezTo>
                    <a:pt x="28754" y="4061"/>
                    <a:pt x="32992" y="4061"/>
                    <a:pt x="37552" y="4061"/>
                  </a:cubicBezTo>
                  <a:cubicBezTo>
                    <a:pt x="39838" y="4061"/>
                    <a:pt x="42220" y="4049"/>
                    <a:pt x="44708" y="4013"/>
                  </a:cubicBezTo>
                  <a:cubicBezTo>
                    <a:pt x="47197" y="3989"/>
                    <a:pt x="49816" y="3918"/>
                    <a:pt x="52566" y="3787"/>
                  </a:cubicBezTo>
                  <a:cubicBezTo>
                    <a:pt x="55329" y="3656"/>
                    <a:pt x="58234" y="3466"/>
                    <a:pt x="61305" y="3180"/>
                  </a:cubicBezTo>
                  <a:cubicBezTo>
                    <a:pt x="64377" y="2906"/>
                    <a:pt x="67592" y="2561"/>
                    <a:pt x="70902" y="2168"/>
                  </a:cubicBezTo>
                  <a:cubicBezTo>
                    <a:pt x="74224" y="1763"/>
                    <a:pt x="77593" y="1358"/>
                    <a:pt x="80963" y="1001"/>
                  </a:cubicBezTo>
                  <a:cubicBezTo>
                    <a:pt x="84320" y="632"/>
                    <a:pt x="87630" y="358"/>
                    <a:pt x="90821" y="191"/>
                  </a:cubicBezTo>
                  <a:cubicBezTo>
                    <a:pt x="94012" y="37"/>
                    <a:pt x="97072" y="1"/>
                    <a:pt x="100001" y="96"/>
                  </a:cubicBezTo>
                  <a:cubicBezTo>
                    <a:pt x="102942" y="191"/>
                    <a:pt x="105751" y="406"/>
                    <a:pt x="108490" y="715"/>
                  </a:cubicBezTo>
                  <a:cubicBezTo>
                    <a:pt x="111216" y="1013"/>
                    <a:pt x="113895" y="1382"/>
                    <a:pt x="116562" y="1787"/>
                  </a:cubicBezTo>
                  <a:cubicBezTo>
                    <a:pt x="119229" y="2192"/>
                    <a:pt x="121920" y="2585"/>
                    <a:pt x="124682" y="2954"/>
                  </a:cubicBezTo>
                  <a:cubicBezTo>
                    <a:pt x="127433" y="3323"/>
                    <a:pt x="130302" y="3620"/>
                    <a:pt x="133338" y="3811"/>
                  </a:cubicBezTo>
                  <a:cubicBezTo>
                    <a:pt x="136374" y="4001"/>
                    <a:pt x="139565" y="4061"/>
                    <a:pt x="142816" y="4061"/>
                  </a:cubicBezTo>
                  <a:cubicBezTo>
                    <a:pt x="146066" y="4061"/>
                    <a:pt x="149305" y="4061"/>
                    <a:pt x="152543" y="4061"/>
                  </a:cubicBezTo>
                  <a:lnTo>
                    <a:pt x="161032" y="4061"/>
                  </a:lnTo>
                  <a:lnTo>
                    <a:pt x="169462" y="4061"/>
                  </a:lnTo>
                  <a:cubicBezTo>
                    <a:pt x="172248" y="4061"/>
                    <a:pt x="175034" y="4073"/>
                    <a:pt x="177784" y="4085"/>
                  </a:cubicBezTo>
                  <a:cubicBezTo>
                    <a:pt x="180547" y="4109"/>
                    <a:pt x="183285" y="4132"/>
                    <a:pt x="186000" y="4168"/>
                  </a:cubicBezTo>
                  <a:cubicBezTo>
                    <a:pt x="188702" y="4216"/>
                    <a:pt x="191393" y="4251"/>
                    <a:pt x="194048" y="4299"/>
                  </a:cubicBezTo>
                  <a:cubicBezTo>
                    <a:pt x="196715" y="4335"/>
                    <a:pt x="199347" y="4370"/>
                    <a:pt x="201954" y="4382"/>
                  </a:cubicBezTo>
                  <a:cubicBezTo>
                    <a:pt x="204561" y="4406"/>
                    <a:pt x="207133" y="4406"/>
                    <a:pt x="209681" y="4406"/>
                  </a:cubicBezTo>
                  <a:cubicBezTo>
                    <a:pt x="212229" y="4394"/>
                    <a:pt x="214741" y="4370"/>
                    <a:pt x="217206" y="4347"/>
                  </a:cubicBezTo>
                  <a:cubicBezTo>
                    <a:pt x="219682" y="4311"/>
                    <a:pt x="222111" y="4275"/>
                    <a:pt x="224504" y="4240"/>
                  </a:cubicBezTo>
                  <a:cubicBezTo>
                    <a:pt x="226886" y="4204"/>
                    <a:pt x="229231" y="4168"/>
                    <a:pt x="231517" y="4132"/>
                  </a:cubicBezTo>
                  <a:cubicBezTo>
                    <a:pt x="236101" y="4085"/>
                    <a:pt x="240471" y="4073"/>
                    <a:pt x="244602" y="4073"/>
                  </a:cubicBezTo>
                  <a:lnTo>
                    <a:pt x="256246" y="4073"/>
                  </a:lnTo>
                  <a:lnTo>
                    <a:pt x="285643" y="4073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19"/>
            <p:cNvSpPr/>
            <p:nvPr/>
          </p:nvSpPr>
          <p:spPr>
            <a:xfrm>
              <a:off x="239463" y="4083675"/>
              <a:ext cx="7141075" cy="34250"/>
            </a:xfrm>
            <a:custGeom>
              <a:rect b="b" l="l" r="r" t="t"/>
              <a:pathLst>
                <a:path extrusionOk="0" fill="none" h="1370" w="285643">
                  <a:moveTo>
                    <a:pt x="0" y="1358"/>
                  </a:moveTo>
                  <a:lnTo>
                    <a:pt x="37552" y="1358"/>
                  </a:lnTo>
                  <a:cubicBezTo>
                    <a:pt x="39827" y="1358"/>
                    <a:pt x="42196" y="1358"/>
                    <a:pt x="44637" y="1358"/>
                  </a:cubicBezTo>
                  <a:cubicBezTo>
                    <a:pt x="47066" y="1358"/>
                    <a:pt x="49602" y="1346"/>
                    <a:pt x="52209" y="1322"/>
                  </a:cubicBezTo>
                  <a:cubicBezTo>
                    <a:pt x="54828" y="1299"/>
                    <a:pt x="57543" y="1251"/>
                    <a:pt x="60353" y="1179"/>
                  </a:cubicBezTo>
                  <a:cubicBezTo>
                    <a:pt x="63163" y="1108"/>
                    <a:pt x="66068" y="1001"/>
                    <a:pt x="69056" y="870"/>
                  </a:cubicBezTo>
                  <a:cubicBezTo>
                    <a:pt x="72045" y="739"/>
                    <a:pt x="75105" y="596"/>
                    <a:pt x="78212" y="453"/>
                  </a:cubicBezTo>
                  <a:cubicBezTo>
                    <a:pt x="81308" y="310"/>
                    <a:pt x="84427" y="179"/>
                    <a:pt x="87511" y="108"/>
                  </a:cubicBezTo>
                  <a:cubicBezTo>
                    <a:pt x="90607" y="25"/>
                    <a:pt x="93667" y="1"/>
                    <a:pt x="96679" y="36"/>
                  </a:cubicBezTo>
                  <a:cubicBezTo>
                    <a:pt x="99703" y="72"/>
                    <a:pt x="102680" y="167"/>
                    <a:pt x="105621" y="310"/>
                  </a:cubicBezTo>
                  <a:cubicBezTo>
                    <a:pt x="108573" y="441"/>
                    <a:pt x="111514" y="620"/>
                    <a:pt x="114479" y="787"/>
                  </a:cubicBezTo>
                  <a:cubicBezTo>
                    <a:pt x="117443" y="953"/>
                    <a:pt x="120468" y="1108"/>
                    <a:pt x="123563" y="1215"/>
                  </a:cubicBezTo>
                  <a:cubicBezTo>
                    <a:pt x="126659" y="1310"/>
                    <a:pt x="129850" y="1346"/>
                    <a:pt x="133088" y="1358"/>
                  </a:cubicBezTo>
                  <a:cubicBezTo>
                    <a:pt x="136327" y="1358"/>
                    <a:pt x="139577" y="1358"/>
                    <a:pt x="142816" y="1370"/>
                  </a:cubicBezTo>
                  <a:lnTo>
                    <a:pt x="178189" y="1370"/>
                  </a:lnTo>
                  <a:lnTo>
                    <a:pt x="186809" y="1370"/>
                  </a:lnTo>
                  <a:lnTo>
                    <a:pt x="195263" y="1370"/>
                  </a:lnTo>
                  <a:cubicBezTo>
                    <a:pt x="198049" y="1370"/>
                    <a:pt x="200811" y="1370"/>
                    <a:pt x="203526" y="1370"/>
                  </a:cubicBezTo>
                  <a:cubicBezTo>
                    <a:pt x="206252" y="1370"/>
                    <a:pt x="208931" y="1370"/>
                    <a:pt x="211586" y="1370"/>
                  </a:cubicBezTo>
                  <a:cubicBezTo>
                    <a:pt x="214229" y="1370"/>
                    <a:pt x="216825" y="1370"/>
                    <a:pt x="219385" y="1370"/>
                  </a:cubicBezTo>
                  <a:lnTo>
                    <a:pt x="226921" y="1370"/>
                  </a:lnTo>
                  <a:lnTo>
                    <a:pt x="234137" y="1370"/>
                  </a:lnTo>
                  <a:lnTo>
                    <a:pt x="285643" y="1370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19"/>
            <p:cNvSpPr/>
            <p:nvPr/>
          </p:nvSpPr>
          <p:spPr>
            <a:xfrm>
              <a:off x="239463" y="4367350"/>
              <a:ext cx="7141075" cy="3900"/>
            </a:xfrm>
            <a:custGeom>
              <a:rect b="b" l="l" r="r" t="t"/>
              <a:pathLst>
                <a:path extrusionOk="0" fill="none" h="156" w="285643">
                  <a:moveTo>
                    <a:pt x="0" y="155"/>
                  </a:moveTo>
                  <a:lnTo>
                    <a:pt x="44625" y="155"/>
                  </a:lnTo>
                  <a:lnTo>
                    <a:pt x="52150" y="155"/>
                  </a:lnTo>
                  <a:cubicBezTo>
                    <a:pt x="54721" y="155"/>
                    <a:pt x="57364" y="155"/>
                    <a:pt x="60079" y="155"/>
                  </a:cubicBezTo>
                  <a:cubicBezTo>
                    <a:pt x="62794" y="155"/>
                    <a:pt x="65568" y="143"/>
                    <a:pt x="68413" y="119"/>
                  </a:cubicBezTo>
                  <a:cubicBezTo>
                    <a:pt x="71259" y="108"/>
                    <a:pt x="74152" y="96"/>
                    <a:pt x="77105" y="72"/>
                  </a:cubicBezTo>
                  <a:cubicBezTo>
                    <a:pt x="80058" y="48"/>
                    <a:pt x="83046" y="24"/>
                    <a:pt x="86070" y="12"/>
                  </a:cubicBezTo>
                  <a:cubicBezTo>
                    <a:pt x="89083" y="0"/>
                    <a:pt x="92119" y="0"/>
                    <a:pt x="95179" y="12"/>
                  </a:cubicBezTo>
                  <a:cubicBezTo>
                    <a:pt x="98239" y="24"/>
                    <a:pt x="101322" y="48"/>
                    <a:pt x="104418" y="72"/>
                  </a:cubicBezTo>
                  <a:cubicBezTo>
                    <a:pt x="107514" y="96"/>
                    <a:pt x="110645" y="131"/>
                    <a:pt x="113812" y="143"/>
                  </a:cubicBezTo>
                  <a:cubicBezTo>
                    <a:pt x="116967" y="155"/>
                    <a:pt x="120182" y="155"/>
                    <a:pt x="123397" y="155"/>
                  </a:cubicBezTo>
                  <a:lnTo>
                    <a:pt x="133088" y="155"/>
                  </a:lnTo>
                  <a:lnTo>
                    <a:pt x="285643" y="155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19"/>
            <p:cNvSpPr/>
            <p:nvPr/>
          </p:nvSpPr>
          <p:spPr>
            <a:xfrm>
              <a:off x="239463" y="4624825"/>
              <a:ext cx="7141075" cy="25"/>
            </a:xfrm>
            <a:custGeom>
              <a:rect b="b" l="l" r="r" t="t"/>
              <a:pathLst>
                <a:path extrusionOk="0" fill="none" h="1" w="285643">
                  <a:moveTo>
                    <a:pt x="0" y="0"/>
                  </a:moveTo>
                  <a:lnTo>
                    <a:pt x="285643" y="0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19"/>
            <p:cNvSpPr/>
            <p:nvPr/>
          </p:nvSpPr>
          <p:spPr>
            <a:xfrm>
              <a:off x="6976750" y="839225"/>
              <a:ext cx="325" cy="4049050"/>
            </a:xfrm>
            <a:custGeom>
              <a:rect b="b" l="l" r="r" t="t"/>
              <a:pathLst>
                <a:path extrusionOk="0" fill="none" h="161962" w="13">
                  <a:moveTo>
                    <a:pt x="1" y="161961"/>
                  </a:moveTo>
                  <a:lnTo>
                    <a:pt x="1" y="69974"/>
                  </a:lnTo>
                  <a:lnTo>
                    <a:pt x="1" y="64521"/>
                  </a:lnTo>
                  <a:cubicBezTo>
                    <a:pt x="1" y="62711"/>
                    <a:pt x="1" y="60913"/>
                    <a:pt x="13" y="59139"/>
                  </a:cubicBezTo>
                  <a:lnTo>
                    <a:pt x="13" y="53853"/>
                  </a:lnTo>
                  <a:cubicBezTo>
                    <a:pt x="13" y="52102"/>
                    <a:pt x="13" y="50376"/>
                    <a:pt x="1" y="48673"/>
                  </a:cubicBezTo>
                  <a:lnTo>
                    <a:pt x="1" y="43637"/>
                  </a:lnTo>
                  <a:lnTo>
                    <a:pt x="1" y="38756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18" name="Google Shape;1018;p1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19" name="Google Shape;1019;p19"/>
          <p:cNvSpPr txBox="1"/>
          <p:nvPr>
            <p:ph idx="1" type="subTitle"/>
          </p:nvPr>
        </p:nvSpPr>
        <p:spPr>
          <a:xfrm>
            <a:off x="1101175" y="2009338"/>
            <a:ext cx="1986000" cy="624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0" name="Google Shape;1020;p19"/>
          <p:cNvSpPr txBox="1"/>
          <p:nvPr>
            <p:ph idx="2" type="subTitle"/>
          </p:nvPr>
        </p:nvSpPr>
        <p:spPr>
          <a:xfrm>
            <a:off x="3578947" y="2009338"/>
            <a:ext cx="1986000" cy="624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1" name="Google Shape;1021;p19"/>
          <p:cNvSpPr txBox="1"/>
          <p:nvPr>
            <p:ph idx="3" type="subTitle"/>
          </p:nvPr>
        </p:nvSpPr>
        <p:spPr>
          <a:xfrm>
            <a:off x="1101175" y="3550296"/>
            <a:ext cx="1986000" cy="624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2" name="Google Shape;1022;p19"/>
          <p:cNvSpPr txBox="1"/>
          <p:nvPr>
            <p:ph idx="4" type="subTitle"/>
          </p:nvPr>
        </p:nvSpPr>
        <p:spPr>
          <a:xfrm>
            <a:off x="3578947" y="3550296"/>
            <a:ext cx="1986000" cy="624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3" name="Google Shape;1023;p19"/>
          <p:cNvSpPr txBox="1"/>
          <p:nvPr>
            <p:ph idx="5" type="subTitle"/>
          </p:nvPr>
        </p:nvSpPr>
        <p:spPr>
          <a:xfrm>
            <a:off x="6056725" y="2009338"/>
            <a:ext cx="1986000" cy="624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4" name="Google Shape;1024;p19"/>
          <p:cNvSpPr txBox="1"/>
          <p:nvPr>
            <p:ph idx="6" type="subTitle"/>
          </p:nvPr>
        </p:nvSpPr>
        <p:spPr>
          <a:xfrm>
            <a:off x="6056725" y="3550296"/>
            <a:ext cx="1986000" cy="624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5" name="Google Shape;1025;p19"/>
          <p:cNvSpPr txBox="1"/>
          <p:nvPr>
            <p:ph idx="7" type="subTitle"/>
          </p:nvPr>
        </p:nvSpPr>
        <p:spPr>
          <a:xfrm>
            <a:off x="1101175" y="1639615"/>
            <a:ext cx="1986000" cy="4851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Exo Medium"/>
                <a:ea typeface="Exo Medium"/>
                <a:cs typeface="Exo Medium"/>
                <a:sym typeface="Exo Medium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1026" name="Google Shape;1026;p19"/>
          <p:cNvSpPr txBox="1"/>
          <p:nvPr>
            <p:ph idx="8" type="subTitle"/>
          </p:nvPr>
        </p:nvSpPr>
        <p:spPr>
          <a:xfrm>
            <a:off x="3578947" y="1639615"/>
            <a:ext cx="1986000" cy="4851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Exo Medium"/>
                <a:ea typeface="Exo Medium"/>
                <a:cs typeface="Exo Medium"/>
                <a:sym typeface="Exo Medium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1027" name="Google Shape;1027;p19"/>
          <p:cNvSpPr txBox="1"/>
          <p:nvPr>
            <p:ph idx="9" type="subTitle"/>
          </p:nvPr>
        </p:nvSpPr>
        <p:spPr>
          <a:xfrm>
            <a:off x="1101175" y="3180140"/>
            <a:ext cx="1986000" cy="4851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Exo Medium"/>
                <a:ea typeface="Exo Medium"/>
                <a:cs typeface="Exo Medium"/>
                <a:sym typeface="Exo Medium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1028" name="Google Shape;1028;p19"/>
          <p:cNvSpPr txBox="1"/>
          <p:nvPr>
            <p:ph idx="13" type="subTitle"/>
          </p:nvPr>
        </p:nvSpPr>
        <p:spPr>
          <a:xfrm>
            <a:off x="3578947" y="3180140"/>
            <a:ext cx="1986000" cy="4851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Exo Medium"/>
                <a:ea typeface="Exo Medium"/>
                <a:cs typeface="Exo Medium"/>
                <a:sym typeface="Exo Medium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1029" name="Google Shape;1029;p19"/>
          <p:cNvSpPr txBox="1"/>
          <p:nvPr>
            <p:ph idx="14" type="subTitle"/>
          </p:nvPr>
        </p:nvSpPr>
        <p:spPr>
          <a:xfrm>
            <a:off x="6056725" y="1639615"/>
            <a:ext cx="1986000" cy="4851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Exo Medium"/>
                <a:ea typeface="Exo Medium"/>
                <a:cs typeface="Exo Medium"/>
                <a:sym typeface="Exo Medium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1030" name="Google Shape;1030;p19"/>
          <p:cNvSpPr txBox="1"/>
          <p:nvPr>
            <p:ph idx="15" type="subTitle"/>
          </p:nvPr>
        </p:nvSpPr>
        <p:spPr>
          <a:xfrm>
            <a:off x="6056725" y="3180140"/>
            <a:ext cx="1986000" cy="4851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Exo Medium"/>
                <a:ea typeface="Exo Medium"/>
                <a:cs typeface="Exo Medium"/>
                <a:sym typeface="Exo Medium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pic>
        <p:nvPicPr>
          <p:cNvPr id="1031" name="Google Shape;1031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-891306">
            <a:off x="7491475" y="4429212"/>
            <a:ext cx="2911499" cy="291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2" name="Google Shape;1032;p19"/>
          <p:cNvPicPr preferRelativeResize="0"/>
          <p:nvPr/>
        </p:nvPicPr>
        <p:blipFill rotWithShape="1">
          <a:blip r:embed="rId3">
            <a:alphaModFix/>
          </a:blip>
          <a:srcRect b="0" l="5802" r="0" t="0"/>
          <a:stretch/>
        </p:blipFill>
        <p:spPr>
          <a:xfrm rot="-14">
            <a:off x="-847050" y="-646222"/>
            <a:ext cx="1914050" cy="2032043"/>
          </a:xfrm>
          <a:prstGeom prst="rect">
            <a:avLst/>
          </a:prstGeom>
          <a:noFill/>
          <a:ln>
            <a:noFill/>
          </a:ln>
        </p:spPr>
      </p:pic>
      <p:sp>
        <p:nvSpPr>
          <p:cNvPr id="1033" name="Google Shape;1033;p19"/>
          <p:cNvSpPr/>
          <p:nvPr/>
        </p:nvSpPr>
        <p:spPr>
          <a:xfrm>
            <a:off x="8201813" y="-322320"/>
            <a:ext cx="686100" cy="68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4" name="Google Shape;1034;p19"/>
          <p:cNvSpPr/>
          <p:nvPr/>
        </p:nvSpPr>
        <p:spPr>
          <a:xfrm>
            <a:off x="-344407" y="4740296"/>
            <a:ext cx="1526707" cy="81369"/>
          </a:xfrm>
          <a:custGeom>
            <a:rect b="b" l="l" r="r" t="t"/>
            <a:pathLst>
              <a:path extrusionOk="0" h="3620" w="67914">
                <a:moveTo>
                  <a:pt x="63663" y="3620"/>
                </a:moveTo>
                <a:cubicBezTo>
                  <a:pt x="62389" y="3620"/>
                  <a:pt x="61747" y="2810"/>
                  <a:pt x="61187" y="2084"/>
                </a:cubicBezTo>
                <a:cubicBezTo>
                  <a:pt x="60615" y="1358"/>
                  <a:pt x="60223" y="905"/>
                  <a:pt x="59425" y="905"/>
                </a:cubicBezTo>
                <a:cubicBezTo>
                  <a:pt x="58627" y="905"/>
                  <a:pt x="58234" y="1358"/>
                  <a:pt x="57663" y="2084"/>
                </a:cubicBezTo>
                <a:cubicBezTo>
                  <a:pt x="57091" y="2810"/>
                  <a:pt x="56460" y="3620"/>
                  <a:pt x="55174" y="3620"/>
                </a:cubicBezTo>
                <a:cubicBezTo>
                  <a:pt x="53900" y="3620"/>
                  <a:pt x="53257" y="2810"/>
                  <a:pt x="52698" y="2084"/>
                </a:cubicBezTo>
                <a:cubicBezTo>
                  <a:pt x="52126" y="1358"/>
                  <a:pt x="51733" y="905"/>
                  <a:pt x="50936" y="905"/>
                </a:cubicBezTo>
                <a:cubicBezTo>
                  <a:pt x="50138" y="905"/>
                  <a:pt x="49745" y="1358"/>
                  <a:pt x="49174" y="2084"/>
                </a:cubicBezTo>
                <a:cubicBezTo>
                  <a:pt x="48602" y="2810"/>
                  <a:pt x="47971" y="3620"/>
                  <a:pt x="46685" y="3620"/>
                </a:cubicBezTo>
                <a:cubicBezTo>
                  <a:pt x="45411" y="3620"/>
                  <a:pt x="44768" y="2810"/>
                  <a:pt x="44209" y="2084"/>
                </a:cubicBezTo>
                <a:cubicBezTo>
                  <a:pt x="43637" y="1358"/>
                  <a:pt x="43244" y="905"/>
                  <a:pt x="42446" y="905"/>
                </a:cubicBezTo>
                <a:cubicBezTo>
                  <a:pt x="41649" y="905"/>
                  <a:pt x="41256" y="1358"/>
                  <a:pt x="40684" y="2084"/>
                </a:cubicBezTo>
                <a:cubicBezTo>
                  <a:pt x="40113" y="2810"/>
                  <a:pt x="39482" y="3620"/>
                  <a:pt x="38196" y="3620"/>
                </a:cubicBezTo>
                <a:cubicBezTo>
                  <a:pt x="36922" y="3620"/>
                  <a:pt x="36279" y="2810"/>
                  <a:pt x="35719" y="2084"/>
                </a:cubicBezTo>
                <a:cubicBezTo>
                  <a:pt x="35148" y="1358"/>
                  <a:pt x="34755" y="905"/>
                  <a:pt x="33957" y="905"/>
                </a:cubicBezTo>
                <a:cubicBezTo>
                  <a:pt x="33160" y="905"/>
                  <a:pt x="32767" y="1358"/>
                  <a:pt x="32195" y="2084"/>
                </a:cubicBezTo>
                <a:cubicBezTo>
                  <a:pt x="31624" y="2810"/>
                  <a:pt x="30993" y="3620"/>
                  <a:pt x="29707" y="3620"/>
                </a:cubicBezTo>
                <a:cubicBezTo>
                  <a:pt x="28433" y="3620"/>
                  <a:pt x="27790" y="2810"/>
                  <a:pt x="27230" y="2084"/>
                </a:cubicBezTo>
                <a:cubicBezTo>
                  <a:pt x="26659" y="1358"/>
                  <a:pt x="26266" y="905"/>
                  <a:pt x="25468" y="905"/>
                </a:cubicBezTo>
                <a:cubicBezTo>
                  <a:pt x="24670" y="905"/>
                  <a:pt x="24278" y="1358"/>
                  <a:pt x="23706" y="2084"/>
                </a:cubicBezTo>
                <a:cubicBezTo>
                  <a:pt x="23135" y="2810"/>
                  <a:pt x="22504" y="3620"/>
                  <a:pt x="21218" y="3620"/>
                </a:cubicBezTo>
                <a:cubicBezTo>
                  <a:pt x="19944" y="3620"/>
                  <a:pt x="19301" y="2810"/>
                  <a:pt x="18741" y="2084"/>
                </a:cubicBezTo>
                <a:cubicBezTo>
                  <a:pt x="18170" y="1358"/>
                  <a:pt x="17777" y="905"/>
                  <a:pt x="16979" y="905"/>
                </a:cubicBezTo>
                <a:cubicBezTo>
                  <a:pt x="16181" y="905"/>
                  <a:pt x="15788" y="1358"/>
                  <a:pt x="15217" y="2084"/>
                </a:cubicBezTo>
                <a:cubicBezTo>
                  <a:pt x="14645" y="2810"/>
                  <a:pt x="14014" y="3620"/>
                  <a:pt x="12728" y="3620"/>
                </a:cubicBezTo>
                <a:cubicBezTo>
                  <a:pt x="11455" y="3620"/>
                  <a:pt x="10812" y="2810"/>
                  <a:pt x="10252" y="2084"/>
                </a:cubicBezTo>
                <a:cubicBezTo>
                  <a:pt x="9680" y="1358"/>
                  <a:pt x="9288" y="905"/>
                  <a:pt x="8490" y="905"/>
                </a:cubicBezTo>
                <a:cubicBezTo>
                  <a:pt x="7692" y="905"/>
                  <a:pt x="7299" y="1358"/>
                  <a:pt x="6728" y="2084"/>
                </a:cubicBezTo>
                <a:cubicBezTo>
                  <a:pt x="6156" y="2810"/>
                  <a:pt x="5525" y="3620"/>
                  <a:pt x="4239" y="3620"/>
                </a:cubicBezTo>
                <a:cubicBezTo>
                  <a:pt x="2965" y="3620"/>
                  <a:pt x="2322" y="2810"/>
                  <a:pt x="1763" y="2084"/>
                </a:cubicBezTo>
                <a:cubicBezTo>
                  <a:pt x="1191" y="1358"/>
                  <a:pt x="798" y="905"/>
                  <a:pt x="1" y="905"/>
                </a:cubicBezTo>
                <a:lnTo>
                  <a:pt x="1" y="0"/>
                </a:lnTo>
                <a:cubicBezTo>
                  <a:pt x="1287" y="0"/>
                  <a:pt x="1918" y="810"/>
                  <a:pt x="2477" y="1536"/>
                </a:cubicBezTo>
                <a:cubicBezTo>
                  <a:pt x="3049" y="2262"/>
                  <a:pt x="3442" y="2715"/>
                  <a:pt x="4239" y="2715"/>
                </a:cubicBezTo>
                <a:cubicBezTo>
                  <a:pt x="5049" y="2715"/>
                  <a:pt x="5442" y="2262"/>
                  <a:pt x="6013" y="1536"/>
                </a:cubicBezTo>
                <a:cubicBezTo>
                  <a:pt x="6573" y="810"/>
                  <a:pt x="7204" y="0"/>
                  <a:pt x="8490" y="0"/>
                </a:cubicBezTo>
                <a:cubicBezTo>
                  <a:pt x="9776" y="0"/>
                  <a:pt x="10407" y="810"/>
                  <a:pt x="10966" y="1536"/>
                </a:cubicBezTo>
                <a:cubicBezTo>
                  <a:pt x="11538" y="2262"/>
                  <a:pt x="11931" y="2715"/>
                  <a:pt x="12728" y="2715"/>
                </a:cubicBezTo>
                <a:cubicBezTo>
                  <a:pt x="13538" y="2715"/>
                  <a:pt x="13931" y="2262"/>
                  <a:pt x="14503" y="1536"/>
                </a:cubicBezTo>
                <a:cubicBezTo>
                  <a:pt x="15062" y="810"/>
                  <a:pt x="15693" y="0"/>
                  <a:pt x="16979" y="0"/>
                </a:cubicBezTo>
                <a:cubicBezTo>
                  <a:pt x="18265" y="0"/>
                  <a:pt x="18896" y="810"/>
                  <a:pt x="19456" y="1536"/>
                </a:cubicBezTo>
                <a:cubicBezTo>
                  <a:pt x="20027" y="2262"/>
                  <a:pt x="20420" y="2715"/>
                  <a:pt x="21218" y="2715"/>
                </a:cubicBezTo>
                <a:cubicBezTo>
                  <a:pt x="22027" y="2715"/>
                  <a:pt x="22420" y="2262"/>
                  <a:pt x="22992" y="1536"/>
                </a:cubicBezTo>
                <a:cubicBezTo>
                  <a:pt x="23551" y="810"/>
                  <a:pt x="24182" y="0"/>
                  <a:pt x="25468" y="0"/>
                </a:cubicBezTo>
                <a:cubicBezTo>
                  <a:pt x="26754" y="0"/>
                  <a:pt x="27385" y="810"/>
                  <a:pt x="27945" y="1536"/>
                </a:cubicBezTo>
                <a:cubicBezTo>
                  <a:pt x="28516" y="2262"/>
                  <a:pt x="28909" y="2715"/>
                  <a:pt x="29707" y="2715"/>
                </a:cubicBezTo>
                <a:cubicBezTo>
                  <a:pt x="30516" y="2715"/>
                  <a:pt x="30909" y="2262"/>
                  <a:pt x="31481" y="1536"/>
                </a:cubicBezTo>
                <a:cubicBezTo>
                  <a:pt x="32040" y="810"/>
                  <a:pt x="32671" y="0"/>
                  <a:pt x="33957" y="0"/>
                </a:cubicBezTo>
                <a:cubicBezTo>
                  <a:pt x="35243" y="0"/>
                  <a:pt x="35874" y="810"/>
                  <a:pt x="36434" y="1536"/>
                </a:cubicBezTo>
                <a:cubicBezTo>
                  <a:pt x="37005" y="2262"/>
                  <a:pt x="37398" y="2715"/>
                  <a:pt x="38196" y="2715"/>
                </a:cubicBezTo>
                <a:cubicBezTo>
                  <a:pt x="39006" y="2715"/>
                  <a:pt x="39398" y="2262"/>
                  <a:pt x="39970" y="1536"/>
                </a:cubicBezTo>
                <a:cubicBezTo>
                  <a:pt x="40530" y="810"/>
                  <a:pt x="41161" y="0"/>
                  <a:pt x="42446" y="0"/>
                </a:cubicBezTo>
                <a:cubicBezTo>
                  <a:pt x="43732" y="0"/>
                  <a:pt x="44363" y="810"/>
                  <a:pt x="44923" y="1536"/>
                </a:cubicBezTo>
                <a:cubicBezTo>
                  <a:pt x="45494" y="2262"/>
                  <a:pt x="45887" y="2715"/>
                  <a:pt x="46685" y="2715"/>
                </a:cubicBezTo>
                <a:cubicBezTo>
                  <a:pt x="47495" y="2715"/>
                  <a:pt x="47888" y="2262"/>
                  <a:pt x="48459" y="1536"/>
                </a:cubicBezTo>
                <a:cubicBezTo>
                  <a:pt x="49019" y="810"/>
                  <a:pt x="49650" y="0"/>
                  <a:pt x="50936" y="0"/>
                </a:cubicBezTo>
                <a:cubicBezTo>
                  <a:pt x="52222" y="0"/>
                  <a:pt x="52853" y="810"/>
                  <a:pt x="53412" y="1536"/>
                </a:cubicBezTo>
                <a:cubicBezTo>
                  <a:pt x="53984" y="2262"/>
                  <a:pt x="54377" y="2715"/>
                  <a:pt x="55174" y="2715"/>
                </a:cubicBezTo>
                <a:cubicBezTo>
                  <a:pt x="55984" y="2715"/>
                  <a:pt x="56377" y="2262"/>
                  <a:pt x="56948" y="1536"/>
                </a:cubicBezTo>
                <a:cubicBezTo>
                  <a:pt x="57508" y="810"/>
                  <a:pt x="58139" y="0"/>
                  <a:pt x="59425" y="0"/>
                </a:cubicBezTo>
                <a:cubicBezTo>
                  <a:pt x="60711" y="0"/>
                  <a:pt x="61342" y="810"/>
                  <a:pt x="61901" y="1536"/>
                </a:cubicBezTo>
                <a:cubicBezTo>
                  <a:pt x="62473" y="2262"/>
                  <a:pt x="62866" y="2715"/>
                  <a:pt x="63663" y="2715"/>
                </a:cubicBezTo>
                <a:cubicBezTo>
                  <a:pt x="64473" y="2715"/>
                  <a:pt x="64866" y="2262"/>
                  <a:pt x="65437" y="1536"/>
                </a:cubicBezTo>
                <a:cubicBezTo>
                  <a:pt x="65997" y="810"/>
                  <a:pt x="66628" y="0"/>
                  <a:pt x="67914" y="0"/>
                </a:cubicBezTo>
                <a:lnTo>
                  <a:pt x="67914" y="905"/>
                </a:lnTo>
                <a:cubicBezTo>
                  <a:pt x="67116" y="905"/>
                  <a:pt x="66723" y="1358"/>
                  <a:pt x="66152" y="2084"/>
                </a:cubicBezTo>
                <a:cubicBezTo>
                  <a:pt x="65580" y="2810"/>
                  <a:pt x="64949" y="3620"/>
                  <a:pt x="63663" y="36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5" name="Google Shape;1035;p19"/>
          <p:cNvSpPr/>
          <p:nvPr/>
        </p:nvSpPr>
        <p:spPr>
          <a:xfrm>
            <a:off x="-538175" y="4906226"/>
            <a:ext cx="1526707" cy="81369"/>
          </a:xfrm>
          <a:custGeom>
            <a:rect b="b" l="l" r="r" t="t"/>
            <a:pathLst>
              <a:path extrusionOk="0" h="3620" w="67914">
                <a:moveTo>
                  <a:pt x="63675" y="3620"/>
                </a:moveTo>
                <a:cubicBezTo>
                  <a:pt x="62389" y="3620"/>
                  <a:pt x="61758" y="2810"/>
                  <a:pt x="61199" y="2084"/>
                </a:cubicBezTo>
                <a:cubicBezTo>
                  <a:pt x="60615" y="1357"/>
                  <a:pt x="60234" y="905"/>
                  <a:pt x="59425" y="905"/>
                </a:cubicBezTo>
                <a:cubicBezTo>
                  <a:pt x="58627" y="905"/>
                  <a:pt x="58234" y="1357"/>
                  <a:pt x="57663" y="2084"/>
                </a:cubicBezTo>
                <a:cubicBezTo>
                  <a:pt x="57103" y="2810"/>
                  <a:pt x="56460" y="3620"/>
                  <a:pt x="55186" y="3620"/>
                </a:cubicBezTo>
                <a:cubicBezTo>
                  <a:pt x="53900" y="3620"/>
                  <a:pt x="53269" y="2810"/>
                  <a:pt x="52710" y="2084"/>
                </a:cubicBezTo>
                <a:cubicBezTo>
                  <a:pt x="52126" y="1357"/>
                  <a:pt x="51745" y="905"/>
                  <a:pt x="50936" y="905"/>
                </a:cubicBezTo>
                <a:cubicBezTo>
                  <a:pt x="50138" y="905"/>
                  <a:pt x="49745" y="1357"/>
                  <a:pt x="49173" y="2084"/>
                </a:cubicBezTo>
                <a:cubicBezTo>
                  <a:pt x="48614" y="2810"/>
                  <a:pt x="47971" y="3620"/>
                  <a:pt x="46697" y="3620"/>
                </a:cubicBezTo>
                <a:cubicBezTo>
                  <a:pt x="45411" y="3620"/>
                  <a:pt x="44780" y="2810"/>
                  <a:pt x="44220" y="2084"/>
                </a:cubicBezTo>
                <a:cubicBezTo>
                  <a:pt x="43637" y="1357"/>
                  <a:pt x="43256" y="905"/>
                  <a:pt x="42446" y="905"/>
                </a:cubicBezTo>
                <a:cubicBezTo>
                  <a:pt x="41649" y="905"/>
                  <a:pt x="41256" y="1357"/>
                  <a:pt x="40684" y="2084"/>
                </a:cubicBezTo>
                <a:cubicBezTo>
                  <a:pt x="40125" y="2810"/>
                  <a:pt x="39482" y="3620"/>
                  <a:pt x="38208" y="3620"/>
                </a:cubicBezTo>
                <a:cubicBezTo>
                  <a:pt x="36922" y="3620"/>
                  <a:pt x="36291" y="2810"/>
                  <a:pt x="35731" y="2084"/>
                </a:cubicBezTo>
                <a:cubicBezTo>
                  <a:pt x="35148" y="1357"/>
                  <a:pt x="34767" y="905"/>
                  <a:pt x="33957" y="905"/>
                </a:cubicBezTo>
                <a:cubicBezTo>
                  <a:pt x="33159" y="905"/>
                  <a:pt x="32767" y="1357"/>
                  <a:pt x="32195" y="2084"/>
                </a:cubicBezTo>
                <a:cubicBezTo>
                  <a:pt x="31635" y="2810"/>
                  <a:pt x="30993" y="3620"/>
                  <a:pt x="29719" y="3620"/>
                </a:cubicBezTo>
                <a:cubicBezTo>
                  <a:pt x="28433" y="3620"/>
                  <a:pt x="27802" y="2810"/>
                  <a:pt x="27242" y="2084"/>
                </a:cubicBezTo>
                <a:cubicBezTo>
                  <a:pt x="26659" y="1357"/>
                  <a:pt x="26278" y="905"/>
                  <a:pt x="25468" y="905"/>
                </a:cubicBezTo>
                <a:cubicBezTo>
                  <a:pt x="24670" y="905"/>
                  <a:pt x="24277" y="1357"/>
                  <a:pt x="23706" y="2084"/>
                </a:cubicBezTo>
                <a:cubicBezTo>
                  <a:pt x="23146" y="2810"/>
                  <a:pt x="22503" y="3620"/>
                  <a:pt x="21229" y="3620"/>
                </a:cubicBezTo>
                <a:cubicBezTo>
                  <a:pt x="19944" y="3620"/>
                  <a:pt x="19313" y="2810"/>
                  <a:pt x="18753" y="2084"/>
                </a:cubicBezTo>
                <a:cubicBezTo>
                  <a:pt x="18170" y="1357"/>
                  <a:pt x="17789" y="905"/>
                  <a:pt x="16979" y="905"/>
                </a:cubicBezTo>
                <a:cubicBezTo>
                  <a:pt x="16181" y="905"/>
                  <a:pt x="15788" y="1357"/>
                  <a:pt x="15217" y="2084"/>
                </a:cubicBezTo>
                <a:cubicBezTo>
                  <a:pt x="14657" y="2810"/>
                  <a:pt x="14014" y="3620"/>
                  <a:pt x="12740" y="3620"/>
                </a:cubicBezTo>
                <a:cubicBezTo>
                  <a:pt x="11454" y="3620"/>
                  <a:pt x="10823" y="2810"/>
                  <a:pt x="10264" y="2084"/>
                </a:cubicBezTo>
                <a:cubicBezTo>
                  <a:pt x="9680" y="1357"/>
                  <a:pt x="9299" y="905"/>
                  <a:pt x="8490" y="905"/>
                </a:cubicBezTo>
                <a:cubicBezTo>
                  <a:pt x="7692" y="905"/>
                  <a:pt x="7299" y="1357"/>
                  <a:pt x="6728" y="2084"/>
                </a:cubicBezTo>
                <a:cubicBezTo>
                  <a:pt x="6168" y="2810"/>
                  <a:pt x="5525" y="3620"/>
                  <a:pt x="4251" y="3620"/>
                </a:cubicBezTo>
                <a:cubicBezTo>
                  <a:pt x="2965" y="3620"/>
                  <a:pt x="2334" y="2810"/>
                  <a:pt x="1775" y="2084"/>
                </a:cubicBezTo>
                <a:cubicBezTo>
                  <a:pt x="1191" y="1357"/>
                  <a:pt x="810" y="905"/>
                  <a:pt x="1" y="905"/>
                </a:cubicBezTo>
                <a:lnTo>
                  <a:pt x="1" y="0"/>
                </a:lnTo>
                <a:cubicBezTo>
                  <a:pt x="1286" y="0"/>
                  <a:pt x="1917" y="810"/>
                  <a:pt x="2477" y="1536"/>
                </a:cubicBezTo>
                <a:cubicBezTo>
                  <a:pt x="3060" y="2262"/>
                  <a:pt x="3453" y="2715"/>
                  <a:pt x="4251" y="2715"/>
                </a:cubicBezTo>
                <a:cubicBezTo>
                  <a:pt x="5049" y="2715"/>
                  <a:pt x="5442" y="2262"/>
                  <a:pt x="6013" y="1536"/>
                </a:cubicBezTo>
                <a:cubicBezTo>
                  <a:pt x="6573" y="810"/>
                  <a:pt x="7216" y="0"/>
                  <a:pt x="8490" y="0"/>
                </a:cubicBezTo>
                <a:cubicBezTo>
                  <a:pt x="9776" y="0"/>
                  <a:pt x="10407" y="810"/>
                  <a:pt x="10966" y="1536"/>
                </a:cubicBezTo>
                <a:cubicBezTo>
                  <a:pt x="11550" y="2262"/>
                  <a:pt x="11943" y="2715"/>
                  <a:pt x="12740" y="2715"/>
                </a:cubicBezTo>
                <a:cubicBezTo>
                  <a:pt x="13538" y="2715"/>
                  <a:pt x="13931" y="2262"/>
                  <a:pt x="14502" y="1536"/>
                </a:cubicBezTo>
                <a:cubicBezTo>
                  <a:pt x="15062" y="810"/>
                  <a:pt x="15705" y="0"/>
                  <a:pt x="16979" y="0"/>
                </a:cubicBezTo>
                <a:cubicBezTo>
                  <a:pt x="18265" y="0"/>
                  <a:pt x="18896" y="810"/>
                  <a:pt x="19455" y="1536"/>
                </a:cubicBezTo>
                <a:cubicBezTo>
                  <a:pt x="20039" y="2262"/>
                  <a:pt x="20432" y="2715"/>
                  <a:pt x="21229" y="2715"/>
                </a:cubicBezTo>
                <a:cubicBezTo>
                  <a:pt x="22027" y="2715"/>
                  <a:pt x="22420" y="2262"/>
                  <a:pt x="22992" y="1536"/>
                </a:cubicBezTo>
                <a:cubicBezTo>
                  <a:pt x="23551" y="810"/>
                  <a:pt x="24194" y="0"/>
                  <a:pt x="25468" y="0"/>
                </a:cubicBezTo>
                <a:cubicBezTo>
                  <a:pt x="26754" y="0"/>
                  <a:pt x="27385" y="810"/>
                  <a:pt x="27945" y="1536"/>
                </a:cubicBezTo>
                <a:cubicBezTo>
                  <a:pt x="28528" y="2262"/>
                  <a:pt x="28921" y="2715"/>
                  <a:pt x="29719" y="2715"/>
                </a:cubicBezTo>
                <a:cubicBezTo>
                  <a:pt x="30516" y="2715"/>
                  <a:pt x="30909" y="2262"/>
                  <a:pt x="31481" y="1536"/>
                </a:cubicBezTo>
                <a:cubicBezTo>
                  <a:pt x="32040" y="810"/>
                  <a:pt x="32683" y="0"/>
                  <a:pt x="33957" y="0"/>
                </a:cubicBezTo>
                <a:cubicBezTo>
                  <a:pt x="35243" y="0"/>
                  <a:pt x="35874" y="810"/>
                  <a:pt x="36434" y="1536"/>
                </a:cubicBezTo>
                <a:cubicBezTo>
                  <a:pt x="37017" y="2262"/>
                  <a:pt x="37410" y="2715"/>
                  <a:pt x="38208" y="2715"/>
                </a:cubicBezTo>
                <a:cubicBezTo>
                  <a:pt x="39005" y="2715"/>
                  <a:pt x="39398" y="2262"/>
                  <a:pt x="39970" y="1536"/>
                </a:cubicBezTo>
                <a:cubicBezTo>
                  <a:pt x="40529" y="810"/>
                  <a:pt x="41172" y="0"/>
                  <a:pt x="42446" y="0"/>
                </a:cubicBezTo>
                <a:cubicBezTo>
                  <a:pt x="43732" y="0"/>
                  <a:pt x="44363" y="810"/>
                  <a:pt x="44923" y="1536"/>
                </a:cubicBezTo>
                <a:cubicBezTo>
                  <a:pt x="45506" y="2262"/>
                  <a:pt x="45899" y="2715"/>
                  <a:pt x="46697" y="2715"/>
                </a:cubicBezTo>
                <a:cubicBezTo>
                  <a:pt x="47495" y="2715"/>
                  <a:pt x="47888" y="2262"/>
                  <a:pt x="48459" y="1536"/>
                </a:cubicBezTo>
                <a:cubicBezTo>
                  <a:pt x="49019" y="810"/>
                  <a:pt x="49662" y="0"/>
                  <a:pt x="50936" y="0"/>
                </a:cubicBezTo>
                <a:cubicBezTo>
                  <a:pt x="52221" y="0"/>
                  <a:pt x="52852" y="810"/>
                  <a:pt x="53412" y="1536"/>
                </a:cubicBezTo>
                <a:cubicBezTo>
                  <a:pt x="53995" y="2262"/>
                  <a:pt x="54388" y="2715"/>
                  <a:pt x="55186" y="2715"/>
                </a:cubicBezTo>
                <a:cubicBezTo>
                  <a:pt x="55984" y="2715"/>
                  <a:pt x="56377" y="2262"/>
                  <a:pt x="56948" y="1536"/>
                </a:cubicBezTo>
                <a:cubicBezTo>
                  <a:pt x="57508" y="810"/>
                  <a:pt x="58151" y="0"/>
                  <a:pt x="59425" y="0"/>
                </a:cubicBezTo>
                <a:cubicBezTo>
                  <a:pt x="60711" y="0"/>
                  <a:pt x="61342" y="810"/>
                  <a:pt x="61901" y="1536"/>
                </a:cubicBezTo>
                <a:cubicBezTo>
                  <a:pt x="62485" y="2262"/>
                  <a:pt x="62877" y="2715"/>
                  <a:pt x="63675" y="2715"/>
                </a:cubicBezTo>
                <a:cubicBezTo>
                  <a:pt x="64473" y="2715"/>
                  <a:pt x="64866" y="2262"/>
                  <a:pt x="65437" y="1536"/>
                </a:cubicBezTo>
                <a:cubicBezTo>
                  <a:pt x="65997" y="810"/>
                  <a:pt x="66640" y="0"/>
                  <a:pt x="67914" y="0"/>
                </a:cubicBezTo>
                <a:lnTo>
                  <a:pt x="67914" y="905"/>
                </a:lnTo>
                <a:cubicBezTo>
                  <a:pt x="67116" y="905"/>
                  <a:pt x="66723" y="1357"/>
                  <a:pt x="66152" y="2084"/>
                </a:cubicBezTo>
                <a:cubicBezTo>
                  <a:pt x="65592" y="2810"/>
                  <a:pt x="64949" y="3620"/>
                  <a:pt x="63675" y="36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6" name="Google Shape;1036;p19"/>
          <p:cNvSpPr/>
          <p:nvPr/>
        </p:nvSpPr>
        <p:spPr>
          <a:xfrm rot="2700000">
            <a:off x="8515093" y="4047097"/>
            <a:ext cx="308864" cy="308864"/>
          </a:xfrm>
          <a:prstGeom prst="plus">
            <a:avLst>
              <a:gd fmla="val 36715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7" name="Google Shape;1037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12_1">
    <p:spTree>
      <p:nvGrpSpPr>
        <p:cNvPr id="1038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9" name="Google Shape;1039;p20"/>
          <p:cNvGrpSpPr/>
          <p:nvPr/>
        </p:nvGrpSpPr>
        <p:grpSpPr>
          <a:xfrm>
            <a:off x="1" y="10"/>
            <a:ext cx="9126294" cy="5143547"/>
            <a:chOff x="239463" y="826725"/>
            <a:chExt cx="7141075" cy="4061550"/>
          </a:xfrm>
        </p:grpSpPr>
        <p:sp>
          <p:nvSpPr>
            <p:cNvPr id="1040" name="Google Shape;1040;p20"/>
            <p:cNvSpPr/>
            <p:nvPr/>
          </p:nvSpPr>
          <p:spPr>
            <a:xfrm>
              <a:off x="6695913" y="826725"/>
              <a:ext cx="325" cy="4049050"/>
            </a:xfrm>
            <a:custGeom>
              <a:rect b="b" l="l" r="r" t="t"/>
              <a:pathLst>
                <a:path extrusionOk="0" fill="none" h="161962" w="13">
                  <a:moveTo>
                    <a:pt x="1" y="161961"/>
                  </a:moveTo>
                  <a:lnTo>
                    <a:pt x="1" y="69974"/>
                  </a:lnTo>
                  <a:lnTo>
                    <a:pt x="1" y="64521"/>
                  </a:lnTo>
                  <a:cubicBezTo>
                    <a:pt x="1" y="62711"/>
                    <a:pt x="1" y="60913"/>
                    <a:pt x="13" y="59139"/>
                  </a:cubicBezTo>
                  <a:lnTo>
                    <a:pt x="13" y="53853"/>
                  </a:lnTo>
                  <a:cubicBezTo>
                    <a:pt x="13" y="52102"/>
                    <a:pt x="13" y="50376"/>
                    <a:pt x="1" y="48673"/>
                  </a:cubicBezTo>
                  <a:lnTo>
                    <a:pt x="1" y="43637"/>
                  </a:lnTo>
                  <a:lnTo>
                    <a:pt x="1" y="38756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20"/>
            <p:cNvSpPr/>
            <p:nvPr/>
          </p:nvSpPr>
          <p:spPr>
            <a:xfrm>
              <a:off x="7257588" y="839225"/>
              <a:ext cx="25" cy="4049050"/>
            </a:xfrm>
            <a:custGeom>
              <a:rect b="b" l="l" r="r" t="t"/>
              <a:pathLst>
                <a:path extrusionOk="0" fill="none" h="161962" w="1">
                  <a:moveTo>
                    <a:pt x="1" y="161961"/>
                  </a:moveTo>
                  <a:lnTo>
                    <a:pt x="1" y="69974"/>
                  </a:lnTo>
                  <a:lnTo>
                    <a:pt x="1" y="64521"/>
                  </a:lnTo>
                  <a:cubicBezTo>
                    <a:pt x="1" y="62711"/>
                    <a:pt x="1" y="60925"/>
                    <a:pt x="1" y="59139"/>
                  </a:cubicBezTo>
                  <a:lnTo>
                    <a:pt x="1" y="53853"/>
                  </a:lnTo>
                  <a:cubicBezTo>
                    <a:pt x="1" y="52103"/>
                    <a:pt x="1" y="50376"/>
                    <a:pt x="1" y="48674"/>
                  </a:cubicBezTo>
                  <a:lnTo>
                    <a:pt x="1" y="43637"/>
                  </a:lnTo>
                  <a:lnTo>
                    <a:pt x="1" y="38756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20"/>
            <p:cNvSpPr/>
            <p:nvPr/>
          </p:nvSpPr>
          <p:spPr>
            <a:xfrm>
              <a:off x="6415238" y="827025"/>
              <a:ext cx="12525" cy="4048750"/>
            </a:xfrm>
            <a:custGeom>
              <a:rect b="b" l="l" r="r" t="t"/>
              <a:pathLst>
                <a:path extrusionOk="0" fill="none" h="161950" w="501">
                  <a:moveTo>
                    <a:pt x="0" y="161949"/>
                  </a:moveTo>
                  <a:lnTo>
                    <a:pt x="0" y="101025"/>
                  </a:lnTo>
                  <a:lnTo>
                    <a:pt x="0" y="94405"/>
                  </a:lnTo>
                  <a:lnTo>
                    <a:pt x="0" y="87714"/>
                  </a:lnTo>
                  <a:lnTo>
                    <a:pt x="0" y="80975"/>
                  </a:lnTo>
                  <a:cubicBezTo>
                    <a:pt x="0" y="78725"/>
                    <a:pt x="12" y="76474"/>
                    <a:pt x="71" y="74200"/>
                  </a:cubicBezTo>
                  <a:cubicBezTo>
                    <a:pt x="119" y="71926"/>
                    <a:pt x="202" y="69640"/>
                    <a:pt x="274" y="67378"/>
                  </a:cubicBezTo>
                  <a:cubicBezTo>
                    <a:pt x="357" y="65116"/>
                    <a:pt x="429" y="62877"/>
                    <a:pt x="464" y="60687"/>
                  </a:cubicBezTo>
                  <a:cubicBezTo>
                    <a:pt x="488" y="59044"/>
                    <a:pt x="500" y="57413"/>
                    <a:pt x="488" y="55817"/>
                  </a:cubicBezTo>
                  <a:cubicBezTo>
                    <a:pt x="488" y="54210"/>
                    <a:pt x="464" y="52638"/>
                    <a:pt x="429" y="51078"/>
                  </a:cubicBezTo>
                  <a:cubicBezTo>
                    <a:pt x="393" y="49531"/>
                    <a:pt x="345" y="47983"/>
                    <a:pt x="298" y="46471"/>
                  </a:cubicBezTo>
                  <a:cubicBezTo>
                    <a:pt x="250" y="44947"/>
                    <a:pt x="202" y="43447"/>
                    <a:pt x="155" y="41958"/>
                  </a:cubicBezTo>
                  <a:cubicBezTo>
                    <a:pt x="119" y="40458"/>
                    <a:pt x="83" y="38994"/>
                    <a:pt x="60" y="37553"/>
                  </a:cubicBezTo>
                  <a:cubicBezTo>
                    <a:pt x="24" y="36100"/>
                    <a:pt x="12" y="34684"/>
                    <a:pt x="12" y="33291"/>
                  </a:cubicBezTo>
                  <a:cubicBezTo>
                    <a:pt x="0" y="30504"/>
                    <a:pt x="0" y="27837"/>
                    <a:pt x="0" y="25301"/>
                  </a:cubicBez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20"/>
            <p:cNvSpPr/>
            <p:nvPr/>
          </p:nvSpPr>
          <p:spPr>
            <a:xfrm>
              <a:off x="6131863" y="827025"/>
              <a:ext cx="64325" cy="4048750"/>
            </a:xfrm>
            <a:custGeom>
              <a:rect b="b" l="l" r="r" t="t"/>
              <a:pathLst>
                <a:path extrusionOk="0" fill="none" h="161950" w="2573">
                  <a:moveTo>
                    <a:pt x="107" y="161949"/>
                  </a:moveTo>
                  <a:lnTo>
                    <a:pt x="107" y="113836"/>
                  </a:lnTo>
                  <a:lnTo>
                    <a:pt x="107" y="107514"/>
                  </a:lnTo>
                  <a:cubicBezTo>
                    <a:pt x="107" y="105383"/>
                    <a:pt x="107" y="103228"/>
                    <a:pt x="96" y="101085"/>
                  </a:cubicBezTo>
                  <a:cubicBezTo>
                    <a:pt x="84" y="98930"/>
                    <a:pt x="60" y="96786"/>
                    <a:pt x="48" y="94619"/>
                  </a:cubicBezTo>
                  <a:cubicBezTo>
                    <a:pt x="24" y="92464"/>
                    <a:pt x="12" y="90286"/>
                    <a:pt x="0" y="88095"/>
                  </a:cubicBezTo>
                  <a:cubicBezTo>
                    <a:pt x="0" y="85880"/>
                    <a:pt x="72" y="83594"/>
                    <a:pt x="262" y="81225"/>
                  </a:cubicBezTo>
                  <a:cubicBezTo>
                    <a:pt x="524" y="78808"/>
                    <a:pt x="846" y="76343"/>
                    <a:pt x="1203" y="73867"/>
                  </a:cubicBezTo>
                  <a:cubicBezTo>
                    <a:pt x="1548" y="71390"/>
                    <a:pt x="1870" y="68926"/>
                    <a:pt x="2120" y="66533"/>
                  </a:cubicBezTo>
                  <a:cubicBezTo>
                    <a:pt x="2358" y="64128"/>
                    <a:pt x="2501" y="61794"/>
                    <a:pt x="2536" y="59556"/>
                  </a:cubicBezTo>
                  <a:cubicBezTo>
                    <a:pt x="2572" y="57317"/>
                    <a:pt x="2501" y="55174"/>
                    <a:pt x="2358" y="53126"/>
                  </a:cubicBezTo>
                  <a:cubicBezTo>
                    <a:pt x="2215" y="51078"/>
                    <a:pt x="2012" y="49114"/>
                    <a:pt x="1786" y="47197"/>
                  </a:cubicBezTo>
                  <a:cubicBezTo>
                    <a:pt x="1560" y="45280"/>
                    <a:pt x="1322" y="43387"/>
                    <a:pt x="1096" y="41542"/>
                  </a:cubicBezTo>
                  <a:cubicBezTo>
                    <a:pt x="893" y="39672"/>
                    <a:pt x="703" y="37827"/>
                    <a:pt x="536" y="36005"/>
                  </a:cubicBezTo>
                  <a:cubicBezTo>
                    <a:pt x="405" y="34303"/>
                    <a:pt x="298" y="32636"/>
                    <a:pt x="227" y="30981"/>
                  </a:cubicBezTo>
                  <a:cubicBezTo>
                    <a:pt x="155" y="29326"/>
                    <a:pt x="119" y="27718"/>
                    <a:pt x="107" y="26147"/>
                  </a:cubicBezTo>
                  <a:cubicBezTo>
                    <a:pt x="107" y="24587"/>
                    <a:pt x="107" y="23075"/>
                    <a:pt x="107" y="21622"/>
                  </a:cubicBezTo>
                  <a:lnTo>
                    <a:pt x="107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20"/>
            <p:cNvSpPr/>
            <p:nvPr/>
          </p:nvSpPr>
          <p:spPr>
            <a:xfrm>
              <a:off x="5846413" y="827025"/>
              <a:ext cx="153300" cy="4048750"/>
            </a:xfrm>
            <a:custGeom>
              <a:rect b="b" l="l" r="r" t="t"/>
              <a:pathLst>
                <a:path extrusionOk="0" fill="none" h="161950" w="6132">
                  <a:moveTo>
                    <a:pt x="298" y="161949"/>
                  </a:moveTo>
                  <a:lnTo>
                    <a:pt x="298" y="119956"/>
                  </a:lnTo>
                  <a:cubicBezTo>
                    <a:pt x="298" y="117956"/>
                    <a:pt x="298" y="115920"/>
                    <a:pt x="298" y="113848"/>
                  </a:cubicBezTo>
                  <a:cubicBezTo>
                    <a:pt x="286" y="111788"/>
                    <a:pt x="274" y="109728"/>
                    <a:pt x="250" y="107669"/>
                  </a:cubicBezTo>
                  <a:cubicBezTo>
                    <a:pt x="226" y="105621"/>
                    <a:pt x="191" y="103573"/>
                    <a:pt x="155" y="101513"/>
                  </a:cubicBezTo>
                  <a:cubicBezTo>
                    <a:pt x="107" y="99465"/>
                    <a:pt x="72" y="97406"/>
                    <a:pt x="36" y="95322"/>
                  </a:cubicBezTo>
                  <a:cubicBezTo>
                    <a:pt x="0" y="93238"/>
                    <a:pt x="48" y="91071"/>
                    <a:pt x="286" y="88750"/>
                  </a:cubicBezTo>
                  <a:cubicBezTo>
                    <a:pt x="548" y="86416"/>
                    <a:pt x="1048" y="83916"/>
                    <a:pt x="1727" y="81296"/>
                  </a:cubicBezTo>
                  <a:cubicBezTo>
                    <a:pt x="2405" y="78677"/>
                    <a:pt x="3167" y="76010"/>
                    <a:pt x="3882" y="73331"/>
                  </a:cubicBezTo>
                  <a:cubicBezTo>
                    <a:pt x="4596" y="70664"/>
                    <a:pt x="5179" y="68033"/>
                    <a:pt x="5572" y="65509"/>
                  </a:cubicBezTo>
                  <a:cubicBezTo>
                    <a:pt x="5965" y="62973"/>
                    <a:pt x="6132" y="60556"/>
                    <a:pt x="6084" y="58270"/>
                  </a:cubicBezTo>
                  <a:cubicBezTo>
                    <a:pt x="6037" y="55984"/>
                    <a:pt x="5787" y="53817"/>
                    <a:pt x="5406" y="51793"/>
                  </a:cubicBezTo>
                  <a:cubicBezTo>
                    <a:pt x="5025" y="49757"/>
                    <a:pt x="4548" y="47840"/>
                    <a:pt x="4048" y="46006"/>
                  </a:cubicBezTo>
                  <a:cubicBezTo>
                    <a:pt x="3524" y="44185"/>
                    <a:pt x="3036" y="42435"/>
                    <a:pt x="2584" y="40720"/>
                  </a:cubicBezTo>
                  <a:cubicBezTo>
                    <a:pt x="2131" y="39017"/>
                    <a:pt x="1739" y="37303"/>
                    <a:pt x="1393" y="35612"/>
                  </a:cubicBezTo>
                  <a:cubicBezTo>
                    <a:pt x="1119" y="34029"/>
                    <a:pt x="893" y="32445"/>
                    <a:pt x="703" y="30885"/>
                  </a:cubicBezTo>
                  <a:cubicBezTo>
                    <a:pt x="560" y="29278"/>
                    <a:pt x="441" y="27695"/>
                    <a:pt x="381" y="26147"/>
                  </a:cubicBezTo>
                  <a:cubicBezTo>
                    <a:pt x="322" y="24587"/>
                    <a:pt x="298" y="23075"/>
                    <a:pt x="298" y="21611"/>
                  </a:cubicBezTo>
                  <a:lnTo>
                    <a:pt x="298" y="17420"/>
                  </a:lnTo>
                  <a:lnTo>
                    <a:pt x="298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20"/>
            <p:cNvSpPr/>
            <p:nvPr/>
          </p:nvSpPr>
          <p:spPr>
            <a:xfrm>
              <a:off x="5562438" y="827025"/>
              <a:ext cx="258400" cy="4048750"/>
            </a:xfrm>
            <a:custGeom>
              <a:rect b="b" l="l" r="r" t="t"/>
              <a:pathLst>
                <a:path extrusionOk="0" fill="none" h="161950" w="10336">
                  <a:moveTo>
                    <a:pt x="429" y="161949"/>
                  </a:moveTo>
                  <a:lnTo>
                    <a:pt x="429" y="125826"/>
                  </a:lnTo>
                  <a:cubicBezTo>
                    <a:pt x="429" y="123909"/>
                    <a:pt x="429" y="121956"/>
                    <a:pt x="429" y="119956"/>
                  </a:cubicBezTo>
                  <a:cubicBezTo>
                    <a:pt x="417" y="117968"/>
                    <a:pt x="417" y="115955"/>
                    <a:pt x="382" y="113955"/>
                  </a:cubicBezTo>
                  <a:cubicBezTo>
                    <a:pt x="358" y="111967"/>
                    <a:pt x="322" y="109990"/>
                    <a:pt x="274" y="108014"/>
                  </a:cubicBezTo>
                  <a:cubicBezTo>
                    <a:pt x="227" y="106049"/>
                    <a:pt x="167" y="104073"/>
                    <a:pt x="108" y="102097"/>
                  </a:cubicBezTo>
                  <a:cubicBezTo>
                    <a:pt x="48" y="100120"/>
                    <a:pt x="1" y="98132"/>
                    <a:pt x="1" y="96072"/>
                  </a:cubicBezTo>
                  <a:cubicBezTo>
                    <a:pt x="144" y="93965"/>
                    <a:pt x="465" y="91738"/>
                    <a:pt x="1036" y="89297"/>
                  </a:cubicBezTo>
                  <a:cubicBezTo>
                    <a:pt x="1656" y="86869"/>
                    <a:pt x="2560" y="84225"/>
                    <a:pt x="3656" y="81451"/>
                  </a:cubicBezTo>
                  <a:cubicBezTo>
                    <a:pt x="4204" y="80070"/>
                    <a:pt x="4787" y="78653"/>
                    <a:pt x="5370" y="77236"/>
                  </a:cubicBezTo>
                  <a:cubicBezTo>
                    <a:pt x="5942" y="75820"/>
                    <a:pt x="6513" y="74391"/>
                    <a:pt x="7061" y="72974"/>
                  </a:cubicBezTo>
                  <a:cubicBezTo>
                    <a:pt x="7609" y="71545"/>
                    <a:pt x="8109" y="70140"/>
                    <a:pt x="8537" y="68747"/>
                  </a:cubicBezTo>
                  <a:cubicBezTo>
                    <a:pt x="8954" y="67366"/>
                    <a:pt x="9323" y="66009"/>
                    <a:pt x="9597" y="64675"/>
                  </a:cubicBezTo>
                  <a:cubicBezTo>
                    <a:pt x="10145" y="62032"/>
                    <a:pt x="10335" y="59532"/>
                    <a:pt x="10169" y="57222"/>
                  </a:cubicBezTo>
                  <a:cubicBezTo>
                    <a:pt x="10014" y="54912"/>
                    <a:pt x="9538" y="52769"/>
                    <a:pt x="8835" y="50781"/>
                  </a:cubicBezTo>
                  <a:cubicBezTo>
                    <a:pt x="8133" y="48792"/>
                    <a:pt x="7287" y="46935"/>
                    <a:pt x="6394" y="45185"/>
                  </a:cubicBezTo>
                  <a:cubicBezTo>
                    <a:pt x="5501" y="43423"/>
                    <a:pt x="4644" y="41744"/>
                    <a:pt x="3882" y="40125"/>
                  </a:cubicBezTo>
                  <a:cubicBezTo>
                    <a:pt x="3120" y="38494"/>
                    <a:pt x="2501" y="36886"/>
                    <a:pt x="2001" y="35291"/>
                  </a:cubicBezTo>
                  <a:cubicBezTo>
                    <a:pt x="1572" y="33660"/>
                    <a:pt x="1215" y="32005"/>
                    <a:pt x="953" y="30350"/>
                  </a:cubicBezTo>
                  <a:cubicBezTo>
                    <a:pt x="775" y="28945"/>
                    <a:pt x="644" y="27540"/>
                    <a:pt x="548" y="26147"/>
                  </a:cubicBezTo>
                  <a:cubicBezTo>
                    <a:pt x="477" y="24730"/>
                    <a:pt x="441" y="23349"/>
                    <a:pt x="429" y="22015"/>
                  </a:cubicBezTo>
                  <a:cubicBezTo>
                    <a:pt x="429" y="19348"/>
                    <a:pt x="429" y="16860"/>
                    <a:pt x="429" y="14598"/>
                  </a:cubicBezTo>
                  <a:lnTo>
                    <a:pt x="429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20"/>
            <p:cNvSpPr/>
            <p:nvPr/>
          </p:nvSpPr>
          <p:spPr>
            <a:xfrm>
              <a:off x="5279963" y="827025"/>
              <a:ext cx="338450" cy="4048750"/>
            </a:xfrm>
            <a:custGeom>
              <a:rect b="b" l="l" r="r" t="t"/>
              <a:pathLst>
                <a:path extrusionOk="0" fill="none" h="161950" w="13538">
                  <a:moveTo>
                    <a:pt x="501" y="161949"/>
                  </a:moveTo>
                  <a:lnTo>
                    <a:pt x="501" y="125826"/>
                  </a:lnTo>
                  <a:cubicBezTo>
                    <a:pt x="501" y="123909"/>
                    <a:pt x="501" y="121956"/>
                    <a:pt x="489" y="119968"/>
                  </a:cubicBezTo>
                  <a:cubicBezTo>
                    <a:pt x="477" y="118003"/>
                    <a:pt x="453" y="116027"/>
                    <a:pt x="417" y="114086"/>
                  </a:cubicBezTo>
                  <a:cubicBezTo>
                    <a:pt x="382" y="112134"/>
                    <a:pt x="334" y="110205"/>
                    <a:pt x="274" y="108276"/>
                  </a:cubicBezTo>
                  <a:cubicBezTo>
                    <a:pt x="215" y="106347"/>
                    <a:pt x="143" y="104418"/>
                    <a:pt x="72" y="102490"/>
                  </a:cubicBezTo>
                  <a:cubicBezTo>
                    <a:pt x="1" y="100561"/>
                    <a:pt x="1" y="98560"/>
                    <a:pt x="203" y="96489"/>
                  </a:cubicBezTo>
                  <a:cubicBezTo>
                    <a:pt x="417" y="94405"/>
                    <a:pt x="905" y="92191"/>
                    <a:pt x="1656" y="89774"/>
                  </a:cubicBezTo>
                  <a:cubicBezTo>
                    <a:pt x="2406" y="87357"/>
                    <a:pt x="3489" y="84690"/>
                    <a:pt x="4835" y="81844"/>
                  </a:cubicBezTo>
                  <a:cubicBezTo>
                    <a:pt x="5513" y="80415"/>
                    <a:pt x="6239" y="78951"/>
                    <a:pt x="6990" y="77463"/>
                  </a:cubicBezTo>
                  <a:cubicBezTo>
                    <a:pt x="7740" y="75974"/>
                    <a:pt x="8490" y="74462"/>
                    <a:pt x="9216" y="72950"/>
                  </a:cubicBezTo>
                  <a:cubicBezTo>
                    <a:pt x="9954" y="71438"/>
                    <a:pt x="10621" y="69950"/>
                    <a:pt x="11192" y="68485"/>
                  </a:cubicBezTo>
                  <a:cubicBezTo>
                    <a:pt x="11776" y="67021"/>
                    <a:pt x="12264" y="65580"/>
                    <a:pt x="12621" y="64199"/>
                  </a:cubicBezTo>
                  <a:cubicBezTo>
                    <a:pt x="13336" y="61437"/>
                    <a:pt x="13538" y="58901"/>
                    <a:pt x="13205" y="56615"/>
                  </a:cubicBezTo>
                  <a:cubicBezTo>
                    <a:pt x="12871" y="54329"/>
                    <a:pt x="12109" y="52269"/>
                    <a:pt x="11085" y="50364"/>
                  </a:cubicBezTo>
                  <a:cubicBezTo>
                    <a:pt x="10049" y="48471"/>
                    <a:pt x="8871" y="46709"/>
                    <a:pt x="7656" y="45030"/>
                  </a:cubicBezTo>
                  <a:cubicBezTo>
                    <a:pt x="6442" y="43351"/>
                    <a:pt x="5299" y="41732"/>
                    <a:pt x="4299" y="40137"/>
                  </a:cubicBezTo>
                  <a:cubicBezTo>
                    <a:pt x="3299" y="38553"/>
                    <a:pt x="2501" y="36970"/>
                    <a:pt x="1870" y="35386"/>
                  </a:cubicBezTo>
                  <a:cubicBezTo>
                    <a:pt x="1406" y="33743"/>
                    <a:pt x="1072" y="32088"/>
                    <a:pt x="834" y="30421"/>
                  </a:cubicBezTo>
                  <a:cubicBezTo>
                    <a:pt x="644" y="28254"/>
                    <a:pt x="536" y="26123"/>
                    <a:pt x="501" y="24051"/>
                  </a:cubicBezTo>
                  <a:cubicBezTo>
                    <a:pt x="501" y="22242"/>
                    <a:pt x="501" y="20503"/>
                    <a:pt x="501" y="18860"/>
                  </a:cubicBezTo>
                  <a:lnTo>
                    <a:pt x="50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20"/>
            <p:cNvSpPr/>
            <p:nvPr/>
          </p:nvSpPr>
          <p:spPr>
            <a:xfrm>
              <a:off x="4999563" y="827025"/>
              <a:ext cx="325375" cy="4048750"/>
            </a:xfrm>
            <a:custGeom>
              <a:rect b="b" l="l" r="r" t="t"/>
              <a:pathLst>
                <a:path extrusionOk="0" fill="none" h="161950" w="13015">
                  <a:moveTo>
                    <a:pt x="489" y="161949"/>
                  </a:moveTo>
                  <a:lnTo>
                    <a:pt x="489" y="125826"/>
                  </a:lnTo>
                  <a:cubicBezTo>
                    <a:pt x="489" y="123909"/>
                    <a:pt x="489" y="121956"/>
                    <a:pt x="477" y="119968"/>
                  </a:cubicBezTo>
                  <a:cubicBezTo>
                    <a:pt x="465" y="118003"/>
                    <a:pt x="441" y="116039"/>
                    <a:pt x="406" y="114098"/>
                  </a:cubicBezTo>
                  <a:cubicBezTo>
                    <a:pt x="370" y="112145"/>
                    <a:pt x="322" y="110217"/>
                    <a:pt x="251" y="108288"/>
                  </a:cubicBezTo>
                  <a:cubicBezTo>
                    <a:pt x="191" y="106359"/>
                    <a:pt x="132" y="104442"/>
                    <a:pt x="60" y="102501"/>
                  </a:cubicBezTo>
                  <a:cubicBezTo>
                    <a:pt x="1" y="100549"/>
                    <a:pt x="25" y="98560"/>
                    <a:pt x="239" y="96501"/>
                  </a:cubicBezTo>
                  <a:cubicBezTo>
                    <a:pt x="453" y="94441"/>
                    <a:pt x="894" y="92274"/>
                    <a:pt x="1596" y="89964"/>
                  </a:cubicBezTo>
                  <a:cubicBezTo>
                    <a:pt x="2299" y="87642"/>
                    <a:pt x="3263" y="85095"/>
                    <a:pt x="4501" y="82320"/>
                  </a:cubicBezTo>
                  <a:cubicBezTo>
                    <a:pt x="5121" y="80939"/>
                    <a:pt x="5823" y="79487"/>
                    <a:pt x="6573" y="78010"/>
                  </a:cubicBezTo>
                  <a:cubicBezTo>
                    <a:pt x="7323" y="76522"/>
                    <a:pt x="8109" y="74998"/>
                    <a:pt x="8919" y="73450"/>
                  </a:cubicBezTo>
                  <a:cubicBezTo>
                    <a:pt x="9645" y="71938"/>
                    <a:pt x="10324" y="70426"/>
                    <a:pt x="10919" y="68950"/>
                  </a:cubicBezTo>
                  <a:cubicBezTo>
                    <a:pt x="11514" y="67461"/>
                    <a:pt x="12002" y="66021"/>
                    <a:pt x="12336" y="64628"/>
                  </a:cubicBezTo>
                  <a:cubicBezTo>
                    <a:pt x="13014" y="61854"/>
                    <a:pt x="12991" y="59377"/>
                    <a:pt x="12360" y="57174"/>
                  </a:cubicBezTo>
                  <a:cubicBezTo>
                    <a:pt x="11717" y="54984"/>
                    <a:pt x="10657" y="53007"/>
                    <a:pt x="9383" y="51186"/>
                  </a:cubicBezTo>
                  <a:cubicBezTo>
                    <a:pt x="8109" y="49364"/>
                    <a:pt x="6776" y="47638"/>
                    <a:pt x="5525" y="45959"/>
                  </a:cubicBezTo>
                  <a:cubicBezTo>
                    <a:pt x="4275" y="44280"/>
                    <a:pt x="3204" y="42613"/>
                    <a:pt x="2346" y="40934"/>
                  </a:cubicBezTo>
                  <a:cubicBezTo>
                    <a:pt x="1489" y="39267"/>
                    <a:pt x="906" y="37577"/>
                    <a:pt x="596" y="35838"/>
                  </a:cubicBezTo>
                  <a:cubicBezTo>
                    <a:pt x="299" y="34088"/>
                    <a:pt x="239" y="32302"/>
                    <a:pt x="251" y="30528"/>
                  </a:cubicBezTo>
                  <a:cubicBezTo>
                    <a:pt x="310" y="28266"/>
                    <a:pt x="370" y="26099"/>
                    <a:pt x="406" y="24027"/>
                  </a:cubicBezTo>
                  <a:cubicBezTo>
                    <a:pt x="441" y="21968"/>
                    <a:pt x="453" y="20003"/>
                    <a:pt x="465" y="18146"/>
                  </a:cubicBezTo>
                  <a:cubicBezTo>
                    <a:pt x="477" y="14443"/>
                    <a:pt x="477" y="11193"/>
                    <a:pt x="477" y="8502"/>
                  </a:cubicBezTo>
                  <a:lnTo>
                    <a:pt x="477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20"/>
            <p:cNvSpPr/>
            <p:nvPr/>
          </p:nvSpPr>
          <p:spPr>
            <a:xfrm>
              <a:off x="4665613" y="826725"/>
              <a:ext cx="207175" cy="4049050"/>
            </a:xfrm>
            <a:custGeom>
              <a:rect b="b" l="l" r="r" t="t"/>
              <a:pathLst>
                <a:path extrusionOk="0" fill="none" h="161962" w="8287">
                  <a:moveTo>
                    <a:pt x="2619" y="161961"/>
                  </a:moveTo>
                  <a:lnTo>
                    <a:pt x="2619" y="125838"/>
                  </a:lnTo>
                  <a:cubicBezTo>
                    <a:pt x="2619" y="123921"/>
                    <a:pt x="2619" y="121968"/>
                    <a:pt x="2608" y="119980"/>
                  </a:cubicBezTo>
                  <a:cubicBezTo>
                    <a:pt x="2608" y="117980"/>
                    <a:pt x="2596" y="115979"/>
                    <a:pt x="2572" y="113991"/>
                  </a:cubicBezTo>
                  <a:cubicBezTo>
                    <a:pt x="2548" y="112003"/>
                    <a:pt x="2500" y="110026"/>
                    <a:pt x="2453" y="108062"/>
                  </a:cubicBezTo>
                  <a:cubicBezTo>
                    <a:pt x="2405" y="106085"/>
                    <a:pt x="2358" y="104121"/>
                    <a:pt x="2298" y="102144"/>
                  </a:cubicBezTo>
                  <a:cubicBezTo>
                    <a:pt x="2238" y="100168"/>
                    <a:pt x="2215" y="98144"/>
                    <a:pt x="2334" y="96084"/>
                  </a:cubicBezTo>
                  <a:cubicBezTo>
                    <a:pt x="2453" y="94024"/>
                    <a:pt x="2727" y="91893"/>
                    <a:pt x="3179" y="89667"/>
                  </a:cubicBezTo>
                  <a:cubicBezTo>
                    <a:pt x="3632" y="87440"/>
                    <a:pt x="4274" y="85095"/>
                    <a:pt x="5048" y="82618"/>
                  </a:cubicBezTo>
                  <a:cubicBezTo>
                    <a:pt x="5846" y="80118"/>
                    <a:pt x="6644" y="77463"/>
                    <a:pt x="7346" y="74736"/>
                  </a:cubicBezTo>
                  <a:cubicBezTo>
                    <a:pt x="7942" y="72057"/>
                    <a:pt x="8287" y="69414"/>
                    <a:pt x="8180" y="66950"/>
                  </a:cubicBezTo>
                  <a:cubicBezTo>
                    <a:pt x="8084" y="64485"/>
                    <a:pt x="7549" y="62211"/>
                    <a:pt x="6715" y="60103"/>
                  </a:cubicBezTo>
                  <a:cubicBezTo>
                    <a:pt x="5870" y="57984"/>
                    <a:pt x="4870" y="55984"/>
                    <a:pt x="3893" y="54031"/>
                  </a:cubicBezTo>
                  <a:cubicBezTo>
                    <a:pt x="2905" y="52079"/>
                    <a:pt x="2048" y="50126"/>
                    <a:pt x="1393" y="48185"/>
                  </a:cubicBezTo>
                  <a:cubicBezTo>
                    <a:pt x="738" y="46233"/>
                    <a:pt x="322" y="44268"/>
                    <a:pt x="167" y="42292"/>
                  </a:cubicBezTo>
                  <a:cubicBezTo>
                    <a:pt x="0" y="40327"/>
                    <a:pt x="95" y="38327"/>
                    <a:pt x="310" y="36374"/>
                  </a:cubicBezTo>
                  <a:cubicBezTo>
                    <a:pt x="572" y="34410"/>
                    <a:pt x="857" y="32517"/>
                    <a:pt x="1119" y="30671"/>
                  </a:cubicBezTo>
                  <a:cubicBezTo>
                    <a:pt x="1465" y="28373"/>
                    <a:pt x="1750" y="26171"/>
                    <a:pt x="1965" y="24075"/>
                  </a:cubicBezTo>
                  <a:cubicBezTo>
                    <a:pt x="2191" y="21980"/>
                    <a:pt x="2346" y="20003"/>
                    <a:pt x="2417" y="18158"/>
                  </a:cubicBezTo>
                  <a:cubicBezTo>
                    <a:pt x="2584" y="14443"/>
                    <a:pt x="2619" y="11205"/>
                    <a:pt x="2619" y="8514"/>
                  </a:cubicBezTo>
                  <a:lnTo>
                    <a:pt x="2619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20"/>
            <p:cNvSpPr/>
            <p:nvPr/>
          </p:nvSpPr>
          <p:spPr>
            <a:xfrm>
              <a:off x="4295913" y="826725"/>
              <a:ext cx="164625" cy="4049050"/>
            </a:xfrm>
            <a:custGeom>
              <a:rect b="b" l="l" r="r" t="t"/>
              <a:pathLst>
                <a:path extrusionOk="0" fill="none" h="161962" w="6585">
                  <a:moveTo>
                    <a:pt x="6168" y="161961"/>
                  </a:moveTo>
                  <a:lnTo>
                    <a:pt x="6168" y="125838"/>
                  </a:lnTo>
                  <a:lnTo>
                    <a:pt x="6168" y="119968"/>
                  </a:lnTo>
                  <a:cubicBezTo>
                    <a:pt x="6168" y="117968"/>
                    <a:pt x="6168" y="115932"/>
                    <a:pt x="6168" y="113860"/>
                  </a:cubicBezTo>
                  <a:cubicBezTo>
                    <a:pt x="6156" y="111824"/>
                    <a:pt x="6144" y="109764"/>
                    <a:pt x="6108" y="107716"/>
                  </a:cubicBezTo>
                  <a:cubicBezTo>
                    <a:pt x="6085" y="105669"/>
                    <a:pt x="6049" y="103633"/>
                    <a:pt x="6013" y="101585"/>
                  </a:cubicBezTo>
                  <a:cubicBezTo>
                    <a:pt x="5977" y="99537"/>
                    <a:pt x="5942" y="97477"/>
                    <a:pt x="5930" y="95382"/>
                  </a:cubicBezTo>
                  <a:cubicBezTo>
                    <a:pt x="5930" y="93286"/>
                    <a:pt x="6013" y="91143"/>
                    <a:pt x="6156" y="88976"/>
                  </a:cubicBezTo>
                  <a:cubicBezTo>
                    <a:pt x="6347" y="86785"/>
                    <a:pt x="6525" y="84535"/>
                    <a:pt x="6561" y="82261"/>
                  </a:cubicBezTo>
                  <a:cubicBezTo>
                    <a:pt x="6585" y="79987"/>
                    <a:pt x="6454" y="77713"/>
                    <a:pt x="6120" y="75462"/>
                  </a:cubicBezTo>
                  <a:cubicBezTo>
                    <a:pt x="5799" y="73200"/>
                    <a:pt x="5287" y="70974"/>
                    <a:pt x="4632" y="68783"/>
                  </a:cubicBezTo>
                  <a:cubicBezTo>
                    <a:pt x="3989" y="66580"/>
                    <a:pt x="3251" y="64413"/>
                    <a:pt x="2548" y="62247"/>
                  </a:cubicBezTo>
                  <a:cubicBezTo>
                    <a:pt x="1846" y="60080"/>
                    <a:pt x="1239" y="57913"/>
                    <a:pt x="798" y="55746"/>
                  </a:cubicBezTo>
                  <a:cubicBezTo>
                    <a:pt x="346" y="53579"/>
                    <a:pt x="96" y="51424"/>
                    <a:pt x="48" y="49281"/>
                  </a:cubicBezTo>
                  <a:cubicBezTo>
                    <a:pt x="1" y="47149"/>
                    <a:pt x="120" y="45054"/>
                    <a:pt x="382" y="42982"/>
                  </a:cubicBezTo>
                  <a:cubicBezTo>
                    <a:pt x="667" y="40934"/>
                    <a:pt x="1048" y="38898"/>
                    <a:pt x="1489" y="36910"/>
                  </a:cubicBezTo>
                  <a:cubicBezTo>
                    <a:pt x="1894" y="35088"/>
                    <a:pt x="2310" y="33303"/>
                    <a:pt x="2727" y="31564"/>
                  </a:cubicBezTo>
                  <a:cubicBezTo>
                    <a:pt x="3132" y="29826"/>
                    <a:pt x="3525" y="28135"/>
                    <a:pt x="3894" y="26504"/>
                  </a:cubicBezTo>
                  <a:cubicBezTo>
                    <a:pt x="4632" y="23242"/>
                    <a:pt x="5204" y="20218"/>
                    <a:pt x="5561" y="17491"/>
                  </a:cubicBezTo>
                  <a:cubicBezTo>
                    <a:pt x="5906" y="14765"/>
                    <a:pt x="6073" y="12324"/>
                    <a:pt x="6120" y="10181"/>
                  </a:cubicBezTo>
                  <a:cubicBezTo>
                    <a:pt x="6168" y="8049"/>
                    <a:pt x="6168" y="6216"/>
                    <a:pt x="6168" y="4704"/>
                  </a:cubicBezTo>
                  <a:lnTo>
                    <a:pt x="6168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20"/>
            <p:cNvSpPr/>
            <p:nvPr/>
          </p:nvSpPr>
          <p:spPr>
            <a:xfrm>
              <a:off x="3961063" y="826725"/>
              <a:ext cx="208375" cy="4049050"/>
            </a:xfrm>
            <a:custGeom>
              <a:rect b="b" l="l" r="r" t="t"/>
              <a:pathLst>
                <a:path extrusionOk="0" fill="none" h="161962" w="8335">
                  <a:moveTo>
                    <a:pt x="8334" y="161961"/>
                  </a:moveTo>
                  <a:lnTo>
                    <a:pt x="8334" y="113848"/>
                  </a:lnTo>
                  <a:cubicBezTo>
                    <a:pt x="8334" y="111776"/>
                    <a:pt x="8334" y="109669"/>
                    <a:pt x="8334" y="107538"/>
                  </a:cubicBezTo>
                  <a:cubicBezTo>
                    <a:pt x="8334" y="105407"/>
                    <a:pt x="8322" y="103264"/>
                    <a:pt x="8311" y="101120"/>
                  </a:cubicBezTo>
                  <a:cubicBezTo>
                    <a:pt x="8299" y="98989"/>
                    <a:pt x="8275" y="96834"/>
                    <a:pt x="8263" y="94679"/>
                  </a:cubicBezTo>
                  <a:cubicBezTo>
                    <a:pt x="8239" y="92524"/>
                    <a:pt x="8227" y="90357"/>
                    <a:pt x="8120" y="88155"/>
                  </a:cubicBezTo>
                  <a:cubicBezTo>
                    <a:pt x="8013" y="85952"/>
                    <a:pt x="7739" y="83761"/>
                    <a:pt x="7334" y="81582"/>
                  </a:cubicBezTo>
                  <a:cubicBezTo>
                    <a:pt x="6918" y="79415"/>
                    <a:pt x="6382" y="77248"/>
                    <a:pt x="5751" y="75105"/>
                  </a:cubicBezTo>
                  <a:cubicBezTo>
                    <a:pt x="5120" y="72962"/>
                    <a:pt x="4417" y="70831"/>
                    <a:pt x="3715" y="68700"/>
                  </a:cubicBezTo>
                  <a:cubicBezTo>
                    <a:pt x="3012" y="66569"/>
                    <a:pt x="2346" y="64437"/>
                    <a:pt x="1762" y="62318"/>
                  </a:cubicBezTo>
                  <a:cubicBezTo>
                    <a:pt x="1179" y="60199"/>
                    <a:pt x="726" y="58079"/>
                    <a:pt x="429" y="55984"/>
                  </a:cubicBezTo>
                  <a:cubicBezTo>
                    <a:pt x="131" y="53888"/>
                    <a:pt x="0" y="51817"/>
                    <a:pt x="48" y="49733"/>
                  </a:cubicBezTo>
                  <a:cubicBezTo>
                    <a:pt x="95" y="47661"/>
                    <a:pt x="321" y="45590"/>
                    <a:pt x="667" y="43518"/>
                  </a:cubicBezTo>
                  <a:cubicBezTo>
                    <a:pt x="1024" y="41458"/>
                    <a:pt x="1476" y="39410"/>
                    <a:pt x="2012" y="37410"/>
                  </a:cubicBezTo>
                  <a:cubicBezTo>
                    <a:pt x="2500" y="35565"/>
                    <a:pt x="3000" y="33755"/>
                    <a:pt x="3500" y="31993"/>
                  </a:cubicBezTo>
                  <a:cubicBezTo>
                    <a:pt x="4001" y="30231"/>
                    <a:pt x="4501" y="28504"/>
                    <a:pt x="4965" y="26849"/>
                  </a:cubicBezTo>
                  <a:cubicBezTo>
                    <a:pt x="5906" y="23528"/>
                    <a:pt x="6679" y="20444"/>
                    <a:pt x="7227" y="17646"/>
                  </a:cubicBezTo>
                  <a:cubicBezTo>
                    <a:pt x="7775" y="14860"/>
                    <a:pt x="8072" y="12371"/>
                    <a:pt x="8192" y="10204"/>
                  </a:cubicBezTo>
                  <a:cubicBezTo>
                    <a:pt x="8322" y="8049"/>
                    <a:pt x="8334" y="6216"/>
                    <a:pt x="8334" y="4704"/>
                  </a:cubicBezTo>
                  <a:lnTo>
                    <a:pt x="8334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20"/>
            <p:cNvSpPr/>
            <p:nvPr/>
          </p:nvSpPr>
          <p:spPr>
            <a:xfrm>
              <a:off x="3681838" y="827025"/>
              <a:ext cx="206900" cy="4048750"/>
            </a:xfrm>
            <a:custGeom>
              <a:rect b="b" l="l" r="r" t="t"/>
              <a:pathLst>
                <a:path extrusionOk="0" fill="none" h="161950" w="8276">
                  <a:moveTo>
                    <a:pt x="8276" y="161949"/>
                  </a:moveTo>
                  <a:lnTo>
                    <a:pt x="8276" y="101025"/>
                  </a:lnTo>
                  <a:lnTo>
                    <a:pt x="8276" y="94405"/>
                  </a:lnTo>
                  <a:cubicBezTo>
                    <a:pt x="8276" y="92191"/>
                    <a:pt x="8252" y="89952"/>
                    <a:pt x="8061" y="87726"/>
                  </a:cubicBezTo>
                  <a:cubicBezTo>
                    <a:pt x="7883" y="85499"/>
                    <a:pt x="7526" y="83309"/>
                    <a:pt x="7038" y="81154"/>
                  </a:cubicBezTo>
                  <a:cubicBezTo>
                    <a:pt x="6549" y="79010"/>
                    <a:pt x="5954" y="76879"/>
                    <a:pt x="5311" y="74772"/>
                  </a:cubicBezTo>
                  <a:cubicBezTo>
                    <a:pt x="4668" y="72664"/>
                    <a:pt x="3990" y="70581"/>
                    <a:pt x="3335" y="68509"/>
                  </a:cubicBezTo>
                  <a:cubicBezTo>
                    <a:pt x="2680" y="66426"/>
                    <a:pt x="2085" y="64366"/>
                    <a:pt x="1549" y="62306"/>
                  </a:cubicBezTo>
                  <a:cubicBezTo>
                    <a:pt x="1061" y="60365"/>
                    <a:pt x="668" y="58436"/>
                    <a:pt x="394" y="56508"/>
                  </a:cubicBezTo>
                  <a:cubicBezTo>
                    <a:pt x="156" y="54698"/>
                    <a:pt x="13" y="52876"/>
                    <a:pt x="13" y="51067"/>
                  </a:cubicBezTo>
                  <a:cubicBezTo>
                    <a:pt x="1" y="49245"/>
                    <a:pt x="120" y="47423"/>
                    <a:pt x="358" y="45602"/>
                  </a:cubicBezTo>
                  <a:cubicBezTo>
                    <a:pt x="584" y="43768"/>
                    <a:pt x="906" y="41958"/>
                    <a:pt x="1275" y="40172"/>
                  </a:cubicBezTo>
                  <a:cubicBezTo>
                    <a:pt x="1656" y="38386"/>
                    <a:pt x="2085" y="36612"/>
                    <a:pt x="2549" y="34886"/>
                  </a:cubicBezTo>
                  <a:cubicBezTo>
                    <a:pt x="3489" y="31409"/>
                    <a:pt x="4442" y="28088"/>
                    <a:pt x="5287" y="24980"/>
                  </a:cubicBezTo>
                  <a:cubicBezTo>
                    <a:pt x="6145" y="21872"/>
                    <a:pt x="6835" y="18991"/>
                    <a:pt x="7323" y="16384"/>
                  </a:cubicBezTo>
                  <a:cubicBezTo>
                    <a:pt x="7811" y="13776"/>
                    <a:pt x="8073" y="11455"/>
                    <a:pt x="8169" y="9430"/>
                  </a:cubicBezTo>
                  <a:cubicBezTo>
                    <a:pt x="8264" y="7430"/>
                    <a:pt x="8276" y="5728"/>
                    <a:pt x="8276" y="4335"/>
                  </a:cubicBezTo>
                  <a:lnTo>
                    <a:pt x="8276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20"/>
            <p:cNvSpPr/>
            <p:nvPr/>
          </p:nvSpPr>
          <p:spPr>
            <a:xfrm>
              <a:off x="3441338" y="826725"/>
              <a:ext cx="180400" cy="4049050"/>
            </a:xfrm>
            <a:custGeom>
              <a:rect b="b" l="l" r="r" t="t"/>
              <a:pathLst>
                <a:path extrusionOk="0" fill="none" h="161962" w="7216">
                  <a:moveTo>
                    <a:pt x="6668" y="161961"/>
                  </a:moveTo>
                  <a:lnTo>
                    <a:pt x="6668" y="119968"/>
                  </a:lnTo>
                  <a:lnTo>
                    <a:pt x="6668" y="113848"/>
                  </a:lnTo>
                  <a:cubicBezTo>
                    <a:pt x="6668" y="111776"/>
                    <a:pt x="6668" y="109657"/>
                    <a:pt x="6692" y="107490"/>
                  </a:cubicBezTo>
                  <a:cubicBezTo>
                    <a:pt x="6728" y="105323"/>
                    <a:pt x="6787" y="103109"/>
                    <a:pt x="6871" y="100858"/>
                  </a:cubicBezTo>
                  <a:cubicBezTo>
                    <a:pt x="6966" y="98596"/>
                    <a:pt x="7049" y="96334"/>
                    <a:pt x="7133" y="94048"/>
                  </a:cubicBezTo>
                  <a:cubicBezTo>
                    <a:pt x="7204" y="91786"/>
                    <a:pt x="7216" y="89500"/>
                    <a:pt x="7144" y="87262"/>
                  </a:cubicBezTo>
                  <a:cubicBezTo>
                    <a:pt x="6978" y="85047"/>
                    <a:pt x="6668" y="82868"/>
                    <a:pt x="6228" y="80749"/>
                  </a:cubicBezTo>
                  <a:cubicBezTo>
                    <a:pt x="5775" y="78630"/>
                    <a:pt x="5228" y="76534"/>
                    <a:pt x="4632" y="74474"/>
                  </a:cubicBezTo>
                  <a:cubicBezTo>
                    <a:pt x="4037" y="72414"/>
                    <a:pt x="3430" y="70355"/>
                    <a:pt x="2822" y="68307"/>
                  </a:cubicBezTo>
                  <a:cubicBezTo>
                    <a:pt x="2251" y="66259"/>
                    <a:pt x="1727" y="64211"/>
                    <a:pt x="1251" y="62163"/>
                  </a:cubicBezTo>
                  <a:cubicBezTo>
                    <a:pt x="858" y="60223"/>
                    <a:pt x="536" y="58282"/>
                    <a:pt x="322" y="56329"/>
                  </a:cubicBezTo>
                  <a:cubicBezTo>
                    <a:pt x="96" y="54388"/>
                    <a:pt x="1" y="52436"/>
                    <a:pt x="13" y="50495"/>
                  </a:cubicBezTo>
                  <a:cubicBezTo>
                    <a:pt x="13" y="48542"/>
                    <a:pt x="132" y="46614"/>
                    <a:pt x="346" y="44685"/>
                  </a:cubicBezTo>
                  <a:cubicBezTo>
                    <a:pt x="584" y="42601"/>
                    <a:pt x="906" y="40542"/>
                    <a:pt x="1298" y="38506"/>
                  </a:cubicBezTo>
                  <a:cubicBezTo>
                    <a:pt x="1691" y="36470"/>
                    <a:pt x="2120" y="34469"/>
                    <a:pt x="2572" y="32517"/>
                  </a:cubicBezTo>
                  <a:cubicBezTo>
                    <a:pt x="3037" y="30564"/>
                    <a:pt x="3489" y="28671"/>
                    <a:pt x="3918" y="26837"/>
                  </a:cubicBezTo>
                  <a:cubicBezTo>
                    <a:pt x="4358" y="24992"/>
                    <a:pt x="4763" y="23230"/>
                    <a:pt x="5108" y="21539"/>
                  </a:cubicBezTo>
                  <a:cubicBezTo>
                    <a:pt x="5787" y="18170"/>
                    <a:pt x="6251" y="15122"/>
                    <a:pt x="6454" y="12467"/>
                  </a:cubicBezTo>
                  <a:cubicBezTo>
                    <a:pt x="6656" y="9812"/>
                    <a:pt x="6668" y="7561"/>
                    <a:pt x="6668" y="5728"/>
                  </a:cubicBezTo>
                  <a:lnTo>
                    <a:pt x="6668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20"/>
            <p:cNvSpPr/>
            <p:nvPr/>
          </p:nvSpPr>
          <p:spPr>
            <a:xfrm>
              <a:off x="3219888" y="827025"/>
              <a:ext cx="177125" cy="4048750"/>
            </a:xfrm>
            <a:custGeom>
              <a:rect b="b" l="l" r="r" t="t"/>
              <a:pathLst>
                <a:path extrusionOk="0" fill="none" h="161950" w="7085">
                  <a:moveTo>
                    <a:pt x="4299" y="161949"/>
                  </a:moveTo>
                  <a:lnTo>
                    <a:pt x="4299" y="125826"/>
                  </a:lnTo>
                  <a:cubicBezTo>
                    <a:pt x="4299" y="123909"/>
                    <a:pt x="4299" y="121956"/>
                    <a:pt x="4322" y="119932"/>
                  </a:cubicBezTo>
                  <a:cubicBezTo>
                    <a:pt x="4346" y="117908"/>
                    <a:pt x="4441" y="115789"/>
                    <a:pt x="4620" y="113574"/>
                  </a:cubicBezTo>
                  <a:cubicBezTo>
                    <a:pt x="4811" y="111360"/>
                    <a:pt x="5061" y="109062"/>
                    <a:pt x="5358" y="106716"/>
                  </a:cubicBezTo>
                  <a:cubicBezTo>
                    <a:pt x="5656" y="104371"/>
                    <a:pt x="5954" y="102001"/>
                    <a:pt x="6227" y="99632"/>
                  </a:cubicBezTo>
                  <a:cubicBezTo>
                    <a:pt x="6513" y="97263"/>
                    <a:pt x="6739" y="94893"/>
                    <a:pt x="6894" y="92572"/>
                  </a:cubicBezTo>
                  <a:cubicBezTo>
                    <a:pt x="7037" y="90250"/>
                    <a:pt x="7085" y="87964"/>
                    <a:pt x="7001" y="85737"/>
                  </a:cubicBezTo>
                  <a:cubicBezTo>
                    <a:pt x="6858" y="83547"/>
                    <a:pt x="6573" y="81415"/>
                    <a:pt x="6132" y="79356"/>
                  </a:cubicBezTo>
                  <a:cubicBezTo>
                    <a:pt x="5692" y="77296"/>
                    <a:pt x="5144" y="75284"/>
                    <a:pt x="4561" y="73307"/>
                  </a:cubicBezTo>
                  <a:cubicBezTo>
                    <a:pt x="3965" y="71343"/>
                    <a:pt x="3358" y="69378"/>
                    <a:pt x="2787" y="67426"/>
                  </a:cubicBezTo>
                  <a:cubicBezTo>
                    <a:pt x="2203" y="65473"/>
                    <a:pt x="1691" y="63509"/>
                    <a:pt x="1227" y="61544"/>
                  </a:cubicBezTo>
                  <a:cubicBezTo>
                    <a:pt x="834" y="59532"/>
                    <a:pt x="512" y="57508"/>
                    <a:pt x="262" y="55484"/>
                  </a:cubicBezTo>
                  <a:cubicBezTo>
                    <a:pt x="120" y="53698"/>
                    <a:pt x="24" y="51888"/>
                    <a:pt x="12" y="50090"/>
                  </a:cubicBezTo>
                  <a:cubicBezTo>
                    <a:pt x="0" y="48280"/>
                    <a:pt x="72" y="46471"/>
                    <a:pt x="215" y="44685"/>
                  </a:cubicBezTo>
                  <a:cubicBezTo>
                    <a:pt x="370" y="42887"/>
                    <a:pt x="560" y="41113"/>
                    <a:pt x="786" y="39363"/>
                  </a:cubicBezTo>
                  <a:cubicBezTo>
                    <a:pt x="1012" y="37612"/>
                    <a:pt x="1263" y="35898"/>
                    <a:pt x="1536" y="34207"/>
                  </a:cubicBezTo>
                  <a:cubicBezTo>
                    <a:pt x="2096" y="30814"/>
                    <a:pt x="2656" y="27576"/>
                    <a:pt x="3132" y="24539"/>
                  </a:cubicBezTo>
                  <a:cubicBezTo>
                    <a:pt x="3608" y="21503"/>
                    <a:pt x="3953" y="18682"/>
                    <a:pt x="4120" y="16134"/>
                  </a:cubicBezTo>
                  <a:cubicBezTo>
                    <a:pt x="4287" y="13574"/>
                    <a:pt x="4299" y="11300"/>
                    <a:pt x="4299" y="9335"/>
                  </a:cubicBezTo>
                  <a:cubicBezTo>
                    <a:pt x="4299" y="7359"/>
                    <a:pt x="4299" y="5668"/>
                    <a:pt x="4299" y="4287"/>
                  </a:cubicBezTo>
                  <a:lnTo>
                    <a:pt x="4299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20"/>
            <p:cNvSpPr/>
            <p:nvPr/>
          </p:nvSpPr>
          <p:spPr>
            <a:xfrm>
              <a:off x="2999613" y="827025"/>
              <a:ext cx="195600" cy="4048750"/>
            </a:xfrm>
            <a:custGeom>
              <a:rect b="b" l="l" r="r" t="t"/>
              <a:pathLst>
                <a:path extrusionOk="0" fill="none" h="161950" w="7824">
                  <a:moveTo>
                    <a:pt x="1882" y="161949"/>
                  </a:moveTo>
                  <a:lnTo>
                    <a:pt x="1882" y="141506"/>
                  </a:lnTo>
                  <a:lnTo>
                    <a:pt x="1882" y="131398"/>
                  </a:lnTo>
                  <a:cubicBezTo>
                    <a:pt x="1882" y="129588"/>
                    <a:pt x="1882" y="127719"/>
                    <a:pt x="1942" y="125766"/>
                  </a:cubicBezTo>
                  <a:cubicBezTo>
                    <a:pt x="2013" y="123814"/>
                    <a:pt x="2156" y="121754"/>
                    <a:pt x="2430" y="119551"/>
                  </a:cubicBezTo>
                  <a:cubicBezTo>
                    <a:pt x="2715" y="117348"/>
                    <a:pt x="3108" y="115027"/>
                    <a:pt x="3608" y="112622"/>
                  </a:cubicBezTo>
                  <a:cubicBezTo>
                    <a:pt x="4097" y="110205"/>
                    <a:pt x="4632" y="107728"/>
                    <a:pt x="5180" y="105228"/>
                  </a:cubicBezTo>
                  <a:cubicBezTo>
                    <a:pt x="5716" y="102728"/>
                    <a:pt x="6228" y="100227"/>
                    <a:pt x="6645" y="97763"/>
                  </a:cubicBezTo>
                  <a:cubicBezTo>
                    <a:pt x="7073" y="95298"/>
                    <a:pt x="7395" y="92881"/>
                    <a:pt x="7585" y="90536"/>
                  </a:cubicBezTo>
                  <a:cubicBezTo>
                    <a:pt x="7776" y="88190"/>
                    <a:pt x="7823" y="85916"/>
                    <a:pt x="7704" y="83725"/>
                  </a:cubicBezTo>
                  <a:cubicBezTo>
                    <a:pt x="7561" y="81558"/>
                    <a:pt x="7252" y="79475"/>
                    <a:pt x="6823" y="77475"/>
                  </a:cubicBezTo>
                  <a:cubicBezTo>
                    <a:pt x="6359" y="75486"/>
                    <a:pt x="5799" y="73545"/>
                    <a:pt x="5180" y="71664"/>
                  </a:cubicBezTo>
                  <a:cubicBezTo>
                    <a:pt x="4561" y="69783"/>
                    <a:pt x="3930" y="67926"/>
                    <a:pt x="3311" y="66080"/>
                  </a:cubicBezTo>
                  <a:cubicBezTo>
                    <a:pt x="2692" y="64235"/>
                    <a:pt x="2120" y="62389"/>
                    <a:pt x="1632" y="60508"/>
                  </a:cubicBezTo>
                  <a:cubicBezTo>
                    <a:pt x="1156" y="58639"/>
                    <a:pt x="763" y="56722"/>
                    <a:pt x="465" y="54793"/>
                  </a:cubicBezTo>
                  <a:cubicBezTo>
                    <a:pt x="227" y="52805"/>
                    <a:pt x="84" y="50805"/>
                    <a:pt x="13" y="48792"/>
                  </a:cubicBezTo>
                  <a:cubicBezTo>
                    <a:pt x="1" y="46578"/>
                    <a:pt x="60" y="44375"/>
                    <a:pt x="191" y="42184"/>
                  </a:cubicBezTo>
                  <a:cubicBezTo>
                    <a:pt x="310" y="39994"/>
                    <a:pt x="489" y="37839"/>
                    <a:pt x="679" y="35731"/>
                  </a:cubicBezTo>
                  <a:cubicBezTo>
                    <a:pt x="870" y="33636"/>
                    <a:pt x="1072" y="31576"/>
                    <a:pt x="1251" y="29588"/>
                  </a:cubicBezTo>
                  <a:cubicBezTo>
                    <a:pt x="1430" y="27599"/>
                    <a:pt x="1584" y="25682"/>
                    <a:pt x="1680" y="23849"/>
                  </a:cubicBezTo>
                  <a:cubicBezTo>
                    <a:pt x="1858" y="20170"/>
                    <a:pt x="1894" y="16848"/>
                    <a:pt x="1882" y="13931"/>
                  </a:cubicBezTo>
                  <a:lnTo>
                    <a:pt x="1882" y="6466"/>
                  </a:lnTo>
                  <a:lnTo>
                    <a:pt x="1882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20"/>
            <p:cNvSpPr/>
            <p:nvPr/>
          </p:nvSpPr>
          <p:spPr>
            <a:xfrm>
              <a:off x="2765963" y="827025"/>
              <a:ext cx="227125" cy="4048750"/>
            </a:xfrm>
            <a:custGeom>
              <a:rect b="b" l="l" r="r" t="t"/>
              <a:pathLst>
                <a:path extrusionOk="0" fill="none" h="161950" w="9085">
                  <a:moveTo>
                    <a:pt x="0" y="161949"/>
                  </a:moveTo>
                  <a:lnTo>
                    <a:pt x="0" y="141506"/>
                  </a:lnTo>
                  <a:cubicBezTo>
                    <a:pt x="0" y="138399"/>
                    <a:pt x="0" y="135005"/>
                    <a:pt x="48" y="131362"/>
                  </a:cubicBezTo>
                  <a:cubicBezTo>
                    <a:pt x="72" y="129540"/>
                    <a:pt x="179" y="127612"/>
                    <a:pt x="393" y="125552"/>
                  </a:cubicBezTo>
                  <a:cubicBezTo>
                    <a:pt x="620" y="123492"/>
                    <a:pt x="977" y="121289"/>
                    <a:pt x="1513" y="118920"/>
                  </a:cubicBezTo>
                  <a:cubicBezTo>
                    <a:pt x="2036" y="116563"/>
                    <a:pt x="2703" y="114062"/>
                    <a:pt x="3453" y="111491"/>
                  </a:cubicBezTo>
                  <a:cubicBezTo>
                    <a:pt x="4203" y="108907"/>
                    <a:pt x="4989" y="106276"/>
                    <a:pt x="5751" y="103633"/>
                  </a:cubicBezTo>
                  <a:cubicBezTo>
                    <a:pt x="6501" y="101001"/>
                    <a:pt x="7180" y="98382"/>
                    <a:pt x="7728" y="95846"/>
                  </a:cubicBezTo>
                  <a:cubicBezTo>
                    <a:pt x="8275" y="93298"/>
                    <a:pt x="8668" y="90833"/>
                    <a:pt x="8871" y="88488"/>
                  </a:cubicBezTo>
                  <a:cubicBezTo>
                    <a:pt x="9073" y="86130"/>
                    <a:pt x="9085" y="83892"/>
                    <a:pt x="8906" y="81761"/>
                  </a:cubicBezTo>
                  <a:cubicBezTo>
                    <a:pt x="8716" y="79641"/>
                    <a:pt x="8359" y="77617"/>
                    <a:pt x="7859" y="75689"/>
                  </a:cubicBezTo>
                  <a:cubicBezTo>
                    <a:pt x="7370" y="73760"/>
                    <a:pt x="6763" y="71902"/>
                    <a:pt x="6096" y="70105"/>
                  </a:cubicBezTo>
                  <a:cubicBezTo>
                    <a:pt x="5430" y="68295"/>
                    <a:pt x="4727" y="66533"/>
                    <a:pt x="4037" y="64771"/>
                  </a:cubicBezTo>
                  <a:cubicBezTo>
                    <a:pt x="3358" y="62997"/>
                    <a:pt x="2727" y="61223"/>
                    <a:pt x="2179" y="59425"/>
                  </a:cubicBezTo>
                  <a:cubicBezTo>
                    <a:pt x="1632" y="57615"/>
                    <a:pt x="1191" y="55769"/>
                    <a:pt x="834" y="53900"/>
                  </a:cubicBezTo>
                  <a:cubicBezTo>
                    <a:pt x="560" y="51971"/>
                    <a:pt x="346" y="50019"/>
                    <a:pt x="239" y="48030"/>
                  </a:cubicBezTo>
                  <a:cubicBezTo>
                    <a:pt x="143" y="46030"/>
                    <a:pt x="108" y="44018"/>
                    <a:pt x="119" y="42018"/>
                  </a:cubicBezTo>
                  <a:cubicBezTo>
                    <a:pt x="119" y="40018"/>
                    <a:pt x="143" y="38053"/>
                    <a:pt x="155" y="36136"/>
                  </a:cubicBezTo>
                  <a:cubicBezTo>
                    <a:pt x="179" y="34231"/>
                    <a:pt x="179" y="32362"/>
                    <a:pt x="155" y="30552"/>
                  </a:cubicBezTo>
                  <a:cubicBezTo>
                    <a:pt x="119" y="26933"/>
                    <a:pt x="60" y="23527"/>
                    <a:pt x="24" y="20420"/>
                  </a:cubicBezTo>
                  <a:cubicBezTo>
                    <a:pt x="0" y="17324"/>
                    <a:pt x="0" y="14491"/>
                    <a:pt x="0" y="11990"/>
                  </a:cubicBezTo>
                  <a:lnTo>
                    <a:pt x="0" y="5549"/>
                  </a:ln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20"/>
            <p:cNvSpPr/>
            <p:nvPr/>
          </p:nvSpPr>
          <p:spPr>
            <a:xfrm>
              <a:off x="2485263" y="826725"/>
              <a:ext cx="284000" cy="4049050"/>
            </a:xfrm>
            <a:custGeom>
              <a:rect b="b" l="l" r="r" t="t"/>
              <a:pathLst>
                <a:path extrusionOk="0" fill="none" h="161962" w="11360">
                  <a:moveTo>
                    <a:pt x="1" y="161961"/>
                  </a:moveTo>
                  <a:lnTo>
                    <a:pt x="1" y="149960"/>
                  </a:lnTo>
                  <a:lnTo>
                    <a:pt x="1" y="141518"/>
                  </a:lnTo>
                  <a:cubicBezTo>
                    <a:pt x="1" y="138411"/>
                    <a:pt x="1" y="135017"/>
                    <a:pt x="132" y="131326"/>
                  </a:cubicBezTo>
                  <a:cubicBezTo>
                    <a:pt x="203" y="129481"/>
                    <a:pt x="370" y="127505"/>
                    <a:pt x="679" y="125385"/>
                  </a:cubicBezTo>
                  <a:cubicBezTo>
                    <a:pt x="1001" y="123278"/>
                    <a:pt x="1489" y="120980"/>
                    <a:pt x="2156" y="118527"/>
                  </a:cubicBezTo>
                  <a:cubicBezTo>
                    <a:pt x="2823" y="116075"/>
                    <a:pt x="3656" y="113479"/>
                    <a:pt x="4585" y="110788"/>
                  </a:cubicBezTo>
                  <a:cubicBezTo>
                    <a:pt x="5513" y="108097"/>
                    <a:pt x="6490" y="105335"/>
                    <a:pt x="7418" y="102585"/>
                  </a:cubicBezTo>
                  <a:cubicBezTo>
                    <a:pt x="8359" y="99835"/>
                    <a:pt x="9192" y="97120"/>
                    <a:pt x="9847" y="94512"/>
                  </a:cubicBezTo>
                  <a:cubicBezTo>
                    <a:pt x="10502" y="91893"/>
                    <a:pt x="10955" y="89393"/>
                    <a:pt x="11157" y="87047"/>
                  </a:cubicBezTo>
                  <a:cubicBezTo>
                    <a:pt x="11359" y="84702"/>
                    <a:pt x="11312" y="82499"/>
                    <a:pt x="11038" y="80439"/>
                  </a:cubicBezTo>
                  <a:cubicBezTo>
                    <a:pt x="10776" y="78368"/>
                    <a:pt x="10312" y="76427"/>
                    <a:pt x="9716" y="74570"/>
                  </a:cubicBezTo>
                  <a:cubicBezTo>
                    <a:pt x="9109" y="72724"/>
                    <a:pt x="8419" y="70926"/>
                    <a:pt x="7704" y="69164"/>
                  </a:cubicBezTo>
                  <a:cubicBezTo>
                    <a:pt x="7002" y="67390"/>
                    <a:pt x="6299" y="65640"/>
                    <a:pt x="5644" y="63902"/>
                  </a:cubicBezTo>
                  <a:cubicBezTo>
                    <a:pt x="4990" y="62151"/>
                    <a:pt x="4382" y="60389"/>
                    <a:pt x="3847" y="58591"/>
                  </a:cubicBezTo>
                  <a:cubicBezTo>
                    <a:pt x="3323" y="56805"/>
                    <a:pt x="2882" y="54972"/>
                    <a:pt x="2513" y="53114"/>
                  </a:cubicBezTo>
                  <a:cubicBezTo>
                    <a:pt x="2227" y="51198"/>
                    <a:pt x="2025" y="49245"/>
                    <a:pt x="1858" y="47280"/>
                  </a:cubicBezTo>
                  <a:cubicBezTo>
                    <a:pt x="1763" y="45256"/>
                    <a:pt x="1703" y="43256"/>
                    <a:pt x="1632" y="41268"/>
                  </a:cubicBezTo>
                  <a:cubicBezTo>
                    <a:pt x="1561" y="39291"/>
                    <a:pt x="1489" y="37363"/>
                    <a:pt x="1394" y="35493"/>
                  </a:cubicBezTo>
                  <a:cubicBezTo>
                    <a:pt x="1287" y="33624"/>
                    <a:pt x="1168" y="31826"/>
                    <a:pt x="1049" y="30076"/>
                  </a:cubicBezTo>
                  <a:cubicBezTo>
                    <a:pt x="787" y="26587"/>
                    <a:pt x="537" y="23313"/>
                    <a:pt x="358" y="20289"/>
                  </a:cubicBezTo>
                  <a:cubicBezTo>
                    <a:pt x="168" y="17265"/>
                    <a:pt x="72" y="14479"/>
                    <a:pt x="37" y="11990"/>
                  </a:cubicBezTo>
                  <a:cubicBezTo>
                    <a:pt x="1" y="9502"/>
                    <a:pt x="1" y="7335"/>
                    <a:pt x="1" y="5561"/>
                  </a:cubicBez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20"/>
            <p:cNvSpPr/>
            <p:nvPr/>
          </p:nvSpPr>
          <p:spPr>
            <a:xfrm>
              <a:off x="2204288" y="827025"/>
              <a:ext cx="287250" cy="4048750"/>
            </a:xfrm>
            <a:custGeom>
              <a:rect b="b" l="l" r="r" t="t"/>
              <a:pathLst>
                <a:path extrusionOk="0" fill="none" h="161950" w="11490">
                  <a:moveTo>
                    <a:pt x="0" y="161949"/>
                  </a:moveTo>
                  <a:lnTo>
                    <a:pt x="0" y="149948"/>
                  </a:lnTo>
                  <a:lnTo>
                    <a:pt x="0" y="141506"/>
                  </a:lnTo>
                  <a:cubicBezTo>
                    <a:pt x="0" y="138399"/>
                    <a:pt x="12" y="135005"/>
                    <a:pt x="143" y="131326"/>
                  </a:cubicBezTo>
                  <a:cubicBezTo>
                    <a:pt x="203" y="129481"/>
                    <a:pt x="369" y="127516"/>
                    <a:pt x="655" y="125433"/>
                  </a:cubicBezTo>
                  <a:cubicBezTo>
                    <a:pt x="929" y="123337"/>
                    <a:pt x="1393" y="121087"/>
                    <a:pt x="2012" y="118658"/>
                  </a:cubicBezTo>
                  <a:cubicBezTo>
                    <a:pt x="2644" y="116241"/>
                    <a:pt x="3441" y="113658"/>
                    <a:pt x="4382" y="110967"/>
                  </a:cubicBezTo>
                  <a:cubicBezTo>
                    <a:pt x="5311" y="108276"/>
                    <a:pt x="6311" y="105502"/>
                    <a:pt x="7287" y="102716"/>
                  </a:cubicBezTo>
                  <a:cubicBezTo>
                    <a:pt x="8275" y="99942"/>
                    <a:pt x="9168" y="97191"/>
                    <a:pt x="9883" y="94536"/>
                  </a:cubicBezTo>
                  <a:cubicBezTo>
                    <a:pt x="10597" y="91881"/>
                    <a:pt x="11085" y="89357"/>
                    <a:pt x="11287" y="87011"/>
                  </a:cubicBezTo>
                  <a:cubicBezTo>
                    <a:pt x="11490" y="84654"/>
                    <a:pt x="11407" y="82475"/>
                    <a:pt x="11085" y="80451"/>
                  </a:cubicBezTo>
                  <a:cubicBezTo>
                    <a:pt x="10764" y="78427"/>
                    <a:pt x="10240" y="76510"/>
                    <a:pt x="9668" y="74641"/>
                  </a:cubicBezTo>
                  <a:cubicBezTo>
                    <a:pt x="9097" y="72783"/>
                    <a:pt x="8501" y="70962"/>
                    <a:pt x="7894" y="69164"/>
                  </a:cubicBezTo>
                  <a:cubicBezTo>
                    <a:pt x="7299" y="67366"/>
                    <a:pt x="6704" y="65580"/>
                    <a:pt x="6168" y="63782"/>
                  </a:cubicBezTo>
                  <a:cubicBezTo>
                    <a:pt x="5620" y="61985"/>
                    <a:pt x="5120" y="60175"/>
                    <a:pt x="4703" y="58329"/>
                  </a:cubicBezTo>
                  <a:cubicBezTo>
                    <a:pt x="4287" y="56484"/>
                    <a:pt x="3953" y="54591"/>
                    <a:pt x="3739" y="52650"/>
                  </a:cubicBezTo>
                  <a:cubicBezTo>
                    <a:pt x="3513" y="50697"/>
                    <a:pt x="3394" y="48685"/>
                    <a:pt x="3298" y="46685"/>
                  </a:cubicBezTo>
                  <a:cubicBezTo>
                    <a:pt x="3275" y="44625"/>
                    <a:pt x="3227" y="42601"/>
                    <a:pt x="3144" y="40637"/>
                  </a:cubicBezTo>
                  <a:cubicBezTo>
                    <a:pt x="3060" y="38672"/>
                    <a:pt x="2941" y="36767"/>
                    <a:pt x="2774" y="34934"/>
                  </a:cubicBezTo>
                  <a:cubicBezTo>
                    <a:pt x="2620" y="33088"/>
                    <a:pt x="2429" y="31314"/>
                    <a:pt x="2227" y="29600"/>
                  </a:cubicBezTo>
                  <a:cubicBezTo>
                    <a:pt x="1810" y="26171"/>
                    <a:pt x="1393" y="22968"/>
                    <a:pt x="1024" y="20003"/>
                  </a:cubicBezTo>
                  <a:cubicBezTo>
                    <a:pt x="667" y="17050"/>
                    <a:pt x="405" y="14336"/>
                    <a:pt x="250" y="11895"/>
                  </a:cubicBezTo>
                  <a:cubicBezTo>
                    <a:pt x="96" y="9466"/>
                    <a:pt x="36" y="7323"/>
                    <a:pt x="12" y="5549"/>
                  </a:cubicBezTo>
                  <a:cubicBezTo>
                    <a:pt x="12" y="2001"/>
                    <a:pt x="12" y="1"/>
                    <a:pt x="12" y="1"/>
                  </a:cubicBez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20"/>
            <p:cNvSpPr/>
            <p:nvPr/>
          </p:nvSpPr>
          <p:spPr>
            <a:xfrm>
              <a:off x="1923588" y="827025"/>
              <a:ext cx="216125" cy="4048750"/>
            </a:xfrm>
            <a:custGeom>
              <a:rect b="b" l="l" r="r" t="t"/>
              <a:pathLst>
                <a:path extrusionOk="0" fill="none" h="161950" w="8645">
                  <a:moveTo>
                    <a:pt x="1" y="161949"/>
                  </a:moveTo>
                  <a:lnTo>
                    <a:pt x="1" y="149948"/>
                  </a:lnTo>
                  <a:lnTo>
                    <a:pt x="1" y="141506"/>
                  </a:lnTo>
                  <a:cubicBezTo>
                    <a:pt x="1" y="138399"/>
                    <a:pt x="1" y="135005"/>
                    <a:pt x="60" y="131362"/>
                  </a:cubicBezTo>
                  <a:cubicBezTo>
                    <a:pt x="84" y="129552"/>
                    <a:pt x="179" y="127635"/>
                    <a:pt x="346" y="125635"/>
                  </a:cubicBezTo>
                  <a:cubicBezTo>
                    <a:pt x="501" y="123623"/>
                    <a:pt x="775" y="121492"/>
                    <a:pt x="1179" y="119242"/>
                  </a:cubicBezTo>
                  <a:cubicBezTo>
                    <a:pt x="1584" y="116979"/>
                    <a:pt x="2120" y="114586"/>
                    <a:pt x="2799" y="112062"/>
                  </a:cubicBezTo>
                  <a:cubicBezTo>
                    <a:pt x="3477" y="109526"/>
                    <a:pt x="4251" y="106907"/>
                    <a:pt x="5049" y="104252"/>
                  </a:cubicBezTo>
                  <a:cubicBezTo>
                    <a:pt x="5835" y="101597"/>
                    <a:pt x="6585" y="98941"/>
                    <a:pt x="7192" y="96358"/>
                  </a:cubicBezTo>
                  <a:cubicBezTo>
                    <a:pt x="7811" y="93762"/>
                    <a:pt x="8240" y="91274"/>
                    <a:pt x="8442" y="88928"/>
                  </a:cubicBezTo>
                  <a:cubicBezTo>
                    <a:pt x="8645" y="86571"/>
                    <a:pt x="8621" y="84356"/>
                    <a:pt x="8395" y="82261"/>
                  </a:cubicBezTo>
                  <a:cubicBezTo>
                    <a:pt x="8180" y="80165"/>
                    <a:pt x="7883" y="78129"/>
                    <a:pt x="7537" y="76141"/>
                  </a:cubicBezTo>
                  <a:cubicBezTo>
                    <a:pt x="7192" y="74165"/>
                    <a:pt x="6835" y="72212"/>
                    <a:pt x="6466" y="70283"/>
                  </a:cubicBezTo>
                  <a:cubicBezTo>
                    <a:pt x="6109" y="68342"/>
                    <a:pt x="5763" y="66426"/>
                    <a:pt x="5466" y="64485"/>
                  </a:cubicBezTo>
                  <a:cubicBezTo>
                    <a:pt x="5156" y="62556"/>
                    <a:pt x="4906" y="60603"/>
                    <a:pt x="4728" y="58603"/>
                  </a:cubicBezTo>
                  <a:cubicBezTo>
                    <a:pt x="4549" y="56615"/>
                    <a:pt x="4466" y="54579"/>
                    <a:pt x="4466" y="52495"/>
                  </a:cubicBezTo>
                  <a:cubicBezTo>
                    <a:pt x="4477" y="50400"/>
                    <a:pt x="4525" y="48280"/>
                    <a:pt x="4525" y="46209"/>
                  </a:cubicBezTo>
                  <a:cubicBezTo>
                    <a:pt x="4561" y="43935"/>
                    <a:pt x="4513" y="41744"/>
                    <a:pt x="4394" y="39648"/>
                  </a:cubicBezTo>
                  <a:cubicBezTo>
                    <a:pt x="4275" y="37541"/>
                    <a:pt x="4073" y="35517"/>
                    <a:pt x="3835" y="33576"/>
                  </a:cubicBezTo>
                  <a:cubicBezTo>
                    <a:pt x="3585" y="31624"/>
                    <a:pt x="3311" y="29754"/>
                    <a:pt x="3013" y="27957"/>
                  </a:cubicBezTo>
                  <a:cubicBezTo>
                    <a:pt x="2715" y="26159"/>
                    <a:pt x="2418" y="24432"/>
                    <a:pt x="2132" y="22765"/>
                  </a:cubicBezTo>
                  <a:cubicBezTo>
                    <a:pt x="1549" y="19455"/>
                    <a:pt x="1060" y="16396"/>
                    <a:pt x="715" y="13657"/>
                  </a:cubicBezTo>
                  <a:cubicBezTo>
                    <a:pt x="370" y="10907"/>
                    <a:pt x="167" y="8478"/>
                    <a:pt x="60" y="6454"/>
                  </a:cubicBezTo>
                  <a:cubicBezTo>
                    <a:pt x="1" y="2346"/>
                    <a:pt x="1" y="1"/>
                    <a:pt x="1" y="1"/>
                  </a:cubicBez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20"/>
            <p:cNvSpPr/>
            <p:nvPr/>
          </p:nvSpPr>
          <p:spPr>
            <a:xfrm>
              <a:off x="1642913" y="826725"/>
              <a:ext cx="129200" cy="4049050"/>
            </a:xfrm>
            <a:custGeom>
              <a:rect b="b" l="l" r="r" t="t"/>
              <a:pathLst>
                <a:path extrusionOk="0" fill="none" h="161962" w="5168">
                  <a:moveTo>
                    <a:pt x="0" y="161961"/>
                  </a:moveTo>
                  <a:lnTo>
                    <a:pt x="0" y="141518"/>
                  </a:lnTo>
                  <a:cubicBezTo>
                    <a:pt x="0" y="138411"/>
                    <a:pt x="0" y="135017"/>
                    <a:pt x="0" y="131410"/>
                  </a:cubicBezTo>
                  <a:cubicBezTo>
                    <a:pt x="12" y="129600"/>
                    <a:pt x="24" y="127731"/>
                    <a:pt x="72" y="125802"/>
                  </a:cubicBezTo>
                  <a:cubicBezTo>
                    <a:pt x="119" y="123861"/>
                    <a:pt x="214" y="121861"/>
                    <a:pt x="357" y="119777"/>
                  </a:cubicBezTo>
                  <a:cubicBezTo>
                    <a:pt x="512" y="117682"/>
                    <a:pt x="726" y="115503"/>
                    <a:pt x="1024" y="113241"/>
                  </a:cubicBezTo>
                  <a:cubicBezTo>
                    <a:pt x="1334" y="110979"/>
                    <a:pt x="1703" y="108633"/>
                    <a:pt x="2108" y="106228"/>
                  </a:cubicBezTo>
                  <a:cubicBezTo>
                    <a:pt x="2512" y="103823"/>
                    <a:pt x="2929" y="101382"/>
                    <a:pt x="3310" y="98953"/>
                  </a:cubicBezTo>
                  <a:cubicBezTo>
                    <a:pt x="3679" y="96525"/>
                    <a:pt x="3953" y="94131"/>
                    <a:pt x="4108" y="91810"/>
                  </a:cubicBezTo>
                  <a:cubicBezTo>
                    <a:pt x="4274" y="89488"/>
                    <a:pt x="4286" y="87250"/>
                    <a:pt x="4203" y="85059"/>
                  </a:cubicBezTo>
                  <a:cubicBezTo>
                    <a:pt x="4120" y="82880"/>
                    <a:pt x="4024" y="80713"/>
                    <a:pt x="3941" y="78570"/>
                  </a:cubicBezTo>
                  <a:cubicBezTo>
                    <a:pt x="3846" y="76415"/>
                    <a:pt x="3774" y="74284"/>
                    <a:pt x="3727" y="72153"/>
                  </a:cubicBezTo>
                  <a:cubicBezTo>
                    <a:pt x="3679" y="70021"/>
                    <a:pt x="3667" y="67890"/>
                    <a:pt x="3703" y="65735"/>
                  </a:cubicBezTo>
                  <a:cubicBezTo>
                    <a:pt x="3739" y="63592"/>
                    <a:pt x="3846" y="61401"/>
                    <a:pt x="4024" y="59187"/>
                  </a:cubicBezTo>
                  <a:cubicBezTo>
                    <a:pt x="4203" y="56972"/>
                    <a:pt x="4441" y="54734"/>
                    <a:pt x="4679" y="52507"/>
                  </a:cubicBezTo>
                  <a:cubicBezTo>
                    <a:pt x="4858" y="50555"/>
                    <a:pt x="5013" y="48638"/>
                    <a:pt x="5096" y="46780"/>
                  </a:cubicBezTo>
                  <a:cubicBezTo>
                    <a:pt x="5167" y="44935"/>
                    <a:pt x="5167" y="43137"/>
                    <a:pt x="5072" y="41411"/>
                  </a:cubicBezTo>
                  <a:cubicBezTo>
                    <a:pt x="4894" y="37958"/>
                    <a:pt x="4513" y="34707"/>
                    <a:pt x="4024" y="31671"/>
                  </a:cubicBezTo>
                  <a:cubicBezTo>
                    <a:pt x="3524" y="28623"/>
                    <a:pt x="2977" y="25766"/>
                    <a:pt x="2465" y="23087"/>
                  </a:cubicBezTo>
                  <a:cubicBezTo>
                    <a:pt x="1941" y="20408"/>
                    <a:pt x="1477" y="17896"/>
                    <a:pt x="1107" y="15574"/>
                  </a:cubicBezTo>
                  <a:cubicBezTo>
                    <a:pt x="738" y="13252"/>
                    <a:pt x="464" y="11133"/>
                    <a:pt x="298" y="9228"/>
                  </a:cubicBezTo>
                  <a:cubicBezTo>
                    <a:pt x="131" y="7335"/>
                    <a:pt x="48" y="5668"/>
                    <a:pt x="24" y="4299"/>
                  </a:cubicBezTo>
                  <a:cubicBezTo>
                    <a:pt x="0" y="1537"/>
                    <a:pt x="0" y="1"/>
                    <a:pt x="0" y="1"/>
                  </a:cubicBez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20"/>
            <p:cNvSpPr/>
            <p:nvPr/>
          </p:nvSpPr>
          <p:spPr>
            <a:xfrm>
              <a:off x="1362213" y="827025"/>
              <a:ext cx="113725" cy="4048750"/>
            </a:xfrm>
            <a:custGeom>
              <a:rect b="b" l="l" r="r" t="t"/>
              <a:pathLst>
                <a:path extrusionOk="0" fill="none" h="161950" w="4549">
                  <a:moveTo>
                    <a:pt x="1" y="161949"/>
                  </a:moveTo>
                  <a:lnTo>
                    <a:pt x="1" y="131398"/>
                  </a:lnTo>
                  <a:lnTo>
                    <a:pt x="1" y="125826"/>
                  </a:lnTo>
                  <a:cubicBezTo>
                    <a:pt x="1" y="123909"/>
                    <a:pt x="12" y="121956"/>
                    <a:pt x="24" y="119944"/>
                  </a:cubicBezTo>
                  <a:cubicBezTo>
                    <a:pt x="48" y="117932"/>
                    <a:pt x="84" y="115872"/>
                    <a:pt x="143" y="113777"/>
                  </a:cubicBezTo>
                  <a:cubicBezTo>
                    <a:pt x="203" y="111669"/>
                    <a:pt x="286" y="109514"/>
                    <a:pt x="382" y="107323"/>
                  </a:cubicBezTo>
                  <a:cubicBezTo>
                    <a:pt x="477" y="105121"/>
                    <a:pt x="584" y="102894"/>
                    <a:pt x="679" y="100644"/>
                  </a:cubicBezTo>
                  <a:cubicBezTo>
                    <a:pt x="786" y="98394"/>
                    <a:pt x="870" y="96132"/>
                    <a:pt x="905" y="93881"/>
                  </a:cubicBezTo>
                  <a:cubicBezTo>
                    <a:pt x="953" y="91643"/>
                    <a:pt x="953" y="89405"/>
                    <a:pt x="905" y="87190"/>
                  </a:cubicBezTo>
                  <a:cubicBezTo>
                    <a:pt x="870" y="84964"/>
                    <a:pt x="846" y="82737"/>
                    <a:pt x="894" y="80499"/>
                  </a:cubicBezTo>
                  <a:cubicBezTo>
                    <a:pt x="929" y="78248"/>
                    <a:pt x="1060" y="75974"/>
                    <a:pt x="1251" y="73665"/>
                  </a:cubicBezTo>
                  <a:cubicBezTo>
                    <a:pt x="1453" y="71367"/>
                    <a:pt x="1727" y="69033"/>
                    <a:pt x="2060" y="66676"/>
                  </a:cubicBezTo>
                  <a:cubicBezTo>
                    <a:pt x="2429" y="64318"/>
                    <a:pt x="2799" y="61961"/>
                    <a:pt x="3168" y="59627"/>
                  </a:cubicBezTo>
                  <a:cubicBezTo>
                    <a:pt x="3489" y="57448"/>
                    <a:pt x="3775" y="55293"/>
                    <a:pt x="4013" y="53198"/>
                  </a:cubicBezTo>
                  <a:cubicBezTo>
                    <a:pt x="4227" y="51090"/>
                    <a:pt x="4394" y="49042"/>
                    <a:pt x="4477" y="47066"/>
                  </a:cubicBezTo>
                  <a:cubicBezTo>
                    <a:pt x="4549" y="45078"/>
                    <a:pt x="4549" y="43161"/>
                    <a:pt x="4477" y="41303"/>
                  </a:cubicBezTo>
                  <a:cubicBezTo>
                    <a:pt x="4394" y="39446"/>
                    <a:pt x="4251" y="37660"/>
                    <a:pt x="4049" y="35934"/>
                  </a:cubicBezTo>
                  <a:cubicBezTo>
                    <a:pt x="3632" y="32493"/>
                    <a:pt x="3120" y="29242"/>
                    <a:pt x="2596" y="26218"/>
                  </a:cubicBezTo>
                  <a:cubicBezTo>
                    <a:pt x="2060" y="23194"/>
                    <a:pt x="1560" y="20360"/>
                    <a:pt x="1155" y="17741"/>
                  </a:cubicBezTo>
                  <a:cubicBezTo>
                    <a:pt x="751" y="15122"/>
                    <a:pt x="465" y="12705"/>
                    <a:pt x="274" y="10538"/>
                  </a:cubicBezTo>
                  <a:cubicBezTo>
                    <a:pt x="96" y="8383"/>
                    <a:pt x="24" y="6478"/>
                    <a:pt x="1" y="4906"/>
                  </a:cubicBez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20"/>
            <p:cNvSpPr/>
            <p:nvPr/>
          </p:nvSpPr>
          <p:spPr>
            <a:xfrm>
              <a:off x="1081513" y="827025"/>
              <a:ext cx="75950" cy="4048750"/>
            </a:xfrm>
            <a:custGeom>
              <a:rect b="b" l="l" r="r" t="t"/>
              <a:pathLst>
                <a:path extrusionOk="0" fill="none" h="161950" w="3038">
                  <a:moveTo>
                    <a:pt x="1" y="161949"/>
                  </a:moveTo>
                  <a:lnTo>
                    <a:pt x="1" y="125826"/>
                  </a:lnTo>
                  <a:lnTo>
                    <a:pt x="1" y="119956"/>
                  </a:lnTo>
                  <a:lnTo>
                    <a:pt x="1" y="113836"/>
                  </a:lnTo>
                  <a:cubicBezTo>
                    <a:pt x="1" y="111764"/>
                    <a:pt x="1" y="109657"/>
                    <a:pt x="1" y="107514"/>
                  </a:cubicBezTo>
                  <a:cubicBezTo>
                    <a:pt x="13" y="105371"/>
                    <a:pt x="13" y="103204"/>
                    <a:pt x="25" y="101013"/>
                  </a:cubicBezTo>
                  <a:cubicBezTo>
                    <a:pt x="25" y="98834"/>
                    <a:pt x="25" y="96620"/>
                    <a:pt x="25" y="94405"/>
                  </a:cubicBezTo>
                  <a:cubicBezTo>
                    <a:pt x="25" y="92179"/>
                    <a:pt x="25" y="89940"/>
                    <a:pt x="13" y="87702"/>
                  </a:cubicBezTo>
                  <a:cubicBezTo>
                    <a:pt x="13" y="85464"/>
                    <a:pt x="13" y="83213"/>
                    <a:pt x="60" y="80951"/>
                  </a:cubicBezTo>
                  <a:cubicBezTo>
                    <a:pt x="120" y="78677"/>
                    <a:pt x="239" y="76379"/>
                    <a:pt x="430" y="74069"/>
                  </a:cubicBezTo>
                  <a:cubicBezTo>
                    <a:pt x="608" y="72093"/>
                    <a:pt x="811" y="70116"/>
                    <a:pt x="1037" y="68128"/>
                  </a:cubicBezTo>
                  <a:cubicBezTo>
                    <a:pt x="1263" y="66152"/>
                    <a:pt x="1501" y="64175"/>
                    <a:pt x="1739" y="62211"/>
                  </a:cubicBezTo>
                  <a:cubicBezTo>
                    <a:pt x="1965" y="60246"/>
                    <a:pt x="2192" y="58306"/>
                    <a:pt x="2382" y="56389"/>
                  </a:cubicBezTo>
                  <a:cubicBezTo>
                    <a:pt x="2573" y="54472"/>
                    <a:pt x="2727" y="52591"/>
                    <a:pt x="2835" y="50757"/>
                  </a:cubicBezTo>
                  <a:cubicBezTo>
                    <a:pt x="2942" y="48911"/>
                    <a:pt x="3013" y="47114"/>
                    <a:pt x="3025" y="45363"/>
                  </a:cubicBezTo>
                  <a:cubicBezTo>
                    <a:pt x="3037" y="43613"/>
                    <a:pt x="3001" y="41899"/>
                    <a:pt x="2918" y="40244"/>
                  </a:cubicBezTo>
                  <a:cubicBezTo>
                    <a:pt x="2751" y="36946"/>
                    <a:pt x="2466" y="33802"/>
                    <a:pt x="2108" y="30838"/>
                  </a:cubicBezTo>
                  <a:cubicBezTo>
                    <a:pt x="1763" y="27873"/>
                    <a:pt x="1394" y="25075"/>
                    <a:pt x="1073" y="22444"/>
                  </a:cubicBezTo>
                  <a:cubicBezTo>
                    <a:pt x="739" y="19813"/>
                    <a:pt x="477" y="17348"/>
                    <a:pt x="311" y="15062"/>
                  </a:cubicBezTo>
                  <a:cubicBezTo>
                    <a:pt x="132" y="12776"/>
                    <a:pt x="37" y="10681"/>
                    <a:pt x="13" y="8823"/>
                  </a:cubicBezTo>
                  <a:cubicBezTo>
                    <a:pt x="1" y="6966"/>
                    <a:pt x="1" y="5359"/>
                    <a:pt x="1" y="4061"/>
                  </a:cubicBez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20"/>
            <p:cNvSpPr/>
            <p:nvPr/>
          </p:nvSpPr>
          <p:spPr>
            <a:xfrm>
              <a:off x="800838" y="827025"/>
              <a:ext cx="33050" cy="4048750"/>
            </a:xfrm>
            <a:custGeom>
              <a:rect b="b" l="l" r="r" t="t"/>
              <a:pathLst>
                <a:path extrusionOk="0" fill="none" h="161950" w="1322">
                  <a:moveTo>
                    <a:pt x="0" y="161949"/>
                  </a:moveTo>
                  <a:lnTo>
                    <a:pt x="0" y="87714"/>
                  </a:lnTo>
                  <a:cubicBezTo>
                    <a:pt x="0" y="85476"/>
                    <a:pt x="0" y="83225"/>
                    <a:pt x="12" y="80975"/>
                  </a:cubicBezTo>
                  <a:cubicBezTo>
                    <a:pt x="12" y="78725"/>
                    <a:pt x="36" y="76462"/>
                    <a:pt x="84" y="74212"/>
                  </a:cubicBezTo>
                  <a:cubicBezTo>
                    <a:pt x="131" y="71950"/>
                    <a:pt x="215" y="69688"/>
                    <a:pt x="322" y="67426"/>
                  </a:cubicBezTo>
                  <a:cubicBezTo>
                    <a:pt x="453" y="65163"/>
                    <a:pt x="584" y="62901"/>
                    <a:pt x="727" y="60663"/>
                  </a:cubicBezTo>
                  <a:cubicBezTo>
                    <a:pt x="858" y="58425"/>
                    <a:pt x="989" y="56210"/>
                    <a:pt x="1084" y="54031"/>
                  </a:cubicBezTo>
                  <a:cubicBezTo>
                    <a:pt x="1191" y="51852"/>
                    <a:pt x="1262" y="49721"/>
                    <a:pt x="1298" y="47626"/>
                  </a:cubicBezTo>
                  <a:cubicBezTo>
                    <a:pt x="1322" y="45542"/>
                    <a:pt x="1322" y="43506"/>
                    <a:pt x="1274" y="41530"/>
                  </a:cubicBezTo>
                  <a:cubicBezTo>
                    <a:pt x="1227" y="39553"/>
                    <a:pt x="1155" y="37624"/>
                    <a:pt x="1060" y="35755"/>
                  </a:cubicBezTo>
                  <a:cubicBezTo>
                    <a:pt x="965" y="33886"/>
                    <a:pt x="858" y="32064"/>
                    <a:pt x="739" y="30302"/>
                  </a:cubicBezTo>
                  <a:cubicBezTo>
                    <a:pt x="512" y="26790"/>
                    <a:pt x="298" y="23468"/>
                    <a:pt x="167" y="20396"/>
                  </a:cubicBezTo>
                  <a:cubicBezTo>
                    <a:pt x="36" y="17324"/>
                    <a:pt x="0" y="14491"/>
                    <a:pt x="0" y="11990"/>
                  </a:cubicBezTo>
                  <a:cubicBezTo>
                    <a:pt x="0" y="9490"/>
                    <a:pt x="0" y="7323"/>
                    <a:pt x="0" y="5549"/>
                  </a:cubicBez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20"/>
            <p:cNvSpPr/>
            <p:nvPr/>
          </p:nvSpPr>
          <p:spPr>
            <a:xfrm>
              <a:off x="520138" y="827025"/>
              <a:ext cx="4800" cy="4048750"/>
            </a:xfrm>
            <a:custGeom>
              <a:rect b="b" l="l" r="r" t="t"/>
              <a:pathLst>
                <a:path extrusionOk="0" fill="none" h="161950" w="192">
                  <a:moveTo>
                    <a:pt x="1" y="161949"/>
                  </a:moveTo>
                  <a:lnTo>
                    <a:pt x="1" y="74224"/>
                  </a:lnTo>
                  <a:cubicBezTo>
                    <a:pt x="1" y="71986"/>
                    <a:pt x="13" y="69747"/>
                    <a:pt x="13" y="67533"/>
                  </a:cubicBezTo>
                  <a:cubicBezTo>
                    <a:pt x="25" y="65306"/>
                    <a:pt x="36" y="63092"/>
                    <a:pt x="60" y="60901"/>
                  </a:cubicBezTo>
                  <a:cubicBezTo>
                    <a:pt x="84" y="58710"/>
                    <a:pt x="108" y="56531"/>
                    <a:pt x="132" y="54388"/>
                  </a:cubicBezTo>
                  <a:cubicBezTo>
                    <a:pt x="156" y="52245"/>
                    <a:pt x="167" y="50126"/>
                    <a:pt x="179" y="48054"/>
                  </a:cubicBezTo>
                  <a:cubicBezTo>
                    <a:pt x="191" y="45971"/>
                    <a:pt x="191" y="43935"/>
                    <a:pt x="167" y="41946"/>
                  </a:cubicBezTo>
                  <a:cubicBezTo>
                    <a:pt x="156" y="39946"/>
                    <a:pt x="144" y="37993"/>
                    <a:pt x="108" y="36100"/>
                  </a:cubicBezTo>
                  <a:cubicBezTo>
                    <a:pt x="84" y="34195"/>
                    <a:pt x="60" y="32338"/>
                    <a:pt x="48" y="30540"/>
                  </a:cubicBezTo>
                  <a:cubicBezTo>
                    <a:pt x="13" y="26933"/>
                    <a:pt x="1" y="23539"/>
                    <a:pt x="1" y="20432"/>
                  </a:cubicBezTo>
                  <a:lnTo>
                    <a:pt x="1" y="11990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20"/>
            <p:cNvSpPr/>
            <p:nvPr/>
          </p:nvSpPr>
          <p:spPr>
            <a:xfrm>
              <a:off x="239463" y="1043425"/>
              <a:ext cx="7141075" cy="55100"/>
            </a:xfrm>
            <a:custGeom>
              <a:rect b="b" l="l" r="r" t="t"/>
              <a:pathLst>
                <a:path extrusionOk="0" fill="none" h="2204" w="285643">
                  <a:moveTo>
                    <a:pt x="0" y="1239"/>
                  </a:moveTo>
                  <a:lnTo>
                    <a:pt x="6644" y="1239"/>
                  </a:lnTo>
                  <a:cubicBezTo>
                    <a:pt x="8799" y="1239"/>
                    <a:pt x="11430" y="1239"/>
                    <a:pt x="14514" y="1239"/>
                  </a:cubicBezTo>
                  <a:cubicBezTo>
                    <a:pt x="17621" y="1239"/>
                    <a:pt x="21241" y="1191"/>
                    <a:pt x="25360" y="1084"/>
                  </a:cubicBezTo>
                  <a:cubicBezTo>
                    <a:pt x="29480" y="977"/>
                    <a:pt x="34064" y="810"/>
                    <a:pt x="39017" y="620"/>
                  </a:cubicBezTo>
                  <a:cubicBezTo>
                    <a:pt x="41482" y="524"/>
                    <a:pt x="44029" y="429"/>
                    <a:pt x="46637" y="334"/>
                  </a:cubicBezTo>
                  <a:cubicBezTo>
                    <a:pt x="49244" y="251"/>
                    <a:pt x="51888" y="179"/>
                    <a:pt x="54578" y="120"/>
                  </a:cubicBezTo>
                  <a:cubicBezTo>
                    <a:pt x="57257" y="60"/>
                    <a:pt x="59960" y="24"/>
                    <a:pt x="62663" y="12"/>
                  </a:cubicBezTo>
                  <a:cubicBezTo>
                    <a:pt x="65377" y="1"/>
                    <a:pt x="68092" y="12"/>
                    <a:pt x="70807" y="60"/>
                  </a:cubicBezTo>
                  <a:cubicBezTo>
                    <a:pt x="73521" y="96"/>
                    <a:pt x="76236" y="167"/>
                    <a:pt x="78962" y="251"/>
                  </a:cubicBezTo>
                  <a:cubicBezTo>
                    <a:pt x="81701" y="334"/>
                    <a:pt x="84439" y="441"/>
                    <a:pt x="87202" y="560"/>
                  </a:cubicBezTo>
                  <a:cubicBezTo>
                    <a:pt x="89964" y="667"/>
                    <a:pt x="92786" y="786"/>
                    <a:pt x="95643" y="894"/>
                  </a:cubicBezTo>
                  <a:cubicBezTo>
                    <a:pt x="98512" y="1001"/>
                    <a:pt x="101453" y="1084"/>
                    <a:pt x="104454" y="1167"/>
                  </a:cubicBezTo>
                  <a:cubicBezTo>
                    <a:pt x="107514" y="1239"/>
                    <a:pt x="110633" y="1310"/>
                    <a:pt x="113752" y="1382"/>
                  </a:cubicBezTo>
                  <a:cubicBezTo>
                    <a:pt x="116836" y="1465"/>
                    <a:pt x="119872" y="1560"/>
                    <a:pt x="122837" y="1656"/>
                  </a:cubicBezTo>
                  <a:cubicBezTo>
                    <a:pt x="125361" y="1739"/>
                    <a:pt x="127873" y="1810"/>
                    <a:pt x="130362" y="1894"/>
                  </a:cubicBezTo>
                  <a:cubicBezTo>
                    <a:pt x="132850" y="1965"/>
                    <a:pt x="135350" y="2037"/>
                    <a:pt x="137875" y="2084"/>
                  </a:cubicBezTo>
                  <a:cubicBezTo>
                    <a:pt x="140387" y="2132"/>
                    <a:pt x="142959" y="2167"/>
                    <a:pt x="145566" y="2191"/>
                  </a:cubicBezTo>
                  <a:cubicBezTo>
                    <a:pt x="148173" y="2203"/>
                    <a:pt x="150852" y="2203"/>
                    <a:pt x="153591" y="2167"/>
                  </a:cubicBezTo>
                  <a:cubicBezTo>
                    <a:pt x="156329" y="2144"/>
                    <a:pt x="159139" y="2096"/>
                    <a:pt x="162020" y="2025"/>
                  </a:cubicBezTo>
                  <a:cubicBezTo>
                    <a:pt x="164902" y="1953"/>
                    <a:pt x="167831" y="1870"/>
                    <a:pt x="170807" y="1775"/>
                  </a:cubicBezTo>
                  <a:cubicBezTo>
                    <a:pt x="173784" y="1679"/>
                    <a:pt x="176772" y="1584"/>
                    <a:pt x="179749" y="1501"/>
                  </a:cubicBezTo>
                  <a:cubicBezTo>
                    <a:pt x="182725" y="1405"/>
                    <a:pt x="185678" y="1334"/>
                    <a:pt x="188559" y="1298"/>
                  </a:cubicBezTo>
                  <a:cubicBezTo>
                    <a:pt x="191441" y="1251"/>
                    <a:pt x="194239" y="1227"/>
                    <a:pt x="196953" y="1227"/>
                  </a:cubicBezTo>
                  <a:cubicBezTo>
                    <a:pt x="199656" y="1215"/>
                    <a:pt x="202287" y="1215"/>
                    <a:pt x="204847" y="1215"/>
                  </a:cubicBezTo>
                  <a:cubicBezTo>
                    <a:pt x="207419" y="1227"/>
                    <a:pt x="209931" y="1227"/>
                    <a:pt x="212408" y="1239"/>
                  </a:cubicBezTo>
                  <a:cubicBezTo>
                    <a:pt x="215039" y="1239"/>
                    <a:pt x="217623" y="1251"/>
                    <a:pt x="220159" y="1251"/>
                  </a:cubicBezTo>
                  <a:cubicBezTo>
                    <a:pt x="222695" y="1251"/>
                    <a:pt x="225183" y="1251"/>
                    <a:pt x="227624" y="1239"/>
                  </a:cubicBezTo>
                  <a:cubicBezTo>
                    <a:pt x="230053" y="1239"/>
                    <a:pt x="232434" y="1239"/>
                    <a:pt x="234756" y="1239"/>
                  </a:cubicBezTo>
                  <a:lnTo>
                    <a:pt x="241542" y="1239"/>
                  </a:lnTo>
                  <a:lnTo>
                    <a:pt x="247960" y="1239"/>
                  </a:lnTo>
                  <a:lnTo>
                    <a:pt x="253996" y="1239"/>
                  </a:lnTo>
                  <a:lnTo>
                    <a:pt x="285643" y="1239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20"/>
            <p:cNvSpPr/>
            <p:nvPr/>
          </p:nvSpPr>
          <p:spPr>
            <a:xfrm>
              <a:off x="239463" y="1278575"/>
              <a:ext cx="7141075" cy="89625"/>
            </a:xfrm>
            <a:custGeom>
              <a:rect b="b" l="l" r="r" t="t"/>
              <a:pathLst>
                <a:path extrusionOk="0" fill="none" h="3585" w="285643">
                  <a:moveTo>
                    <a:pt x="0" y="1977"/>
                  </a:moveTo>
                  <a:lnTo>
                    <a:pt x="6656" y="1977"/>
                  </a:lnTo>
                  <a:cubicBezTo>
                    <a:pt x="8811" y="1977"/>
                    <a:pt x="11490" y="1977"/>
                    <a:pt x="14692" y="1917"/>
                  </a:cubicBezTo>
                  <a:cubicBezTo>
                    <a:pt x="17895" y="1870"/>
                    <a:pt x="21670" y="1751"/>
                    <a:pt x="25956" y="1560"/>
                  </a:cubicBezTo>
                  <a:cubicBezTo>
                    <a:pt x="28099" y="1453"/>
                    <a:pt x="30361" y="1346"/>
                    <a:pt x="32730" y="1227"/>
                  </a:cubicBezTo>
                  <a:cubicBezTo>
                    <a:pt x="35088" y="1096"/>
                    <a:pt x="37564" y="965"/>
                    <a:pt x="40112" y="822"/>
                  </a:cubicBezTo>
                  <a:cubicBezTo>
                    <a:pt x="42660" y="691"/>
                    <a:pt x="45280" y="560"/>
                    <a:pt x="47947" y="429"/>
                  </a:cubicBezTo>
                  <a:cubicBezTo>
                    <a:pt x="50614" y="310"/>
                    <a:pt x="53316" y="215"/>
                    <a:pt x="56031" y="131"/>
                  </a:cubicBezTo>
                  <a:cubicBezTo>
                    <a:pt x="58746" y="60"/>
                    <a:pt x="61448" y="12"/>
                    <a:pt x="64151" y="12"/>
                  </a:cubicBezTo>
                  <a:cubicBezTo>
                    <a:pt x="66854" y="0"/>
                    <a:pt x="69533" y="24"/>
                    <a:pt x="72200" y="96"/>
                  </a:cubicBezTo>
                  <a:cubicBezTo>
                    <a:pt x="74867" y="155"/>
                    <a:pt x="77522" y="262"/>
                    <a:pt x="80165" y="381"/>
                  </a:cubicBezTo>
                  <a:cubicBezTo>
                    <a:pt x="82820" y="512"/>
                    <a:pt x="85475" y="655"/>
                    <a:pt x="88142" y="810"/>
                  </a:cubicBezTo>
                  <a:cubicBezTo>
                    <a:pt x="90809" y="965"/>
                    <a:pt x="93524" y="1132"/>
                    <a:pt x="96286" y="1286"/>
                  </a:cubicBezTo>
                  <a:cubicBezTo>
                    <a:pt x="99048" y="1453"/>
                    <a:pt x="101882" y="1632"/>
                    <a:pt x="104775" y="1822"/>
                  </a:cubicBezTo>
                  <a:cubicBezTo>
                    <a:pt x="107633" y="2013"/>
                    <a:pt x="110514" y="2191"/>
                    <a:pt x="113419" y="2346"/>
                  </a:cubicBezTo>
                  <a:cubicBezTo>
                    <a:pt x="116229" y="2513"/>
                    <a:pt x="119039" y="2656"/>
                    <a:pt x="121789" y="2787"/>
                  </a:cubicBezTo>
                  <a:cubicBezTo>
                    <a:pt x="124528" y="2917"/>
                    <a:pt x="127242" y="3048"/>
                    <a:pt x="129957" y="3156"/>
                  </a:cubicBezTo>
                  <a:cubicBezTo>
                    <a:pt x="132195" y="3251"/>
                    <a:pt x="134446" y="3334"/>
                    <a:pt x="136732" y="3406"/>
                  </a:cubicBezTo>
                  <a:cubicBezTo>
                    <a:pt x="139029" y="3477"/>
                    <a:pt x="141375" y="3525"/>
                    <a:pt x="143792" y="3549"/>
                  </a:cubicBezTo>
                  <a:cubicBezTo>
                    <a:pt x="146209" y="3584"/>
                    <a:pt x="148709" y="3584"/>
                    <a:pt x="151293" y="3560"/>
                  </a:cubicBezTo>
                  <a:cubicBezTo>
                    <a:pt x="153888" y="3537"/>
                    <a:pt x="156591" y="3489"/>
                    <a:pt x="159389" y="3406"/>
                  </a:cubicBezTo>
                  <a:cubicBezTo>
                    <a:pt x="162175" y="3322"/>
                    <a:pt x="165068" y="3203"/>
                    <a:pt x="168033" y="3084"/>
                  </a:cubicBezTo>
                  <a:cubicBezTo>
                    <a:pt x="170998" y="2953"/>
                    <a:pt x="174010" y="2810"/>
                    <a:pt x="177046" y="2667"/>
                  </a:cubicBezTo>
                  <a:cubicBezTo>
                    <a:pt x="180094" y="2525"/>
                    <a:pt x="183118" y="2382"/>
                    <a:pt x="186119" y="2275"/>
                  </a:cubicBezTo>
                  <a:cubicBezTo>
                    <a:pt x="189107" y="2155"/>
                    <a:pt x="192024" y="2072"/>
                    <a:pt x="194858" y="2025"/>
                  </a:cubicBezTo>
                  <a:cubicBezTo>
                    <a:pt x="197703" y="1977"/>
                    <a:pt x="200454" y="1941"/>
                    <a:pt x="203133" y="1882"/>
                  </a:cubicBezTo>
                  <a:cubicBezTo>
                    <a:pt x="205812" y="1822"/>
                    <a:pt x="208419" y="1763"/>
                    <a:pt x="210943" y="1703"/>
                  </a:cubicBezTo>
                  <a:cubicBezTo>
                    <a:pt x="213467" y="1655"/>
                    <a:pt x="215920" y="1608"/>
                    <a:pt x="218301" y="1584"/>
                  </a:cubicBezTo>
                  <a:cubicBezTo>
                    <a:pt x="220694" y="1548"/>
                    <a:pt x="223004" y="1536"/>
                    <a:pt x="225243" y="1536"/>
                  </a:cubicBezTo>
                  <a:cubicBezTo>
                    <a:pt x="227493" y="1548"/>
                    <a:pt x="229660" y="1560"/>
                    <a:pt x="231779" y="1596"/>
                  </a:cubicBezTo>
                  <a:cubicBezTo>
                    <a:pt x="233887" y="1632"/>
                    <a:pt x="235934" y="1679"/>
                    <a:pt x="237923" y="1727"/>
                  </a:cubicBezTo>
                  <a:cubicBezTo>
                    <a:pt x="240256" y="1774"/>
                    <a:pt x="242507" y="1834"/>
                    <a:pt x="244686" y="1870"/>
                  </a:cubicBezTo>
                  <a:cubicBezTo>
                    <a:pt x="246876" y="1905"/>
                    <a:pt x="248996" y="1941"/>
                    <a:pt x="251055" y="1953"/>
                  </a:cubicBezTo>
                  <a:cubicBezTo>
                    <a:pt x="253115" y="1965"/>
                    <a:pt x="255115" y="1965"/>
                    <a:pt x="257056" y="1965"/>
                  </a:cubicBezTo>
                  <a:cubicBezTo>
                    <a:pt x="258985" y="1977"/>
                    <a:pt x="260866" y="1977"/>
                    <a:pt x="262652" y="1977"/>
                  </a:cubicBezTo>
                  <a:lnTo>
                    <a:pt x="272284" y="1977"/>
                  </a:lnTo>
                  <a:lnTo>
                    <a:pt x="285643" y="1977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20"/>
            <p:cNvSpPr/>
            <p:nvPr/>
          </p:nvSpPr>
          <p:spPr>
            <a:xfrm>
              <a:off x="239463" y="1518475"/>
              <a:ext cx="7141075" cy="115525"/>
            </a:xfrm>
            <a:custGeom>
              <a:rect b="b" l="l" r="r" t="t"/>
              <a:pathLst>
                <a:path extrusionOk="0" fill="none" h="4621" w="285643">
                  <a:moveTo>
                    <a:pt x="0" y="2525"/>
                  </a:moveTo>
                  <a:cubicBezTo>
                    <a:pt x="0" y="2525"/>
                    <a:pt x="1881" y="2525"/>
                    <a:pt x="5358" y="2525"/>
                  </a:cubicBezTo>
                  <a:cubicBezTo>
                    <a:pt x="7096" y="2525"/>
                    <a:pt x="9263" y="2513"/>
                    <a:pt x="11871" y="2477"/>
                  </a:cubicBezTo>
                  <a:cubicBezTo>
                    <a:pt x="14478" y="2430"/>
                    <a:pt x="17550" y="2335"/>
                    <a:pt x="21062" y="2168"/>
                  </a:cubicBezTo>
                  <a:cubicBezTo>
                    <a:pt x="24575" y="2001"/>
                    <a:pt x="28516" y="1775"/>
                    <a:pt x="32826" y="1501"/>
                  </a:cubicBezTo>
                  <a:cubicBezTo>
                    <a:pt x="37136" y="1227"/>
                    <a:pt x="41755" y="930"/>
                    <a:pt x="46577" y="644"/>
                  </a:cubicBezTo>
                  <a:cubicBezTo>
                    <a:pt x="48982" y="501"/>
                    <a:pt x="51423" y="382"/>
                    <a:pt x="53864" y="275"/>
                  </a:cubicBezTo>
                  <a:cubicBezTo>
                    <a:pt x="56305" y="168"/>
                    <a:pt x="58746" y="96"/>
                    <a:pt x="61186" y="49"/>
                  </a:cubicBezTo>
                  <a:cubicBezTo>
                    <a:pt x="63615" y="1"/>
                    <a:pt x="66020" y="1"/>
                    <a:pt x="68390" y="25"/>
                  </a:cubicBezTo>
                  <a:cubicBezTo>
                    <a:pt x="70759" y="60"/>
                    <a:pt x="73105" y="132"/>
                    <a:pt x="75426" y="227"/>
                  </a:cubicBezTo>
                  <a:cubicBezTo>
                    <a:pt x="77748" y="322"/>
                    <a:pt x="80070" y="441"/>
                    <a:pt x="82380" y="596"/>
                  </a:cubicBezTo>
                  <a:cubicBezTo>
                    <a:pt x="84689" y="739"/>
                    <a:pt x="86999" y="894"/>
                    <a:pt x="89333" y="1072"/>
                  </a:cubicBezTo>
                  <a:cubicBezTo>
                    <a:pt x="91666" y="1239"/>
                    <a:pt x="94024" y="1418"/>
                    <a:pt x="96429" y="1596"/>
                  </a:cubicBezTo>
                  <a:cubicBezTo>
                    <a:pt x="98834" y="1811"/>
                    <a:pt x="101263" y="2037"/>
                    <a:pt x="103692" y="2251"/>
                  </a:cubicBezTo>
                  <a:cubicBezTo>
                    <a:pt x="106109" y="2477"/>
                    <a:pt x="108526" y="2692"/>
                    <a:pt x="110919" y="2906"/>
                  </a:cubicBezTo>
                  <a:cubicBezTo>
                    <a:pt x="113300" y="3120"/>
                    <a:pt x="115681" y="3287"/>
                    <a:pt x="118027" y="3442"/>
                  </a:cubicBezTo>
                  <a:cubicBezTo>
                    <a:pt x="120384" y="3585"/>
                    <a:pt x="122694" y="3728"/>
                    <a:pt x="124992" y="3858"/>
                  </a:cubicBezTo>
                  <a:cubicBezTo>
                    <a:pt x="126909" y="3966"/>
                    <a:pt x="128826" y="4073"/>
                    <a:pt x="130767" y="4168"/>
                  </a:cubicBezTo>
                  <a:cubicBezTo>
                    <a:pt x="132695" y="4263"/>
                    <a:pt x="134660" y="4347"/>
                    <a:pt x="136660" y="4418"/>
                  </a:cubicBezTo>
                  <a:cubicBezTo>
                    <a:pt x="138660" y="4490"/>
                    <a:pt x="140708" y="4537"/>
                    <a:pt x="142839" y="4573"/>
                  </a:cubicBezTo>
                  <a:cubicBezTo>
                    <a:pt x="144959" y="4609"/>
                    <a:pt x="147173" y="4620"/>
                    <a:pt x="149483" y="4597"/>
                  </a:cubicBezTo>
                  <a:cubicBezTo>
                    <a:pt x="151793" y="4585"/>
                    <a:pt x="154210" y="4537"/>
                    <a:pt x="156746" y="4454"/>
                  </a:cubicBezTo>
                  <a:cubicBezTo>
                    <a:pt x="159282" y="4370"/>
                    <a:pt x="161925" y="4263"/>
                    <a:pt x="164628" y="4132"/>
                  </a:cubicBezTo>
                  <a:cubicBezTo>
                    <a:pt x="166509" y="4037"/>
                    <a:pt x="168402" y="3942"/>
                    <a:pt x="170307" y="3835"/>
                  </a:cubicBezTo>
                  <a:cubicBezTo>
                    <a:pt x="172212" y="3739"/>
                    <a:pt x="174141" y="3632"/>
                    <a:pt x="176106" y="3525"/>
                  </a:cubicBezTo>
                  <a:cubicBezTo>
                    <a:pt x="178058" y="3430"/>
                    <a:pt x="180023" y="3335"/>
                    <a:pt x="181999" y="3227"/>
                  </a:cubicBezTo>
                  <a:cubicBezTo>
                    <a:pt x="183976" y="3132"/>
                    <a:pt x="185964" y="3037"/>
                    <a:pt x="187988" y="2906"/>
                  </a:cubicBezTo>
                  <a:cubicBezTo>
                    <a:pt x="190012" y="2775"/>
                    <a:pt x="192060" y="2608"/>
                    <a:pt x="194120" y="2418"/>
                  </a:cubicBezTo>
                  <a:cubicBezTo>
                    <a:pt x="196168" y="2239"/>
                    <a:pt x="198215" y="2037"/>
                    <a:pt x="200204" y="1846"/>
                  </a:cubicBezTo>
                  <a:cubicBezTo>
                    <a:pt x="204192" y="1477"/>
                    <a:pt x="207895" y="1168"/>
                    <a:pt x="211253" y="941"/>
                  </a:cubicBezTo>
                  <a:cubicBezTo>
                    <a:pt x="214610" y="715"/>
                    <a:pt x="217682" y="584"/>
                    <a:pt x="220540" y="525"/>
                  </a:cubicBezTo>
                  <a:cubicBezTo>
                    <a:pt x="223385" y="465"/>
                    <a:pt x="226064" y="465"/>
                    <a:pt x="228612" y="537"/>
                  </a:cubicBezTo>
                  <a:cubicBezTo>
                    <a:pt x="231172" y="608"/>
                    <a:pt x="233625" y="739"/>
                    <a:pt x="235970" y="906"/>
                  </a:cubicBezTo>
                  <a:cubicBezTo>
                    <a:pt x="238316" y="1072"/>
                    <a:pt x="240590" y="1263"/>
                    <a:pt x="242769" y="1453"/>
                  </a:cubicBezTo>
                  <a:cubicBezTo>
                    <a:pt x="244769" y="1620"/>
                    <a:pt x="246721" y="1787"/>
                    <a:pt x="248626" y="1930"/>
                  </a:cubicBezTo>
                  <a:cubicBezTo>
                    <a:pt x="250520" y="2073"/>
                    <a:pt x="252389" y="2204"/>
                    <a:pt x="254211" y="2275"/>
                  </a:cubicBezTo>
                  <a:cubicBezTo>
                    <a:pt x="257854" y="2442"/>
                    <a:pt x="261319" y="2501"/>
                    <a:pt x="264533" y="2513"/>
                  </a:cubicBezTo>
                  <a:cubicBezTo>
                    <a:pt x="267796" y="2525"/>
                    <a:pt x="270760" y="2525"/>
                    <a:pt x="273368" y="2525"/>
                  </a:cubicBezTo>
                  <a:lnTo>
                    <a:pt x="280023" y="2525"/>
                  </a:lnTo>
                  <a:lnTo>
                    <a:pt x="285643" y="2525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20"/>
            <p:cNvSpPr/>
            <p:nvPr/>
          </p:nvSpPr>
          <p:spPr>
            <a:xfrm>
              <a:off x="239463" y="1734275"/>
              <a:ext cx="7141075" cy="157500"/>
            </a:xfrm>
            <a:custGeom>
              <a:rect b="b" l="l" r="r" t="t"/>
              <a:pathLst>
                <a:path extrusionOk="0" fill="none" h="6300" w="285643">
                  <a:moveTo>
                    <a:pt x="0" y="4037"/>
                  </a:moveTo>
                  <a:cubicBezTo>
                    <a:pt x="0" y="4037"/>
                    <a:pt x="2358" y="4037"/>
                    <a:pt x="6703" y="4025"/>
                  </a:cubicBezTo>
                  <a:cubicBezTo>
                    <a:pt x="8882" y="4025"/>
                    <a:pt x="11609" y="3989"/>
                    <a:pt x="14907" y="3894"/>
                  </a:cubicBezTo>
                  <a:cubicBezTo>
                    <a:pt x="18193" y="3799"/>
                    <a:pt x="22074" y="3620"/>
                    <a:pt x="26480" y="3358"/>
                  </a:cubicBezTo>
                  <a:cubicBezTo>
                    <a:pt x="28670" y="3239"/>
                    <a:pt x="31004" y="3085"/>
                    <a:pt x="33433" y="2930"/>
                  </a:cubicBezTo>
                  <a:cubicBezTo>
                    <a:pt x="35874" y="2763"/>
                    <a:pt x="38410" y="2596"/>
                    <a:pt x="41029" y="2418"/>
                  </a:cubicBezTo>
                  <a:cubicBezTo>
                    <a:pt x="43648" y="2239"/>
                    <a:pt x="46339" y="2073"/>
                    <a:pt x="49066" y="1930"/>
                  </a:cubicBezTo>
                  <a:cubicBezTo>
                    <a:pt x="51792" y="1775"/>
                    <a:pt x="54555" y="1644"/>
                    <a:pt x="57317" y="1549"/>
                  </a:cubicBezTo>
                  <a:cubicBezTo>
                    <a:pt x="60067" y="1453"/>
                    <a:pt x="62794" y="1394"/>
                    <a:pt x="65473" y="1394"/>
                  </a:cubicBezTo>
                  <a:cubicBezTo>
                    <a:pt x="68163" y="1394"/>
                    <a:pt x="70795" y="1453"/>
                    <a:pt x="73402" y="1549"/>
                  </a:cubicBezTo>
                  <a:cubicBezTo>
                    <a:pt x="76010" y="1644"/>
                    <a:pt x="78605" y="1763"/>
                    <a:pt x="81213" y="1906"/>
                  </a:cubicBezTo>
                  <a:cubicBezTo>
                    <a:pt x="83808" y="2049"/>
                    <a:pt x="86416" y="2215"/>
                    <a:pt x="89047" y="2382"/>
                  </a:cubicBezTo>
                  <a:cubicBezTo>
                    <a:pt x="91678" y="2549"/>
                    <a:pt x="94333" y="2727"/>
                    <a:pt x="97012" y="2954"/>
                  </a:cubicBezTo>
                  <a:cubicBezTo>
                    <a:pt x="99691" y="3192"/>
                    <a:pt x="102358" y="3442"/>
                    <a:pt x="105037" y="3704"/>
                  </a:cubicBezTo>
                  <a:cubicBezTo>
                    <a:pt x="107645" y="3978"/>
                    <a:pt x="110252" y="4263"/>
                    <a:pt x="112848" y="4525"/>
                  </a:cubicBezTo>
                  <a:cubicBezTo>
                    <a:pt x="115407" y="4763"/>
                    <a:pt x="117967" y="4966"/>
                    <a:pt x="120503" y="5156"/>
                  </a:cubicBezTo>
                  <a:cubicBezTo>
                    <a:pt x="123730" y="5394"/>
                    <a:pt x="126945" y="5609"/>
                    <a:pt x="130195" y="5799"/>
                  </a:cubicBezTo>
                  <a:cubicBezTo>
                    <a:pt x="133481" y="5966"/>
                    <a:pt x="136851" y="6097"/>
                    <a:pt x="140363" y="6204"/>
                  </a:cubicBezTo>
                  <a:cubicBezTo>
                    <a:pt x="142708" y="6264"/>
                    <a:pt x="145161" y="6299"/>
                    <a:pt x="147757" y="6299"/>
                  </a:cubicBezTo>
                  <a:cubicBezTo>
                    <a:pt x="150364" y="6287"/>
                    <a:pt x="153126" y="6240"/>
                    <a:pt x="156067" y="6145"/>
                  </a:cubicBezTo>
                  <a:cubicBezTo>
                    <a:pt x="159008" y="6049"/>
                    <a:pt x="162116" y="5918"/>
                    <a:pt x="165390" y="5787"/>
                  </a:cubicBezTo>
                  <a:cubicBezTo>
                    <a:pt x="168676" y="5656"/>
                    <a:pt x="172153" y="5513"/>
                    <a:pt x="175808" y="5335"/>
                  </a:cubicBezTo>
                  <a:cubicBezTo>
                    <a:pt x="177641" y="5252"/>
                    <a:pt x="179523" y="5132"/>
                    <a:pt x="181463" y="4990"/>
                  </a:cubicBezTo>
                  <a:cubicBezTo>
                    <a:pt x="183392" y="4835"/>
                    <a:pt x="185416" y="4609"/>
                    <a:pt x="187512" y="4335"/>
                  </a:cubicBezTo>
                  <a:cubicBezTo>
                    <a:pt x="189607" y="4049"/>
                    <a:pt x="191727" y="3728"/>
                    <a:pt x="193858" y="3394"/>
                  </a:cubicBezTo>
                  <a:cubicBezTo>
                    <a:pt x="195977" y="3061"/>
                    <a:pt x="198084" y="2716"/>
                    <a:pt x="200144" y="2394"/>
                  </a:cubicBezTo>
                  <a:cubicBezTo>
                    <a:pt x="202192" y="2073"/>
                    <a:pt x="204157" y="1775"/>
                    <a:pt x="206038" y="1513"/>
                  </a:cubicBezTo>
                  <a:cubicBezTo>
                    <a:pt x="207907" y="1263"/>
                    <a:pt x="209681" y="1037"/>
                    <a:pt x="211348" y="858"/>
                  </a:cubicBezTo>
                  <a:cubicBezTo>
                    <a:pt x="214670" y="489"/>
                    <a:pt x="217587" y="263"/>
                    <a:pt x="220230" y="108"/>
                  </a:cubicBezTo>
                  <a:cubicBezTo>
                    <a:pt x="222754" y="25"/>
                    <a:pt x="225064" y="1"/>
                    <a:pt x="227183" y="37"/>
                  </a:cubicBezTo>
                  <a:cubicBezTo>
                    <a:pt x="229303" y="72"/>
                    <a:pt x="231279" y="168"/>
                    <a:pt x="233148" y="310"/>
                  </a:cubicBezTo>
                  <a:cubicBezTo>
                    <a:pt x="235018" y="453"/>
                    <a:pt x="236804" y="632"/>
                    <a:pt x="238542" y="846"/>
                  </a:cubicBezTo>
                  <a:cubicBezTo>
                    <a:pt x="240280" y="1061"/>
                    <a:pt x="241995" y="1311"/>
                    <a:pt x="243662" y="1573"/>
                  </a:cubicBezTo>
                  <a:cubicBezTo>
                    <a:pt x="245340" y="1823"/>
                    <a:pt x="246995" y="2096"/>
                    <a:pt x="248615" y="2370"/>
                  </a:cubicBezTo>
                  <a:cubicBezTo>
                    <a:pt x="250258" y="2632"/>
                    <a:pt x="251865" y="2870"/>
                    <a:pt x="253449" y="3085"/>
                  </a:cubicBezTo>
                  <a:cubicBezTo>
                    <a:pt x="255032" y="3287"/>
                    <a:pt x="256604" y="3466"/>
                    <a:pt x="258163" y="3608"/>
                  </a:cubicBezTo>
                  <a:cubicBezTo>
                    <a:pt x="260104" y="3775"/>
                    <a:pt x="261997" y="3882"/>
                    <a:pt x="263831" y="3954"/>
                  </a:cubicBezTo>
                  <a:cubicBezTo>
                    <a:pt x="265688" y="4001"/>
                    <a:pt x="267474" y="4013"/>
                    <a:pt x="269189" y="4025"/>
                  </a:cubicBezTo>
                  <a:cubicBezTo>
                    <a:pt x="272606" y="4037"/>
                    <a:pt x="275594" y="4037"/>
                    <a:pt x="278035" y="4037"/>
                  </a:cubicBezTo>
                  <a:lnTo>
                    <a:pt x="285643" y="4037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20"/>
            <p:cNvSpPr/>
            <p:nvPr/>
          </p:nvSpPr>
          <p:spPr>
            <a:xfrm>
              <a:off x="239463" y="1953950"/>
              <a:ext cx="7141075" cy="185175"/>
            </a:xfrm>
            <a:custGeom>
              <a:rect b="b" l="l" r="r" t="t"/>
              <a:pathLst>
                <a:path extrusionOk="0" fill="none" h="7407" w="285643">
                  <a:moveTo>
                    <a:pt x="0" y="5394"/>
                  </a:moveTo>
                  <a:cubicBezTo>
                    <a:pt x="0" y="5394"/>
                    <a:pt x="2358" y="5394"/>
                    <a:pt x="6680" y="5394"/>
                  </a:cubicBezTo>
                  <a:cubicBezTo>
                    <a:pt x="8835" y="5394"/>
                    <a:pt x="11537" y="5370"/>
                    <a:pt x="14764" y="5311"/>
                  </a:cubicBezTo>
                  <a:cubicBezTo>
                    <a:pt x="17991" y="5239"/>
                    <a:pt x="21789" y="5097"/>
                    <a:pt x="26111" y="4882"/>
                  </a:cubicBezTo>
                  <a:cubicBezTo>
                    <a:pt x="28266" y="4775"/>
                    <a:pt x="30552" y="4644"/>
                    <a:pt x="32945" y="4501"/>
                  </a:cubicBezTo>
                  <a:cubicBezTo>
                    <a:pt x="35338" y="4358"/>
                    <a:pt x="37826" y="4215"/>
                    <a:pt x="40410" y="4061"/>
                  </a:cubicBezTo>
                  <a:cubicBezTo>
                    <a:pt x="42994" y="3906"/>
                    <a:pt x="45649" y="3751"/>
                    <a:pt x="48340" y="3620"/>
                  </a:cubicBezTo>
                  <a:cubicBezTo>
                    <a:pt x="51042" y="3489"/>
                    <a:pt x="53769" y="3370"/>
                    <a:pt x="56507" y="3287"/>
                  </a:cubicBezTo>
                  <a:cubicBezTo>
                    <a:pt x="59246" y="3203"/>
                    <a:pt x="61984" y="3144"/>
                    <a:pt x="64758" y="3096"/>
                  </a:cubicBezTo>
                  <a:cubicBezTo>
                    <a:pt x="67521" y="3037"/>
                    <a:pt x="70307" y="2989"/>
                    <a:pt x="73105" y="2953"/>
                  </a:cubicBezTo>
                  <a:cubicBezTo>
                    <a:pt x="75903" y="2906"/>
                    <a:pt x="78712" y="2882"/>
                    <a:pt x="81498" y="2882"/>
                  </a:cubicBezTo>
                  <a:cubicBezTo>
                    <a:pt x="84296" y="2882"/>
                    <a:pt x="87071" y="2918"/>
                    <a:pt x="89833" y="2989"/>
                  </a:cubicBezTo>
                  <a:cubicBezTo>
                    <a:pt x="92595" y="3061"/>
                    <a:pt x="95345" y="3180"/>
                    <a:pt x="98060" y="3382"/>
                  </a:cubicBezTo>
                  <a:cubicBezTo>
                    <a:pt x="100775" y="3573"/>
                    <a:pt x="103442" y="3834"/>
                    <a:pt x="106061" y="4132"/>
                  </a:cubicBezTo>
                  <a:cubicBezTo>
                    <a:pt x="108669" y="4430"/>
                    <a:pt x="111240" y="4751"/>
                    <a:pt x="113752" y="5073"/>
                  </a:cubicBezTo>
                  <a:cubicBezTo>
                    <a:pt x="116277" y="5394"/>
                    <a:pt x="118753" y="5692"/>
                    <a:pt x="121206" y="5978"/>
                  </a:cubicBezTo>
                  <a:cubicBezTo>
                    <a:pt x="123647" y="6251"/>
                    <a:pt x="126099" y="6501"/>
                    <a:pt x="128600" y="6716"/>
                  </a:cubicBezTo>
                  <a:cubicBezTo>
                    <a:pt x="130647" y="6882"/>
                    <a:pt x="132755" y="7025"/>
                    <a:pt x="134886" y="7144"/>
                  </a:cubicBezTo>
                  <a:cubicBezTo>
                    <a:pt x="137065" y="7228"/>
                    <a:pt x="139291" y="7299"/>
                    <a:pt x="141565" y="7359"/>
                  </a:cubicBezTo>
                  <a:cubicBezTo>
                    <a:pt x="143911" y="7394"/>
                    <a:pt x="146328" y="7406"/>
                    <a:pt x="148864" y="7394"/>
                  </a:cubicBezTo>
                  <a:cubicBezTo>
                    <a:pt x="151400" y="7383"/>
                    <a:pt x="154067" y="7347"/>
                    <a:pt x="156877" y="7311"/>
                  </a:cubicBezTo>
                  <a:cubicBezTo>
                    <a:pt x="159699" y="7287"/>
                    <a:pt x="162711" y="7275"/>
                    <a:pt x="165961" y="7240"/>
                  </a:cubicBezTo>
                  <a:cubicBezTo>
                    <a:pt x="169200" y="7192"/>
                    <a:pt x="172712" y="7097"/>
                    <a:pt x="176522" y="6894"/>
                  </a:cubicBezTo>
                  <a:cubicBezTo>
                    <a:pt x="178427" y="6787"/>
                    <a:pt x="180427" y="6621"/>
                    <a:pt x="182523" y="6359"/>
                  </a:cubicBezTo>
                  <a:cubicBezTo>
                    <a:pt x="184618" y="6097"/>
                    <a:pt x="186809" y="5763"/>
                    <a:pt x="189095" y="5347"/>
                  </a:cubicBezTo>
                  <a:cubicBezTo>
                    <a:pt x="191381" y="4942"/>
                    <a:pt x="193703" y="4489"/>
                    <a:pt x="196001" y="4037"/>
                  </a:cubicBezTo>
                  <a:cubicBezTo>
                    <a:pt x="198311" y="3573"/>
                    <a:pt x="200573" y="3120"/>
                    <a:pt x="202764" y="2703"/>
                  </a:cubicBezTo>
                  <a:cubicBezTo>
                    <a:pt x="204942" y="2287"/>
                    <a:pt x="207014" y="1918"/>
                    <a:pt x="208979" y="1584"/>
                  </a:cubicBezTo>
                  <a:cubicBezTo>
                    <a:pt x="210943" y="1263"/>
                    <a:pt x="212777" y="977"/>
                    <a:pt x="214515" y="739"/>
                  </a:cubicBezTo>
                  <a:cubicBezTo>
                    <a:pt x="217742" y="394"/>
                    <a:pt x="220563" y="167"/>
                    <a:pt x="222992" y="84"/>
                  </a:cubicBezTo>
                  <a:cubicBezTo>
                    <a:pt x="225409" y="1"/>
                    <a:pt x="227517" y="13"/>
                    <a:pt x="229398" y="108"/>
                  </a:cubicBezTo>
                  <a:cubicBezTo>
                    <a:pt x="231267" y="191"/>
                    <a:pt x="232982" y="334"/>
                    <a:pt x="234577" y="501"/>
                  </a:cubicBezTo>
                  <a:cubicBezTo>
                    <a:pt x="236173" y="679"/>
                    <a:pt x="237685" y="894"/>
                    <a:pt x="239137" y="1120"/>
                  </a:cubicBezTo>
                  <a:cubicBezTo>
                    <a:pt x="240578" y="1358"/>
                    <a:pt x="241995" y="1608"/>
                    <a:pt x="243388" y="1882"/>
                  </a:cubicBezTo>
                  <a:cubicBezTo>
                    <a:pt x="244781" y="2144"/>
                    <a:pt x="246186" y="2418"/>
                    <a:pt x="247579" y="2703"/>
                  </a:cubicBezTo>
                  <a:cubicBezTo>
                    <a:pt x="248996" y="2989"/>
                    <a:pt x="250401" y="3275"/>
                    <a:pt x="251829" y="3537"/>
                  </a:cubicBezTo>
                  <a:cubicBezTo>
                    <a:pt x="254699" y="4073"/>
                    <a:pt x="257544" y="4549"/>
                    <a:pt x="260295" y="4906"/>
                  </a:cubicBezTo>
                  <a:cubicBezTo>
                    <a:pt x="263176" y="5168"/>
                    <a:pt x="265938" y="5311"/>
                    <a:pt x="268522" y="5358"/>
                  </a:cubicBezTo>
                  <a:cubicBezTo>
                    <a:pt x="271165" y="5382"/>
                    <a:pt x="273570" y="5394"/>
                    <a:pt x="275701" y="5394"/>
                  </a:cubicBezTo>
                  <a:lnTo>
                    <a:pt x="281107" y="5394"/>
                  </a:lnTo>
                  <a:lnTo>
                    <a:pt x="285643" y="5394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20"/>
            <p:cNvSpPr/>
            <p:nvPr/>
          </p:nvSpPr>
          <p:spPr>
            <a:xfrm>
              <a:off x="239463" y="2216775"/>
              <a:ext cx="7141075" cy="168500"/>
            </a:xfrm>
            <a:custGeom>
              <a:rect b="b" l="l" r="r" t="t"/>
              <a:pathLst>
                <a:path extrusionOk="0" fill="none" h="6740" w="285643">
                  <a:moveTo>
                    <a:pt x="0" y="5025"/>
                  </a:moveTo>
                  <a:lnTo>
                    <a:pt x="5620" y="5025"/>
                  </a:lnTo>
                  <a:cubicBezTo>
                    <a:pt x="7430" y="5025"/>
                    <a:pt x="9668" y="5025"/>
                    <a:pt x="12311" y="5025"/>
                  </a:cubicBezTo>
                  <a:cubicBezTo>
                    <a:pt x="14954" y="5013"/>
                    <a:pt x="18026" y="4978"/>
                    <a:pt x="21515" y="4894"/>
                  </a:cubicBezTo>
                  <a:cubicBezTo>
                    <a:pt x="25015" y="4811"/>
                    <a:pt x="28956" y="4656"/>
                    <a:pt x="33266" y="4478"/>
                  </a:cubicBezTo>
                  <a:cubicBezTo>
                    <a:pt x="37564" y="4287"/>
                    <a:pt x="42196" y="4073"/>
                    <a:pt x="47042" y="3870"/>
                  </a:cubicBezTo>
                  <a:cubicBezTo>
                    <a:pt x="49685" y="3763"/>
                    <a:pt x="52388" y="3656"/>
                    <a:pt x="55233" y="3489"/>
                  </a:cubicBezTo>
                  <a:cubicBezTo>
                    <a:pt x="58079" y="3335"/>
                    <a:pt x="61055" y="3097"/>
                    <a:pt x="64127" y="2811"/>
                  </a:cubicBezTo>
                  <a:cubicBezTo>
                    <a:pt x="67199" y="2537"/>
                    <a:pt x="70318" y="2239"/>
                    <a:pt x="73426" y="1965"/>
                  </a:cubicBezTo>
                  <a:cubicBezTo>
                    <a:pt x="76545" y="1692"/>
                    <a:pt x="79629" y="1453"/>
                    <a:pt x="82653" y="1275"/>
                  </a:cubicBezTo>
                  <a:cubicBezTo>
                    <a:pt x="85689" y="1108"/>
                    <a:pt x="88666" y="1013"/>
                    <a:pt x="91571" y="989"/>
                  </a:cubicBezTo>
                  <a:cubicBezTo>
                    <a:pt x="94476" y="965"/>
                    <a:pt x="97322" y="1037"/>
                    <a:pt x="100096" y="1215"/>
                  </a:cubicBezTo>
                  <a:cubicBezTo>
                    <a:pt x="102858" y="1394"/>
                    <a:pt x="105549" y="1656"/>
                    <a:pt x="108192" y="1977"/>
                  </a:cubicBezTo>
                  <a:cubicBezTo>
                    <a:pt x="110776" y="2311"/>
                    <a:pt x="113312" y="2704"/>
                    <a:pt x="115788" y="3108"/>
                  </a:cubicBezTo>
                  <a:cubicBezTo>
                    <a:pt x="118205" y="3525"/>
                    <a:pt x="120587" y="3954"/>
                    <a:pt x="122968" y="4394"/>
                  </a:cubicBezTo>
                  <a:cubicBezTo>
                    <a:pt x="125349" y="4811"/>
                    <a:pt x="127754" y="5204"/>
                    <a:pt x="130219" y="5549"/>
                  </a:cubicBezTo>
                  <a:cubicBezTo>
                    <a:pt x="132731" y="5847"/>
                    <a:pt x="135327" y="6073"/>
                    <a:pt x="138041" y="6228"/>
                  </a:cubicBezTo>
                  <a:cubicBezTo>
                    <a:pt x="140768" y="6383"/>
                    <a:pt x="143625" y="6454"/>
                    <a:pt x="146638" y="6466"/>
                  </a:cubicBezTo>
                  <a:cubicBezTo>
                    <a:pt x="149269" y="6478"/>
                    <a:pt x="152019" y="6478"/>
                    <a:pt x="154889" y="6514"/>
                  </a:cubicBezTo>
                  <a:cubicBezTo>
                    <a:pt x="157782" y="6561"/>
                    <a:pt x="160854" y="6633"/>
                    <a:pt x="164164" y="6680"/>
                  </a:cubicBezTo>
                  <a:cubicBezTo>
                    <a:pt x="167485" y="6740"/>
                    <a:pt x="171117" y="6740"/>
                    <a:pt x="175058" y="6633"/>
                  </a:cubicBezTo>
                  <a:cubicBezTo>
                    <a:pt x="177034" y="6585"/>
                    <a:pt x="179118" y="6478"/>
                    <a:pt x="181285" y="6287"/>
                  </a:cubicBezTo>
                  <a:cubicBezTo>
                    <a:pt x="183464" y="6085"/>
                    <a:pt x="185750" y="5787"/>
                    <a:pt x="188131" y="5406"/>
                  </a:cubicBezTo>
                  <a:cubicBezTo>
                    <a:pt x="190524" y="5013"/>
                    <a:pt x="192977" y="4573"/>
                    <a:pt x="195441" y="4097"/>
                  </a:cubicBezTo>
                  <a:cubicBezTo>
                    <a:pt x="197894" y="3632"/>
                    <a:pt x="200335" y="3144"/>
                    <a:pt x="202692" y="2704"/>
                  </a:cubicBezTo>
                  <a:cubicBezTo>
                    <a:pt x="205038" y="2263"/>
                    <a:pt x="207264" y="1870"/>
                    <a:pt x="209348" y="1537"/>
                  </a:cubicBezTo>
                  <a:cubicBezTo>
                    <a:pt x="211419" y="1215"/>
                    <a:pt x="213348" y="941"/>
                    <a:pt x="215098" y="727"/>
                  </a:cubicBezTo>
                  <a:cubicBezTo>
                    <a:pt x="218551" y="310"/>
                    <a:pt x="221445" y="108"/>
                    <a:pt x="223992" y="1"/>
                  </a:cubicBezTo>
                  <a:cubicBezTo>
                    <a:pt x="226302" y="25"/>
                    <a:pt x="228410" y="84"/>
                    <a:pt x="230279" y="215"/>
                  </a:cubicBezTo>
                  <a:cubicBezTo>
                    <a:pt x="232148" y="334"/>
                    <a:pt x="233851" y="513"/>
                    <a:pt x="235434" y="703"/>
                  </a:cubicBezTo>
                  <a:cubicBezTo>
                    <a:pt x="237030" y="894"/>
                    <a:pt x="238530" y="1108"/>
                    <a:pt x="239971" y="1346"/>
                  </a:cubicBezTo>
                  <a:cubicBezTo>
                    <a:pt x="241423" y="1573"/>
                    <a:pt x="242840" y="1823"/>
                    <a:pt x="244245" y="2073"/>
                  </a:cubicBezTo>
                  <a:cubicBezTo>
                    <a:pt x="245650" y="2335"/>
                    <a:pt x="247055" y="2596"/>
                    <a:pt x="248507" y="2870"/>
                  </a:cubicBezTo>
                  <a:cubicBezTo>
                    <a:pt x="249948" y="3132"/>
                    <a:pt x="251413" y="3382"/>
                    <a:pt x="252889" y="3620"/>
                  </a:cubicBezTo>
                  <a:cubicBezTo>
                    <a:pt x="254377" y="3859"/>
                    <a:pt x="255877" y="4085"/>
                    <a:pt x="257413" y="4263"/>
                  </a:cubicBezTo>
                  <a:cubicBezTo>
                    <a:pt x="260473" y="4621"/>
                    <a:pt x="263485" y="4871"/>
                    <a:pt x="266355" y="4990"/>
                  </a:cubicBezTo>
                  <a:cubicBezTo>
                    <a:pt x="269320" y="5013"/>
                    <a:pt x="272022" y="5025"/>
                    <a:pt x="274415" y="5025"/>
                  </a:cubicBezTo>
                  <a:lnTo>
                    <a:pt x="282714" y="5025"/>
                  </a:lnTo>
                  <a:lnTo>
                    <a:pt x="285643" y="5025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20"/>
            <p:cNvSpPr/>
            <p:nvPr/>
          </p:nvSpPr>
          <p:spPr>
            <a:xfrm>
              <a:off x="239463" y="2441800"/>
              <a:ext cx="7141075" cy="191725"/>
            </a:xfrm>
            <a:custGeom>
              <a:rect b="b" l="l" r="r" t="t"/>
              <a:pathLst>
                <a:path extrusionOk="0" fill="none" h="7669" w="285643">
                  <a:moveTo>
                    <a:pt x="0" y="6168"/>
                  </a:moveTo>
                  <a:lnTo>
                    <a:pt x="6644" y="6168"/>
                  </a:lnTo>
                  <a:lnTo>
                    <a:pt x="14490" y="6168"/>
                  </a:lnTo>
                  <a:cubicBezTo>
                    <a:pt x="17550" y="6168"/>
                    <a:pt x="21074" y="6168"/>
                    <a:pt x="25027" y="6121"/>
                  </a:cubicBezTo>
                  <a:cubicBezTo>
                    <a:pt x="28992" y="6073"/>
                    <a:pt x="33421" y="5990"/>
                    <a:pt x="38231" y="5859"/>
                  </a:cubicBezTo>
                  <a:cubicBezTo>
                    <a:pt x="40624" y="5799"/>
                    <a:pt x="43125" y="5728"/>
                    <a:pt x="45780" y="5597"/>
                  </a:cubicBezTo>
                  <a:cubicBezTo>
                    <a:pt x="48435" y="5478"/>
                    <a:pt x="51304" y="5240"/>
                    <a:pt x="54388" y="4883"/>
                  </a:cubicBezTo>
                  <a:cubicBezTo>
                    <a:pt x="57484" y="4513"/>
                    <a:pt x="60746" y="4061"/>
                    <a:pt x="64127" y="3537"/>
                  </a:cubicBezTo>
                  <a:cubicBezTo>
                    <a:pt x="67497" y="3025"/>
                    <a:pt x="70926" y="2489"/>
                    <a:pt x="74331" y="2001"/>
                  </a:cubicBezTo>
                  <a:cubicBezTo>
                    <a:pt x="77748" y="1501"/>
                    <a:pt x="81106" y="1073"/>
                    <a:pt x="84368" y="739"/>
                  </a:cubicBezTo>
                  <a:cubicBezTo>
                    <a:pt x="87630" y="406"/>
                    <a:pt x="90797" y="191"/>
                    <a:pt x="93845" y="96"/>
                  </a:cubicBezTo>
                  <a:cubicBezTo>
                    <a:pt x="96893" y="1"/>
                    <a:pt x="99834" y="37"/>
                    <a:pt x="102668" y="203"/>
                  </a:cubicBezTo>
                  <a:cubicBezTo>
                    <a:pt x="105490" y="370"/>
                    <a:pt x="108216" y="644"/>
                    <a:pt x="110812" y="1013"/>
                  </a:cubicBezTo>
                  <a:cubicBezTo>
                    <a:pt x="113407" y="1382"/>
                    <a:pt x="115884" y="1835"/>
                    <a:pt x="118265" y="2347"/>
                  </a:cubicBezTo>
                  <a:cubicBezTo>
                    <a:pt x="120634" y="2870"/>
                    <a:pt x="122968" y="3418"/>
                    <a:pt x="125302" y="3978"/>
                  </a:cubicBezTo>
                  <a:cubicBezTo>
                    <a:pt x="127635" y="4525"/>
                    <a:pt x="130016" y="5049"/>
                    <a:pt x="132457" y="5537"/>
                  </a:cubicBezTo>
                  <a:cubicBezTo>
                    <a:pt x="134958" y="5966"/>
                    <a:pt x="137565" y="6323"/>
                    <a:pt x="140280" y="6597"/>
                  </a:cubicBezTo>
                  <a:cubicBezTo>
                    <a:pt x="143101" y="6776"/>
                    <a:pt x="146042" y="6895"/>
                    <a:pt x="149078" y="6942"/>
                  </a:cubicBezTo>
                  <a:cubicBezTo>
                    <a:pt x="151817" y="6966"/>
                    <a:pt x="154615" y="7014"/>
                    <a:pt x="157520" y="7109"/>
                  </a:cubicBezTo>
                  <a:cubicBezTo>
                    <a:pt x="160449" y="7216"/>
                    <a:pt x="163533" y="7347"/>
                    <a:pt x="166819" y="7466"/>
                  </a:cubicBezTo>
                  <a:cubicBezTo>
                    <a:pt x="170105" y="7585"/>
                    <a:pt x="173629" y="7669"/>
                    <a:pt x="177379" y="7669"/>
                  </a:cubicBezTo>
                  <a:cubicBezTo>
                    <a:pt x="179249" y="7669"/>
                    <a:pt x="181178" y="7645"/>
                    <a:pt x="183142" y="7573"/>
                  </a:cubicBezTo>
                  <a:cubicBezTo>
                    <a:pt x="185107" y="7502"/>
                    <a:pt x="187119" y="7371"/>
                    <a:pt x="189167" y="7192"/>
                  </a:cubicBezTo>
                  <a:cubicBezTo>
                    <a:pt x="191215" y="7002"/>
                    <a:pt x="193262" y="6776"/>
                    <a:pt x="195298" y="6538"/>
                  </a:cubicBezTo>
                  <a:cubicBezTo>
                    <a:pt x="197334" y="6299"/>
                    <a:pt x="199347" y="6049"/>
                    <a:pt x="201311" y="5799"/>
                  </a:cubicBezTo>
                  <a:cubicBezTo>
                    <a:pt x="205109" y="5359"/>
                    <a:pt x="208621" y="4966"/>
                    <a:pt x="211884" y="4621"/>
                  </a:cubicBezTo>
                  <a:cubicBezTo>
                    <a:pt x="214896" y="4418"/>
                    <a:pt x="217706" y="4228"/>
                    <a:pt x="220206" y="4121"/>
                  </a:cubicBezTo>
                  <a:cubicBezTo>
                    <a:pt x="222718" y="4025"/>
                    <a:pt x="224969" y="3978"/>
                    <a:pt x="227017" y="3978"/>
                  </a:cubicBezTo>
                  <a:cubicBezTo>
                    <a:pt x="229065" y="3978"/>
                    <a:pt x="230958" y="4025"/>
                    <a:pt x="232720" y="4097"/>
                  </a:cubicBezTo>
                  <a:cubicBezTo>
                    <a:pt x="234482" y="4156"/>
                    <a:pt x="236149" y="4252"/>
                    <a:pt x="237756" y="4359"/>
                  </a:cubicBezTo>
                  <a:cubicBezTo>
                    <a:pt x="239352" y="4478"/>
                    <a:pt x="240911" y="4609"/>
                    <a:pt x="242459" y="4752"/>
                  </a:cubicBezTo>
                  <a:cubicBezTo>
                    <a:pt x="244007" y="4906"/>
                    <a:pt x="245555" y="5061"/>
                    <a:pt x="247126" y="5204"/>
                  </a:cubicBezTo>
                  <a:cubicBezTo>
                    <a:pt x="248698" y="5359"/>
                    <a:pt x="250281" y="5490"/>
                    <a:pt x="251889" y="5621"/>
                  </a:cubicBezTo>
                  <a:cubicBezTo>
                    <a:pt x="253496" y="5752"/>
                    <a:pt x="255115" y="5859"/>
                    <a:pt x="256711" y="5954"/>
                  </a:cubicBezTo>
                  <a:cubicBezTo>
                    <a:pt x="260056" y="6049"/>
                    <a:pt x="263259" y="6145"/>
                    <a:pt x="266260" y="6168"/>
                  </a:cubicBezTo>
                  <a:cubicBezTo>
                    <a:pt x="269296" y="6168"/>
                    <a:pt x="272022" y="6168"/>
                    <a:pt x="274415" y="6168"/>
                  </a:cubicBezTo>
                  <a:lnTo>
                    <a:pt x="285643" y="6168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20"/>
            <p:cNvSpPr/>
            <p:nvPr/>
          </p:nvSpPr>
          <p:spPr>
            <a:xfrm>
              <a:off x="239463" y="2644525"/>
              <a:ext cx="7141075" cy="257500"/>
            </a:xfrm>
            <a:custGeom>
              <a:rect b="b" l="l" r="r" t="t"/>
              <a:pathLst>
                <a:path extrusionOk="0" fill="none" h="10300" w="285643">
                  <a:moveTo>
                    <a:pt x="0" y="8204"/>
                  </a:moveTo>
                  <a:lnTo>
                    <a:pt x="14478" y="8204"/>
                  </a:lnTo>
                  <a:lnTo>
                    <a:pt x="24896" y="8204"/>
                  </a:lnTo>
                  <a:cubicBezTo>
                    <a:pt x="28754" y="8204"/>
                    <a:pt x="33016" y="8204"/>
                    <a:pt x="37648" y="8156"/>
                  </a:cubicBezTo>
                  <a:cubicBezTo>
                    <a:pt x="39969" y="8132"/>
                    <a:pt x="42458" y="8061"/>
                    <a:pt x="45161" y="7882"/>
                  </a:cubicBezTo>
                  <a:cubicBezTo>
                    <a:pt x="47887" y="7680"/>
                    <a:pt x="50876" y="7346"/>
                    <a:pt x="54114" y="6846"/>
                  </a:cubicBezTo>
                  <a:cubicBezTo>
                    <a:pt x="57364" y="6346"/>
                    <a:pt x="60829" y="5727"/>
                    <a:pt x="64437" y="5013"/>
                  </a:cubicBezTo>
                  <a:cubicBezTo>
                    <a:pt x="68044" y="4310"/>
                    <a:pt x="71735" y="3584"/>
                    <a:pt x="75414" y="2893"/>
                  </a:cubicBezTo>
                  <a:cubicBezTo>
                    <a:pt x="79093" y="2191"/>
                    <a:pt x="82713" y="1584"/>
                    <a:pt x="86201" y="1107"/>
                  </a:cubicBezTo>
                  <a:cubicBezTo>
                    <a:pt x="89702" y="631"/>
                    <a:pt x="93048" y="310"/>
                    <a:pt x="96226" y="155"/>
                  </a:cubicBezTo>
                  <a:cubicBezTo>
                    <a:pt x="99417" y="0"/>
                    <a:pt x="102430" y="12"/>
                    <a:pt x="105263" y="179"/>
                  </a:cubicBezTo>
                  <a:cubicBezTo>
                    <a:pt x="108085" y="369"/>
                    <a:pt x="110728" y="703"/>
                    <a:pt x="113241" y="1155"/>
                  </a:cubicBezTo>
                  <a:cubicBezTo>
                    <a:pt x="115741" y="1607"/>
                    <a:pt x="118146" y="2155"/>
                    <a:pt x="120480" y="2762"/>
                  </a:cubicBezTo>
                  <a:cubicBezTo>
                    <a:pt x="122813" y="3381"/>
                    <a:pt x="125111" y="4024"/>
                    <a:pt x="127433" y="4679"/>
                  </a:cubicBezTo>
                  <a:cubicBezTo>
                    <a:pt x="129754" y="5322"/>
                    <a:pt x="132112" y="5953"/>
                    <a:pt x="134577" y="6513"/>
                  </a:cubicBezTo>
                  <a:cubicBezTo>
                    <a:pt x="137053" y="7072"/>
                    <a:pt x="139660" y="7525"/>
                    <a:pt x="142387" y="7894"/>
                  </a:cubicBezTo>
                  <a:cubicBezTo>
                    <a:pt x="145245" y="8156"/>
                    <a:pt x="148233" y="8311"/>
                    <a:pt x="151329" y="8394"/>
                  </a:cubicBezTo>
                  <a:cubicBezTo>
                    <a:pt x="154496" y="8442"/>
                    <a:pt x="157734" y="8537"/>
                    <a:pt x="161044" y="8715"/>
                  </a:cubicBezTo>
                  <a:cubicBezTo>
                    <a:pt x="164366" y="8894"/>
                    <a:pt x="167795" y="9108"/>
                    <a:pt x="171355" y="9347"/>
                  </a:cubicBezTo>
                  <a:cubicBezTo>
                    <a:pt x="174927" y="9573"/>
                    <a:pt x="178606" y="9799"/>
                    <a:pt x="182309" y="9978"/>
                  </a:cubicBezTo>
                  <a:cubicBezTo>
                    <a:pt x="186000" y="10168"/>
                    <a:pt x="189667" y="10275"/>
                    <a:pt x="193251" y="10287"/>
                  </a:cubicBezTo>
                  <a:cubicBezTo>
                    <a:pt x="196834" y="10299"/>
                    <a:pt x="200323" y="10204"/>
                    <a:pt x="203668" y="10073"/>
                  </a:cubicBezTo>
                  <a:cubicBezTo>
                    <a:pt x="207026" y="9954"/>
                    <a:pt x="210217" y="9799"/>
                    <a:pt x="213205" y="9644"/>
                  </a:cubicBezTo>
                  <a:cubicBezTo>
                    <a:pt x="216206" y="9489"/>
                    <a:pt x="219004" y="9347"/>
                    <a:pt x="221623" y="9216"/>
                  </a:cubicBezTo>
                  <a:cubicBezTo>
                    <a:pt x="224242" y="9085"/>
                    <a:pt x="226695" y="8966"/>
                    <a:pt x="229005" y="8882"/>
                  </a:cubicBezTo>
                  <a:cubicBezTo>
                    <a:pt x="231327" y="8799"/>
                    <a:pt x="233541" y="8739"/>
                    <a:pt x="235696" y="8704"/>
                  </a:cubicBezTo>
                  <a:cubicBezTo>
                    <a:pt x="237839" y="8668"/>
                    <a:pt x="239947" y="8656"/>
                    <a:pt x="242066" y="8644"/>
                  </a:cubicBezTo>
                  <a:cubicBezTo>
                    <a:pt x="244174" y="8632"/>
                    <a:pt x="246281" y="8596"/>
                    <a:pt x="248376" y="8573"/>
                  </a:cubicBezTo>
                  <a:cubicBezTo>
                    <a:pt x="250484" y="8549"/>
                    <a:pt x="252591" y="8513"/>
                    <a:pt x="254675" y="8454"/>
                  </a:cubicBezTo>
                  <a:cubicBezTo>
                    <a:pt x="256747" y="8382"/>
                    <a:pt x="258783" y="8311"/>
                    <a:pt x="260723" y="8275"/>
                  </a:cubicBezTo>
                  <a:cubicBezTo>
                    <a:pt x="264605" y="8204"/>
                    <a:pt x="268093" y="8204"/>
                    <a:pt x="271153" y="8204"/>
                  </a:cubicBezTo>
                  <a:lnTo>
                    <a:pt x="285643" y="8204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20"/>
            <p:cNvSpPr/>
            <p:nvPr/>
          </p:nvSpPr>
          <p:spPr>
            <a:xfrm>
              <a:off x="239463" y="2863300"/>
              <a:ext cx="7141075" cy="313150"/>
            </a:xfrm>
            <a:custGeom>
              <a:rect b="b" l="l" r="r" t="t"/>
              <a:pathLst>
                <a:path extrusionOk="0" fill="none" h="12526" w="285643">
                  <a:moveTo>
                    <a:pt x="0" y="9597"/>
                  </a:moveTo>
                  <a:lnTo>
                    <a:pt x="14478" y="9597"/>
                  </a:lnTo>
                  <a:lnTo>
                    <a:pt x="24896" y="9597"/>
                  </a:lnTo>
                  <a:cubicBezTo>
                    <a:pt x="28754" y="9597"/>
                    <a:pt x="32992" y="9597"/>
                    <a:pt x="37636" y="9549"/>
                  </a:cubicBezTo>
                  <a:cubicBezTo>
                    <a:pt x="39958" y="9525"/>
                    <a:pt x="42470" y="9418"/>
                    <a:pt x="45220" y="9204"/>
                  </a:cubicBezTo>
                  <a:cubicBezTo>
                    <a:pt x="47959" y="8977"/>
                    <a:pt x="50971" y="8608"/>
                    <a:pt x="54257" y="8061"/>
                  </a:cubicBezTo>
                  <a:cubicBezTo>
                    <a:pt x="57555" y="7513"/>
                    <a:pt x="61091" y="6822"/>
                    <a:pt x="64830" y="6013"/>
                  </a:cubicBezTo>
                  <a:cubicBezTo>
                    <a:pt x="68556" y="5215"/>
                    <a:pt x="72402" y="4358"/>
                    <a:pt x="76284" y="3536"/>
                  </a:cubicBezTo>
                  <a:cubicBezTo>
                    <a:pt x="80153" y="2703"/>
                    <a:pt x="83975" y="1953"/>
                    <a:pt x="87642" y="1346"/>
                  </a:cubicBezTo>
                  <a:cubicBezTo>
                    <a:pt x="91309" y="750"/>
                    <a:pt x="94774" y="345"/>
                    <a:pt x="97989" y="179"/>
                  </a:cubicBezTo>
                  <a:cubicBezTo>
                    <a:pt x="101191" y="0"/>
                    <a:pt x="104132" y="72"/>
                    <a:pt x="106847" y="334"/>
                  </a:cubicBezTo>
                  <a:cubicBezTo>
                    <a:pt x="109573" y="596"/>
                    <a:pt x="112109" y="1012"/>
                    <a:pt x="114526" y="1548"/>
                  </a:cubicBezTo>
                  <a:cubicBezTo>
                    <a:pt x="116955" y="2084"/>
                    <a:pt x="119277" y="2715"/>
                    <a:pt x="121563" y="3393"/>
                  </a:cubicBezTo>
                  <a:cubicBezTo>
                    <a:pt x="123849" y="4072"/>
                    <a:pt x="126123" y="4787"/>
                    <a:pt x="128421" y="5489"/>
                  </a:cubicBezTo>
                  <a:cubicBezTo>
                    <a:pt x="130719" y="6191"/>
                    <a:pt x="133076" y="6870"/>
                    <a:pt x="135541" y="7477"/>
                  </a:cubicBezTo>
                  <a:cubicBezTo>
                    <a:pt x="138006" y="8096"/>
                    <a:pt x="140637" y="8597"/>
                    <a:pt x="143459" y="8954"/>
                  </a:cubicBezTo>
                  <a:cubicBezTo>
                    <a:pt x="146292" y="9299"/>
                    <a:pt x="149340" y="9478"/>
                    <a:pt x="152495" y="9561"/>
                  </a:cubicBezTo>
                  <a:cubicBezTo>
                    <a:pt x="155722" y="9597"/>
                    <a:pt x="158949" y="9680"/>
                    <a:pt x="162151" y="9859"/>
                  </a:cubicBezTo>
                  <a:cubicBezTo>
                    <a:pt x="165342" y="10037"/>
                    <a:pt x="168521" y="10287"/>
                    <a:pt x="171688" y="10549"/>
                  </a:cubicBezTo>
                  <a:cubicBezTo>
                    <a:pt x="174867" y="10823"/>
                    <a:pt x="178070" y="11097"/>
                    <a:pt x="181297" y="11359"/>
                  </a:cubicBezTo>
                  <a:cubicBezTo>
                    <a:pt x="184523" y="11621"/>
                    <a:pt x="187750" y="11859"/>
                    <a:pt x="190953" y="12037"/>
                  </a:cubicBezTo>
                  <a:cubicBezTo>
                    <a:pt x="194155" y="12228"/>
                    <a:pt x="197311" y="12359"/>
                    <a:pt x="200394" y="12430"/>
                  </a:cubicBezTo>
                  <a:cubicBezTo>
                    <a:pt x="203490" y="12502"/>
                    <a:pt x="206502" y="12526"/>
                    <a:pt x="209419" y="12478"/>
                  </a:cubicBezTo>
                  <a:cubicBezTo>
                    <a:pt x="212324" y="12442"/>
                    <a:pt x="215146" y="12359"/>
                    <a:pt x="217873" y="12240"/>
                  </a:cubicBezTo>
                  <a:cubicBezTo>
                    <a:pt x="220599" y="12121"/>
                    <a:pt x="223242" y="11966"/>
                    <a:pt x="225826" y="11811"/>
                  </a:cubicBezTo>
                  <a:cubicBezTo>
                    <a:pt x="228398" y="11656"/>
                    <a:pt x="230922" y="11502"/>
                    <a:pt x="233410" y="11323"/>
                  </a:cubicBezTo>
                  <a:cubicBezTo>
                    <a:pt x="235899" y="11156"/>
                    <a:pt x="238363" y="10966"/>
                    <a:pt x="240792" y="10763"/>
                  </a:cubicBezTo>
                  <a:cubicBezTo>
                    <a:pt x="243221" y="10573"/>
                    <a:pt x="245614" y="10371"/>
                    <a:pt x="247936" y="10204"/>
                  </a:cubicBezTo>
                  <a:cubicBezTo>
                    <a:pt x="250258" y="10037"/>
                    <a:pt x="252484" y="9906"/>
                    <a:pt x="254627" y="9799"/>
                  </a:cubicBezTo>
                  <a:cubicBezTo>
                    <a:pt x="256758" y="9704"/>
                    <a:pt x="258806" y="9632"/>
                    <a:pt x="260747" y="9597"/>
                  </a:cubicBezTo>
                  <a:cubicBezTo>
                    <a:pt x="264617" y="9597"/>
                    <a:pt x="268105" y="9597"/>
                    <a:pt x="271153" y="9597"/>
                  </a:cubicBezTo>
                  <a:lnTo>
                    <a:pt x="285643" y="9597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20"/>
            <p:cNvSpPr/>
            <p:nvPr/>
          </p:nvSpPr>
          <p:spPr>
            <a:xfrm>
              <a:off x="239463" y="3123750"/>
              <a:ext cx="7141075" cy="293500"/>
            </a:xfrm>
            <a:custGeom>
              <a:rect b="b" l="l" r="r" t="t"/>
              <a:pathLst>
                <a:path extrusionOk="0" fill="none" h="11740" w="285643">
                  <a:moveTo>
                    <a:pt x="0" y="9323"/>
                  </a:moveTo>
                  <a:lnTo>
                    <a:pt x="14478" y="9323"/>
                  </a:lnTo>
                  <a:lnTo>
                    <a:pt x="24896" y="9323"/>
                  </a:lnTo>
                  <a:cubicBezTo>
                    <a:pt x="28754" y="9323"/>
                    <a:pt x="32992" y="9323"/>
                    <a:pt x="37636" y="9275"/>
                  </a:cubicBezTo>
                  <a:cubicBezTo>
                    <a:pt x="39969" y="9251"/>
                    <a:pt x="42458" y="9156"/>
                    <a:pt x="45172" y="8966"/>
                  </a:cubicBezTo>
                  <a:cubicBezTo>
                    <a:pt x="47875" y="8775"/>
                    <a:pt x="50816" y="8454"/>
                    <a:pt x="54043" y="7954"/>
                  </a:cubicBezTo>
                  <a:cubicBezTo>
                    <a:pt x="57257" y="7465"/>
                    <a:pt x="60734" y="6811"/>
                    <a:pt x="64425" y="6037"/>
                  </a:cubicBezTo>
                  <a:cubicBezTo>
                    <a:pt x="68116" y="5275"/>
                    <a:pt x="71950" y="4429"/>
                    <a:pt x="75831" y="3596"/>
                  </a:cubicBezTo>
                  <a:cubicBezTo>
                    <a:pt x="79713" y="2750"/>
                    <a:pt x="83546" y="1988"/>
                    <a:pt x="87237" y="1381"/>
                  </a:cubicBezTo>
                  <a:cubicBezTo>
                    <a:pt x="90928" y="762"/>
                    <a:pt x="94405" y="345"/>
                    <a:pt x="97608" y="179"/>
                  </a:cubicBezTo>
                  <a:cubicBezTo>
                    <a:pt x="100810" y="0"/>
                    <a:pt x="103739" y="83"/>
                    <a:pt x="106442" y="357"/>
                  </a:cubicBezTo>
                  <a:cubicBezTo>
                    <a:pt x="109133" y="631"/>
                    <a:pt x="111657" y="1084"/>
                    <a:pt x="114050" y="1631"/>
                  </a:cubicBezTo>
                  <a:cubicBezTo>
                    <a:pt x="116455" y="2191"/>
                    <a:pt x="118765" y="2834"/>
                    <a:pt x="121051" y="3524"/>
                  </a:cubicBezTo>
                  <a:cubicBezTo>
                    <a:pt x="123325" y="4215"/>
                    <a:pt x="125611" y="4929"/>
                    <a:pt x="127933" y="5620"/>
                  </a:cubicBezTo>
                  <a:cubicBezTo>
                    <a:pt x="130243" y="6322"/>
                    <a:pt x="132636" y="6977"/>
                    <a:pt x="135160" y="7561"/>
                  </a:cubicBezTo>
                  <a:cubicBezTo>
                    <a:pt x="137672" y="8132"/>
                    <a:pt x="140363" y="8596"/>
                    <a:pt x="143280" y="8882"/>
                  </a:cubicBezTo>
                  <a:cubicBezTo>
                    <a:pt x="146197" y="9180"/>
                    <a:pt x="149340" y="9287"/>
                    <a:pt x="152555" y="9323"/>
                  </a:cubicBezTo>
                  <a:cubicBezTo>
                    <a:pt x="155793" y="9323"/>
                    <a:pt x="159020" y="9335"/>
                    <a:pt x="162223" y="9418"/>
                  </a:cubicBezTo>
                  <a:cubicBezTo>
                    <a:pt x="165414" y="9501"/>
                    <a:pt x="168581" y="9668"/>
                    <a:pt x="171724" y="9870"/>
                  </a:cubicBezTo>
                  <a:cubicBezTo>
                    <a:pt x="174855" y="10073"/>
                    <a:pt x="177975" y="10299"/>
                    <a:pt x="181059" y="10537"/>
                  </a:cubicBezTo>
                  <a:cubicBezTo>
                    <a:pt x="184142" y="10763"/>
                    <a:pt x="187214" y="10978"/>
                    <a:pt x="190250" y="11156"/>
                  </a:cubicBezTo>
                  <a:cubicBezTo>
                    <a:pt x="193298" y="11347"/>
                    <a:pt x="196322" y="11490"/>
                    <a:pt x="199311" y="11585"/>
                  </a:cubicBezTo>
                  <a:cubicBezTo>
                    <a:pt x="202299" y="11692"/>
                    <a:pt x="205252" y="11740"/>
                    <a:pt x="208157" y="11728"/>
                  </a:cubicBezTo>
                  <a:cubicBezTo>
                    <a:pt x="211062" y="11728"/>
                    <a:pt x="213932" y="11668"/>
                    <a:pt x="216765" y="11573"/>
                  </a:cubicBezTo>
                  <a:cubicBezTo>
                    <a:pt x="219599" y="11478"/>
                    <a:pt x="222385" y="11335"/>
                    <a:pt x="225124" y="11168"/>
                  </a:cubicBezTo>
                  <a:cubicBezTo>
                    <a:pt x="227874" y="10990"/>
                    <a:pt x="230553" y="10799"/>
                    <a:pt x="233184" y="10597"/>
                  </a:cubicBezTo>
                  <a:cubicBezTo>
                    <a:pt x="235803" y="10394"/>
                    <a:pt x="238351" y="10204"/>
                    <a:pt x="240840" y="10037"/>
                  </a:cubicBezTo>
                  <a:cubicBezTo>
                    <a:pt x="243316" y="9859"/>
                    <a:pt x="245709" y="9716"/>
                    <a:pt x="248019" y="9608"/>
                  </a:cubicBezTo>
                  <a:cubicBezTo>
                    <a:pt x="252627" y="9406"/>
                    <a:pt x="256889" y="9335"/>
                    <a:pt x="260747" y="9323"/>
                  </a:cubicBezTo>
                  <a:lnTo>
                    <a:pt x="271165" y="9323"/>
                  </a:lnTo>
                  <a:lnTo>
                    <a:pt x="285643" y="9323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20"/>
            <p:cNvSpPr/>
            <p:nvPr/>
          </p:nvSpPr>
          <p:spPr>
            <a:xfrm>
              <a:off x="239463" y="3431225"/>
              <a:ext cx="7141075" cy="211350"/>
            </a:xfrm>
            <a:custGeom>
              <a:rect b="b" l="l" r="r" t="t"/>
              <a:pathLst>
                <a:path extrusionOk="0" fill="none" h="8454" w="285643">
                  <a:moveTo>
                    <a:pt x="0" y="7168"/>
                  </a:moveTo>
                  <a:lnTo>
                    <a:pt x="14478" y="7168"/>
                  </a:lnTo>
                  <a:lnTo>
                    <a:pt x="24896" y="7168"/>
                  </a:lnTo>
                  <a:cubicBezTo>
                    <a:pt x="28754" y="7168"/>
                    <a:pt x="32992" y="7168"/>
                    <a:pt x="37600" y="7144"/>
                  </a:cubicBezTo>
                  <a:cubicBezTo>
                    <a:pt x="39898" y="7132"/>
                    <a:pt x="42339" y="7084"/>
                    <a:pt x="44922" y="6977"/>
                  </a:cubicBezTo>
                  <a:cubicBezTo>
                    <a:pt x="47518" y="6870"/>
                    <a:pt x="50292" y="6680"/>
                    <a:pt x="53293" y="6370"/>
                  </a:cubicBezTo>
                  <a:cubicBezTo>
                    <a:pt x="56293" y="6061"/>
                    <a:pt x="59508" y="5608"/>
                    <a:pt x="62937" y="5037"/>
                  </a:cubicBezTo>
                  <a:cubicBezTo>
                    <a:pt x="66378" y="4465"/>
                    <a:pt x="69973" y="3810"/>
                    <a:pt x="73640" y="3132"/>
                  </a:cubicBezTo>
                  <a:cubicBezTo>
                    <a:pt x="77319" y="2453"/>
                    <a:pt x="80998" y="1810"/>
                    <a:pt x="84582" y="1274"/>
                  </a:cubicBezTo>
                  <a:cubicBezTo>
                    <a:pt x="88166" y="738"/>
                    <a:pt x="91595" y="369"/>
                    <a:pt x="94810" y="179"/>
                  </a:cubicBezTo>
                  <a:cubicBezTo>
                    <a:pt x="98036" y="0"/>
                    <a:pt x="101037" y="12"/>
                    <a:pt x="103835" y="215"/>
                  </a:cubicBezTo>
                  <a:cubicBezTo>
                    <a:pt x="106633" y="417"/>
                    <a:pt x="109264" y="774"/>
                    <a:pt x="111788" y="1239"/>
                  </a:cubicBezTo>
                  <a:cubicBezTo>
                    <a:pt x="114300" y="1703"/>
                    <a:pt x="116753" y="2251"/>
                    <a:pt x="119158" y="2834"/>
                  </a:cubicBezTo>
                  <a:cubicBezTo>
                    <a:pt x="121575" y="3429"/>
                    <a:pt x="123992" y="4036"/>
                    <a:pt x="126468" y="4620"/>
                  </a:cubicBezTo>
                  <a:cubicBezTo>
                    <a:pt x="128945" y="5203"/>
                    <a:pt x="131505" y="5727"/>
                    <a:pt x="134219" y="6168"/>
                  </a:cubicBezTo>
                  <a:cubicBezTo>
                    <a:pt x="136922" y="6596"/>
                    <a:pt x="139827" y="6894"/>
                    <a:pt x="142887" y="7084"/>
                  </a:cubicBezTo>
                  <a:cubicBezTo>
                    <a:pt x="146066" y="7156"/>
                    <a:pt x="149316" y="7168"/>
                    <a:pt x="152555" y="7168"/>
                  </a:cubicBezTo>
                  <a:lnTo>
                    <a:pt x="161032" y="7168"/>
                  </a:lnTo>
                  <a:cubicBezTo>
                    <a:pt x="163854" y="7180"/>
                    <a:pt x="166664" y="7192"/>
                    <a:pt x="169438" y="7251"/>
                  </a:cubicBezTo>
                  <a:cubicBezTo>
                    <a:pt x="172224" y="7299"/>
                    <a:pt x="174986" y="7394"/>
                    <a:pt x="177713" y="7501"/>
                  </a:cubicBezTo>
                  <a:cubicBezTo>
                    <a:pt x="180451" y="7620"/>
                    <a:pt x="183166" y="7739"/>
                    <a:pt x="185857" y="7870"/>
                  </a:cubicBezTo>
                  <a:cubicBezTo>
                    <a:pt x="188548" y="7989"/>
                    <a:pt x="191226" y="8097"/>
                    <a:pt x="193870" y="8192"/>
                  </a:cubicBezTo>
                  <a:cubicBezTo>
                    <a:pt x="196513" y="8287"/>
                    <a:pt x="199144" y="8358"/>
                    <a:pt x="201740" y="8394"/>
                  </a:cubicBezTo>
                  <a:cubicBezTo>
                    <a:pt x="204347" y="8442"/>
                    <a:pt x="206919" y="8454"/>
                    <a:pt x="209467" y="8442"/>
                  </a:cubicBezTo>
                  <a:cubicBezTo>
                    <a:pt x="212003" y="8430"/>
                    <a:pt x="214527" y="8382"/>
                    <a:pt x="217003" y="8323"/>
                  </a:cubicBezTo>
                  <a:cubicBezTo>
                    <a:pt x="219480" y="8251"/>
                    <a:pt x="221933" y="8168"/>
                    <a:pt x="224326" y="8073"/>
                  </a:cubicBezTo>
                  <a:cubicBezTo>
                    <a:pt x="226731" y="7977"/>
                    <a:pt x="229088" y="7870"/>
                    <a:pt x="231398" y="7763"/>
                  </a:cubicBezTo>
                  <a:cubicBezTo>
                    <a:pt x="236018" y="7561"/>
                    <a:pt x="240423" y="7382"/>
                    <a:pt x="244578" y="7287"/>
                  </a:cubicBezTo>
                  <a:cubicBezTo>
                    <a:pt x="248734" y="7180"/>
                    <a:pt x="252627" y="7168"/>
                    <a:pt x="256246" y="7168"/>
                  </a:cubicBezTo>
                  <a:lnTo>
                    <a:pt x="266260" y="7168"/>
                  </a:lnTo>
                  <a:lnTo>
                    <a:pt x="285643" y="7168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20"/>
            <p:cNvSpPr/>
            <p:nvPr/>
          </p:nvSpPr>
          <p:spPr>
            <a:xfrm>
              <a:off x="239463" y="3762500"/>
              <a:ext cx="7141075" cy="110175"/>
            </a:xfrm>
            <a:custGeom>
              <a:rect b="b" l="l" r="r" t="t"/>
              <a:pathLst>
                <a:path extrusionOk="0" fill="none" h="4407" w="285643">
                  <a:moveTo>
                    <a:pt x="0" y="4061"/>
                  </a:moveTo>
                  <a:lnTo>
                    <a:pt x="24884" y="4061"/>
                  </a:lnTo>
                  <a:cubicBezTo>
                    <a:pt x="28754" y="4061"/>
                    <a:pt x="32992" y="4061"/>
                    <a:pt x="37552" y="4061"/>
                  </a:cubicBezTo>
                  <a:cubicBezTo>
                    <a:pt x="39838" y="4061"/>
                    <a:pt x="42220" y="4049"/>
                    <a:pt x="44708" y="4013"/>
                  </a:cubicBezTo>
                  <a:cubicBezTo>
                    <a:pt x="47197" y="3989"/>
                    <a:pt x="49816" y="3918"/>
                    <a:pt x="52566" y="3787"/>
                  </a:cubicBezTo>
                  <a:cubicBezTo>
                    <a:pt x="55329" y="3656"/>
                    <a:pt x="58234" y="3466"/>
                    <a:pt x="61305" y="3180"/>
                  </a:cubicBezTo>
                  <a:cubicBezTo>
                    <a:pt x="64377" y="2906"/>
                    <a:pt x="67592" y="2561"/>
                    <a:pt x="70902" y="2168"/>
                  </a:cubicBezTo>
                  <a:cubicBezTo>
                    <a:pt x="74224" y="1763"/>
                    <a:pt x="77593" y="1358"/>
                    <a:pt x="80963" y="1001"/>
                  </a:cubicBezTo>
                  <a:cubicBezTo>
                    <a:pt x="84320" y="632"/>
                    <a:pt x="87630" y="358"/>
                    <a:pt x="90821" y="191"/>
                  </a:cubicBezTo>
                  <a:cubicBezTo>
                    <a:pt x="94012" y="37"/>
                    <a:pt x="97072" y="1"/>
                    <a:pt x="100001" y="96"/>
                  </a:cubicBezTo>
                  <a:cubicBezTo>
                    <a:pt x="102942" y="191"/>
                    <a:pt x="105751" y="406"/>
                    <a:pt x="108490" y="715"/>
                  </a:cubicBezTo>
                  <a:cubicBezTo>
                    <a:pt x="111216" y="1013"/>
                    <a:pt x="113895" y="1382"/>
                    <a:pt x="116562" y="1787"/>
                  </a:cubicBezTo>
                  <a:cubicBezTo>
                    <a:pt x="119229" y="2192"/>
                    <a:pt x="121920" y="2585"/>
                    <a:pt x="124682" y="2954"/>
                  </a:cubicBezTo>
                  <a:cubicBezTo>
                    <a:pt x="127433" y="3323"/>
                    <a:pt x="130302" y="3620"/>
                    <a:pt x="133338" y="3811"/>
                  </a:cubicBezTo>
                  <a:cubicBezTo>
                    <a:pt x="136374" y="4001"/>
                    <a:pt x="139565" y="4061"/>
                    <a:pt x="142816" y="4061"/>
                  </a:cubicBezTo>
                  <a:cubicBezTo>
                    <a:pt x="146066" y="4061"/>
                    <a:pt x="149305" y="4061"/>
                    <a:pt x="152543" y="4061"/>
                  </a:cubicBezTo>
                  <a:lnTo>
                    <a:pt x="161032" y="4061"/>
                  </a:lnTo>
                  <a:lnTo>
                    <a:pt x="169462" y="4061"/>
                  </a:lnTo>
                  <a:cubicBezTo>
                    <a:pt x="172248" y="4061"/>
                    <a:pt x="175034" y="4073"/>
                    <a:pt x="177784" y="4085"/>
                  </a:cubicBezTo>
                  <a:cubicBezTo>
                    <a:pt x="180547" y="4109"/>
                    <a:pt x="183285" y="4132"/>
                    <a:pt x="186000" y="4168"/>
                  </a:cubicBezTo>
                  <a:cubicBezTo>
                    <a:pt x="188702" y="4216"/>
                    <a:pt x="191393" y="4251"/>
                    <a:pt x="194048" y="4299"/>
                  </a:cubicBezTo>
                  <a:cubicBezTo>
                    <a:pt x="196715" y="4335"/>
                    <a:pt x="199347" y="4370"/>
                    <a:pt x="201954" y="4382"/>
                  </a:cubicBezTo>
                  <a:cubicBezTo>
                    <a:pt x="204561" y="4406"/>
                    <a:pt x="207133" y="4406"/>
                    <a:pt x="209681" y="4406"/>
                  </a:cubicBezTo>
                  <a:cubicBezTo>
                    <a:pt x="212229" y="4394"/>
                    <a:pt x="214741" y="4370"/>
                    <a:pt x="217206" y="4347"/>
                  </a:cubicBezTo>
                  <a:cubicBezTo>
                    <a:pt x="219682" y="4311"/>
                    <a:pt x="222111" y="4275"/>
                    <a:pt x="224504" y="4240"/>
                  </a:cubicBezTo>
                  <a:cubicBezTo>
                    <a:pt x="226886" y="4204"/>
                    <a:pt x="229231" y="4168"/>
                    <a:pt x="231517" y="4132"/>
                  </a:cubicBezTo>
                  <a:cubicBezTo>
                    <a:pt x="236101" y="4085"/>
                    <a:pt x="240471" y="4073"/>
                    <a:pt x="244602" y="4073"/>
                  </a:cubicBezTo>
                  <a:lnTo>
                    <a:pt x="256246" y="4073"/>
                  </a:lnTo>
                  <a:lnTo>
                    <a:pt x="285643" y="4073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20"/>
            <p:cNvSpPr/>
            <p:nvPr/>
          </p:nvSpPr>
          <p:spPr>
            <a:xfrm>
              <a:off x="239463" y="4083675"/>
              <a:ext cx="7141075" cy="34250"/>
            </a:xfrm>
            <a:custGeom>
              <a:rect b="b" l="l" r="r" t="t"/>
              <a:pathLst>
                <a:path extrusionOk="0" fill="none" h="1370" w="285643">
                  <a:moveTo>
                    <a:pt x="0" y="1358"/>
                  </a:moveTo>
                  <a:lnTo>
                    <a:pt x="37552" y="1358"/>
                  </a:lnTo>
                  <a:cubicBezTo>
                    <a:pt x="39827" y="1358"/>
                    <a:pt x="42196" y="1358"/>
                    <a:pt x="44637" y="1358"/>
                  </a:cubicBezTo>
                  <a:cubicBezTo>
                    <a:pt x="47066" y="1358"/>
                    <a:pt x="49602" y="1346"/>
                    <a:pt x="52209" y="1322"/>
                  </a:cubicBezTo>
                  <a:cubicBezTo>
                    <a:pt x="54828" y="1299"/>
                    <a:pt x="57543" y="1251"/>
                    <a:pt x="60353" y="1179"/>
                  </a:cubicBezTo>
                  <a:cubicBezTo>
                    <a:pt x="63163" y="1108"/>
                    <a:pt x="66068" y="1001"/>
                    <a:pt x="69056" y="870"/>
                  </a:cubicBezTo>
                  <a:cubicBezTo>
                    <a:pt x="72045" y="739"/>
                    <a:pt x="75105" y="596"/>
                    <a:pt x="78212" y="453"/>
                  </a:cubicBezTo>
                  <a:cubicBezTo>
                    <a:pt x="81308" y="310"/>
                    <a:pt x="84427" y="179"/>
                    <a:pt x="87511" y="108"/>
                  </a:cubicBezTo>
                  <a:cubicBezTo>
                    <a:pt x="90607" y="25"/>
                    <a:pt x="93667" y="1"/>
                    <a:pt x="96679" y="36"/>
                  </a:cubicBezTo>
                  <a:cubicBezTo>
                    <a:pt x="99703" y="72"/>
                    <a:pt x="102680" y="167"/>
                    <a:pt x="105621" y="310"/>
                  </a:cubicBezTo>
                  <a:cubicBezTo>
                    <a:pt x="108573" y="441"/>
                    <a:pt x="111514" y="620"/>
                    <a:pt x="114479" y="787"/>
                  </a:cubicBezTo>
                  <a:cubicBezTo>
                    <a:pt x="117443" y="953"/>
                    <a:pt x="120468" y="1108"/>
                    <a:pt x="123563" y="1215"/>
                  </a:cubicBezTo>
                  <a:cubicBezTo>
                    <a:pt x="126659" y="1310"/>
                    <a:pt x="129850" y="1346"/>
                    <a:pt x="133088" y="1358"/>
                  </a:cubicBezTo>
                  <a:cubicBezTo>
                    <a:pt x="136327" y="1358"/>
                    <a:pt x="139577" y="1358"/>
                    <a:pt x="142816" y="1370"/>
                  </a:cubicBezTo>
                  <a:lnTo>
                    <a:pt x="178189" y="1370"/>
                  </a:lnTo>
                  <a:lnTo>
                    <a:pt x="186809" y="1370"/>
                  </a:lnTo>
                  <a:lnTo>
                    <a:pt x="195263" y="1370"/>
                  </a:lnTo>
                  <a:cubicBezTo>
                    <a:pt x="198049" y="1370"/>
                    <a:pt x="200811" y="1370"/>
                    <a:pt x="203526" y="1370"/>
                  </a:cubicBezTo>
                  <a:cubicBezTo>
                    <a:pt x="206252" y="1370"/>
                    <a:pt x="208931" y="1370"/>
                    <a:pt x="211586" y="1370"/>
                  </a:cubicBezTo>
                  <a:cubicBezTo>
                    <a:pt x="214229" y="1370"/>
                    <a:pt x="216825" y="1370"/>
                    <a:pt x="219385" y="1370"/>
                  </a:cubicBezTo>
                  <a:lnTo>
                    <a:pt x="226921" y="1370"/>
                  </a:lnTo>
                  <a:lnTo>
                    <a:pt x="234137" y="1370"/>
                  </a:lnTo>
                  <a:lnTo>
                    <a:pt x="285643" y="1370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20"/>
            <p:cNvSpPr/>
            <p:nvPr/>
          </p:nvSpPr>
          <p:spPr>
            <a:xfrm>
              <a:off x="239463" y="4367350"/>
              <a:ext cx="7141075" cy="3900"/>
            </a:xfrm>
            <a:custGeom>
              <a:rect b="b" l="l" r="r" t="t"/>
              <a:pathLst>
                <a:path extrusionOk="0" fill="none" h="156" w="285643">
                  <a:moveTo>
                    <a:pt x="0" y="155"/>
                  </a:moveTo>
                  <a:lnTo>
                    <a:pt x="44625" y="155"/>
                  </a:lnTo>
                  <a:lnTo>
                    <a:pt x="52150" y="155"/>
                  </a:lnTo>
                  <a:cubicBezTo>
                    <a:pt x="54721" y="155"/>
                    <a:pt x="57364" y="155"/>
                    <a:pt x="60079" y="155"/>
                  </a:cubicBezTo>
                  <a:cubicBezTo>
                    <a:pt x="62794" y="155"/>
                    <a:pt x="65568" y="143"/>
                    <a:pt x="68413" y="119"/>
                  </a:cubicBezTo>
                  <a:cubicBezTo>
                    <a:pt x="71259" y="108"/>
                    <a:pt x="74152" y="96"/>
                    <a:pt x="77105" y="72"/>
                  </a:cubicBezTo>
                  <a:cubicBezTo>
                    <a:pt x="80058" y="48"/>
                    <a:pt x="83046" y="24"/>
                    <a:pt x="86070" y="12"/>
                  </a:cubicBezTo>
                  <a:cubicBezTo>
                    <a:pt x="89083" y="0"/>
                    <a:pt x="92119" y="0"/>
                    <a:pt x="95179" y="12"/>
                  </a:cubicBezTo>
                  <a:cubicBezTo>
                    <a:pt x="98239" y="24"/>
                    <a:pt x="101322" y="48"/>
                    <a:pt x="104418" y="72"/>
                  </a:cubicBezTo>
                  <a:cubicBezTo>
                    <a:pt x="107514" y="96"/>
                    <a:pt x="110645" y="131"/>
                    <a:pt x="113812" y="143"/>
                  </a:cubicBezTo>
                  <a:cubicBezTo>
                    <a:pt x="116967" y="155"/>
                    <a:pt x="120182" y="155"/>
                    <a:pt x="123397" y="155"/>
                  </a:cubicBezTo>
                  <a:lnTo>
                    <a:pt x="133088" y="155"/>
                  </a:lnTo>
                  <a:lnTo>
                    <a:pt x="285643" y="155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20"/>
            <p:cNvSpPr/>
            <p:nvPr/>
          </p:nvSpPr>
          <p:spPr>
            <a:xfrm>
              <a:off x="239463" y="4624825"/>
              <a:ext cx="7141075" cy="25"/>
            </a:xfrm>
            <a:custGeom>
              <a:rect b="b" l="l" r="r" t="t"/>
              <a:pathLst>
                <a:path extrusionOk="0" fill="none" h="1" w="285643">
                  <a:moveTo>
                    <a:pt x="0" y="0"/>
                  </a:moveTo>
                  <a:lnTo>
                    <a:pt x="285643" y="0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20"/>
            <p:cNvSpPr/>
            <p:nvPr/>
          </p:nvSpPr>
          <p:spPr>
            <a:xfrm>
              <a:off x="6976750" y="839225"/>
              <a:ext cx="325" cy="4049050"/>
            </a:xfrm>
            <a:custGeom>
              <a:rect b="b" l="l" r="r" t="t"/>
              <a:pathLst>
                <a:path extrusionOk="0" fill="none" h="161962" w="13">
                  <a:moveTo>
                    <a:pt x="1" y="161961"/>
                  </a:moveTo>
                  <a:lnTo>
                    <a:pt x="1" y="69974"/>
                  </a:lnTo>
                  <a:lnTo>
                    <a:pt x="1" y="64521"/>
                  </a:lnTo>
                  <a:cubicBezTo>
                    <a:pt x="1" y="62711"/>
                    <a:pt x="1" y="60913"/>
                    <a:pt x="13" y="59139"/>
                  </a:cubicBezTo>
                  <a:lnTo>
                    <a:pt x="13" y="53853"/>
                  </a:lnTo>
                  <a:cubicBezTo>
                    <a:pt x="13" y="52102"/>
                    <a:pt x="13" y="50376"/>
                    <a:pt x="1" y="48673"/>
                  </a:cubicBezTo>
                  <a:lnTo>
                    <a:pt x="1" y="43637"/>
                  </a:lnTo>
                  <a:lnTo>
                    <a:pt x="1" y="38756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80" name="Google Shape;1080;p20"/>
          <p:cNvSpPr txBox="1"/>
          <p:nvPr>
            <p:ph type="title"/>
          </p:nvPr>
        </p:nvSpPr>
        <p:spPr>
          <a:xfrm>
            <a:off x="783025" y="1241788"/>
            <a:ext cx="3519600" cy="16638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81" name="Google Shape;1081;p20"/>
          <p:cNvSpPr txBox="1"/>
          <p:nvPr>
            <p:ph idx="1" type="subTitle"/>
          </p:nvPr>
        </p:nvSpPr>
        <p:spPr>
          <a:xfrm>
            <a:off x="783025" y="2905413"/>
            <a:ext cx="3519600" cy="996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2" name="Google Shape;1082;p20"/>
          <p:cNvSpPr/>
          <p:nvPr>
            <p:ph idx="2" type="pic"/>
          </p:nvPr>
        </p:nvSpPr>
        <p:spPr>
          <a:xfrm flipH="1">
            <a:off x="5203475" y="0"/>
            <a:ext cx="3420300" cy="5143500"/>
          </a:xfrm>
          <a:prstGeom prst="rect">
            <a:avLst/>
          </a:prstGeom>
          <a:noFill/>
          <a:ln>
            <a:noFill/>
          </a:ln>
        </p:spPr>
      </p:sp>
      <p:pic>
        <p:nvPicPr>
          <p:cNvPr id="1083" name="Google Shape;1083;p20"/>
          <p:cNvPicPr preferRelativeResize="0"/>
          <p:nvPr/>
        </p:nvPicPr>
        <p:blipFill rotWithShape="1">
          <a:blip r:embed="rId2">
            <a:alphaModFix/>
          </a:blip>
          <a:srcRect b="0" l="5802" r="0" t="0"/>
          <a:stretch/>
        </p:blipFill>
        <p:spPr>
          <a:xfrm rot="-6148757">
            <a:off x="52499" y="3943199"/>
            <a:ext cx="2129204" cy="2260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84" name="Google Shape;1084;p20"/>
          <p:cNvGrpSpPr/>
          <p:nvPr/>
        </p:nvGrpSpPr>
        <p:grpSpPr>
          <a:xfrm>
            <a:off x="0" y="151250"/>
            <a:ext cx="614075" cy="1163850"/>
            <a:chOff x="2847975" y="3247850"/>
            <a:chExt cx="614075" cy="1163850"/>
          </a:xfrm>
        </p:grpSpPr>
        <p:sp>
          <p:nvSpPr>
            <p:cNvPr id="1085" name="Google Shape;1085;p20"/>
            <p:cNvSpPr/>
            <p:nvPr/>
          </p:nvSpPr>
          <p:spPr>
            <a:xfrm>
              <a:off x="3058400" y="3902700"/>
              <a:ext cx="357525" cy="169375"/>
            </a:xfrm>
            <a:custGeom>
              <a:rect b="b" l="l" r="r" t="t"/>
              <a:pathLst>
                <a:path extrusionOk="0" h="6775" w="14301">
                  <a:moveTo>
                    <a:pt x="1" y="572"/>
                  </a:moveTo>
                  <a:lnTo>
                    <a:pt x="251" y="0"/>
                  </a:lnTo>
                  <a:lnTo>
                    <a:pt x="14300" y="6215"/>
                  </a:lnTo>
                  <a:lnTo>
                    <a:pt x="14050" y="67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20"/>
            <p:cNvSpPr/>
            <p:nvPr/>
          </p:nvSpPr>
          <p:spPr>
            <a:xfrm>
              <a:off x="2996800" y="3980675"/>
              <a:ext cx="249750" cy="311375"/>
            </a:xfrm>
            <a:custGeom>
              <a:rect b="b" l="l" r="r" t="t"/>
              <a:pathLst>
                <a:path extrusionOk="0" h="12455" w="9990">
                  <a:moveTo>
                    <a:pt x="0" y="394"/>
                  </a:moveTo>
                  <a:lnTo>
                    <a:pt x="488" y="1"/>
                  </a:lnTo>
                  <a:lnTo>
                    <a:pt x="9989" y="12074"/>
                  </a:lnTo>
                  <a:lnTo>
                    <a:pt x="9501" y="1245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20"/>
            <p:cNvSpPr/>
            <p:nvPr/>
          </p:nvSpPr>
          <p:spPr>
            <a:xfrm>
              <a:off x="3073575" y="3857150"/>
              <a:ext cx="380750" cy="83675"/>
            </a:xfrm>
            <a:custGeom>
              <a:rect b="b" l="l" r="r" t="t"/>
              <a:pathLst>
                <a:path extrusionOk="0" h="3347" w="15230">
                  <a:moveTo>
                    <a:pt x="1" y="608"/>
                  </a:moveTo>
                  <a:lnTo>
                    <a:pt x="120" y="1"/>
                  </a:lnTo>
                  <a:lnTo>
                    <a:pt x="15229" y="2739"/>
                  </a:lnTo>
                  <a:lnTo>
                    <a:pt x="15122" y="334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20"/>
            <p:cNvSpPr/>
            <p:nvPr/>
          </p:nvSpPr>
          <p:spPr>
            <a:xfrm>
              <a:off x="3046800" y="3923525"/>
              <a:ext cx="338450" cy="208975"/>
            </a:xfrm>
            <a:custGeom>
              <a:rect b="b" l="l" r="r" t="t"/>
              <a:pathLst>
                <a:path extrusionOk="0" h="8359" w="13538">
                  <a:moveTo>
                    <a:pt x="0" y="536"/>
                  </a:moveTo>
                  <a:lnTo>
                    <a:pt x="322" y="1"/>
                  </a:lnTo>
                  <a:lnTo>
                    <a:pt x="13538" y="7823"/>
                  </a:lnTo>
                  <a:lnTo>
                    <a:pt x="13216" y="83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20"/>
            <p:cNvSpPr/>
            <p:nvPr/>
          </p:nvSpPr>
          <p:spPr>
            <a:xfrm>
              <a:off x="3014950" y="3964300"/>
              <a:ext cx="282500" cy="282500"/>
            </a:xfrm>
            <a:custGeom>
              <a:rect b="b" l="l" r="r" t="t"/>
              <a:pathLst>
                <a:path extrusionOk="0" h="11300" w="11300">
                  <a:moveTo>
                    <a:pt x="0" y="441"/>
                  </a:moveTo>
                  <a:lnTo>
                    <a:pt x="441" y="1"/>
                  </a:lnTo>
                  <a:lnTo>
                    <a:pt x="11299" y="10859"/>
                  </a:lnTo>
                  <a:lnTo>
                    <a:pt x="10859" y="1130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20"/>
            <p:cNvSpPr/>
            <p:nvPr/>
          </p:nvSpPr>
          <p:spPr>
            <a:xfrm>
              <a:off x="3033100" y="3943775"/>
              <a:ext cx="314650" cy="245575"/>
            </a:xfrm>
            <a:custGeom>
              <a:rect b="b" l="l" r="r" t="t"/>
              <a:pathLst>
                <a:path extrusionOk="0" h="9823" w="12586">
                  <a:moveTo>
                    <a:pt x="1" y="500"/>
                  </a:moveTo>
                  <a:lnTo>
                    <a:pt x="370" y="0"/>
                  </a:lnTo>
                  <a:lnTo>
                    <a:pt x="12586" y="9323"/>
                  </a:lnTo>
                  <a:lnTo>
                    <a:pt x="12205" y="982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20"/>
            <p:cNvSpPr/>
            <p:nvPr/>
          </p:nvSpPr>
          <p:spPr>
            <a:xfrm>
              <a:off x="3067325" y="3880375"/>
              <a:ext cx="371800" cy="127425"/>
            </a:xfrm>
            <a:custGeom>
              <a:rect b="b" l="l" r="r" t="t"/>
              <a:pathLst>
                <a:path extrusionOk="0" h="5097" w="14872">
                  <a:moveTo>
                    <a:pt x="1" y="596"/>
                  </a:moveTo>
                  <a:lnTo>
                    <a:pt x="191" y="0"/>
                  </a:lnTo>
                  <a:lnTo>
                    <a:pt x="14872" y="4501"/>
                  </a:lnTo>
                  <a:lnTo>
                    <a:pt x="14693" y="509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20"/>
            <p:cNvSpPr/>
            <p:nvPr/>
          </p:nvSpPr>
          <p:spPr>
            <a:xfrm>
              <a:off x="3077750" y="3834225"/>
              <a:ext cx="384300" cy="39025"/>
            </a:xfrm>
            <a:custGeom>
              <a:rect b="b" l="l" r="r" t="t"/>
              <a:pathLst>
                <a:path extrusionOk="0" h="1561" w="15372">
                  <a:moveTo>
                    <a:pt x="1" y="620"/>
                  </a:moveTo>
                  <a:lnTo>
                    <a:pt x="36" y="1"/>
                  </a:lnTo>
                  <a:lnTo>
                    <a:pt x="15372" y="929"/>
                  </a:lnTo>
                  <a:lnTo>
                    <a:pt x="15324" y="156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20"/>
            <p:cNvSpPr/>
            <p:nvPr/>
          </p:nvSpPr>
          <p:spPr>
            <a:xfrm>
              <a:off x="3067325" y="3653850"/>
              <a:ext cx="372400" cy="126225"/>
            </a:xfrm>
            <a:custGeom>
              <a:rect b="b" l="l" r="r" t="t"/>
              <a:pathLst>
                <a:path extrusionOk="0" h="5049" w="14896">
                  <a:moveTo>
                    <a:pt x="1" y="4454"/>
                  </a:moveTo>
                  <a:lnTo>
                    <a:pt x="14705" y="1"/>
                  </a:lnTo>
                  <a:lnTo>
                    <a:pt x="14896" y="596"/>
                  </a:lnTo>
                  <a:lnTo>
                    <a:pt x="191" y="504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20"/>
            <p:cNvSpPr/>
            <p:nvPr/>
          </p:nvSpPr>
          <p:spPr>
            <a:xfrm>
              <a:off x="3047400" y="3528250"/>
              <a:ext cx="339050" cy="207775"/>
            </a:xfrm>
            <a:custGeom>
              <a:rect b="b" l="l" r="r" t="t"/>
              <a:pathLst>
                <a:path extrusionOk="0" h="8311" w="13562">
                  <a:moveTo>
                    <a:pt x="0" y="7775"/>
                  </a:moveTo>
                  <a:lnTo>
                    <a:pt x="13252" y="0"/>
                  </a:lnTo>
                  <a:lnTo>
                    <a:pt x="13561" y="536"/>
                  </a:lnTo>
                  <a:lnTo>
                    <a:pt x="310" y="831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20"/>
            <p:cNvSpPr/>
            <p:nvPr/>
          </p:nvSpPr>
          <p:spPr>
            <a:xfrm>
              <a:off x="3058700" y="3589250"/>
              <a:ext cx="358100" cy="168200"/>
            </a:xfrm>
            <a:custGeom>
              <a:rect b="b" l="l" r="r" t="t"/>
              <a:pathLst>
                <a:path extrusionOk="0" h="6728" w="14324">
                  <a:moveTo>
                    <a:pt x="1" y="6156"/>
                  </a:moveTo>
                  <a:lnTo>
                    <a:pt x="14074" y="1"/>
                  </a:lnTo>
                  <a:lnTo>
                    <a:pt x="14324" y="572"/>
                  </a:lnTo>
                  <a:lnTo>
                    <a:pt x="251" y="672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20"/>
            <p:cNvSpPr/>
            <p:nvPr/>
          </p:nvSpPr>
          <p:spPr>
            <a:xfrm>
              <a:off x="3074175" y="3720225"/>
              <a:ext cx="380725" cy="82475"/>
            </a:xfrm>
            <a:custGeom>
              <a:rect b="b" l="l" r="r" t="t"/>
              <a:pathLst>
                <a:path extrusionOk="0" h="3299" w="15229">
                  <a:moveTo>
                    <a:pt x="1" y="2680"/>
                  </a:moveTo>
                  <a:lnTo>
                    <a:pt x="15122" y="1"/>
                  </a:lnTo>
                  <a:lnTo>
                    <a:pt x="15229" y="608"/>
                  </a:lnTo>
                  <a:lnTo>
                    <a:pt x="108" y="329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20"/>
            <p:cNvSpPr/>
            <p:nvPr/>
          </p:nvSpPr>
          <p:spPr>
            <a:xfrm>
              <a:off x="3077450" y="3788400"/>
              <a:ext cx="384300" cy="37825"/>
            </a:xfrm>
            <a:custGeom>
              <a:rect b="b" l="l" r="r" t="t"/>
              <a:pathLst>
                <a:path extrusionOk="0" h="1513" w="15372">
                  <a:moveTo>
                    <a:pt x="1" y="881"/>
                  </a:moveTo>
                  <a:lnTo>
                    <a:pt x="15336" y="0"/>
                  </a:lnTo>
                  <a:lnTo>
                    <a:pt x="15372" y="631"/>
                  </a:lnTo>
                  <a:lnTo>
                    <a:pt x="36" y="151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20"/>
            <p:cNvSpPr/>
            <p:nvPr/>
          </p:nvSpPr>
          <p:spPr>
            <a:xfrm>
              <a:off x="2887550" y="4026525"/>
              <a:ext cx="44675" cy="384300"/>
            </a:xfrm>
            <a:custGeom>
              <a:rect b="b" l="l" r="r" t="t"/>
              <a:pathLst>
                <a:path extrusionOk="0" h="15372" w="1787">
                  <a:moveTo>
                    <a:pt x="1" y="48"/>
                  </a:moveTo>
                  <a:lnTo>
                    <a:pt x="620" y="0"/>
                  </a:lnTo>
                  <a:lnTo>
                    <a:pt x="1786" y="15324"/>
                  </a:lnTo>
                  <a:lnTo>
                    <a:pt x="1155" y="1537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20"/>
            <p:cNvSpPr/>
            <p:nvPr/>
          </p:nvSpPr>
          <p:spPr>
            <a:xfrm>
              <a:off x="2977150" y="3994375"/>
              <a:ext cx="213725" cy="335775"/>
            </a:xfrm>
            <a:custGeom>
              <a:rect b="b" l="l" r="r" t="t"/>
              <a:pathLst>
                <a:path extrusionOk="0" h="13431" w="8549">
                  <a:moveTo>
                    <a:pt x="0" y="322"/>
                  </a:moveTo>
                  <a:lnTo>
                    <a:pt x="524" y="0"/>
                  </a:lnTo>
                  <a:lnTo>
                    <a:pt x="8549" y="13097"/>
                  </a:lnTo>
                  <a:lnTo>
                    <a:pt x="8013" y="134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20"/>
            <p:cNvSpPr/>
            <p:nvPr/>
          </p:nvSpPr>
          <p:spPr>
            <a:xfrm>
              <a:off x="2956000" y="4006275"/>
              <a:ext cx="174475" cy="355725"/>
            </a:xfrm>
            <a:custGeom>
              <a:rect b="b" l="l" r="r" t="t"/>
              <a:pathLst>
                <a:path extrusionOk="0" h="14229" w="6979">
                  <a:moveTo>
                    <a:pt x="1" y="263"/>
                  </a:moveTo>
                  <a:lnTo>
                    <a:pt x="561" y="1"/>
                  </a:lnTo>
                  <a:lnTo>
                    <a:pt x="6978" y="13967"/>
                  </a:lnTo>
                  <a:lnTo>
                    <a:pt x="6407" y="1422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20"/>
            <p:cNvSpPr/>
            <p:nvPr/>
          </p:nvSpPr>
          <p:spPr>
            <a:xfrm>
              <a:off x="2933700" y="4015800"/>
              <a:ext cx="132775" cy="370300"/>
            </a:xfrm>
            <a:custGeom>
              <a:rect b="b" l="l" r="r" t="t"/>
              <a:pathLst>
                <a:path extrusionOk="0" h="14812" w="5311">
                  <a:moveTo>
                    <a:pt x="0" y="191"/>
                  </a:moveTo>
                  <a:lnTo>
                    <a:pt x="595" y="1"/>
                  </a:lnTo>
                  <a:lnTo>
                    <a:pt x="5310" y="14621"/>
                  </a:lnTo>
                  <a:lnTo>
                    <a:pt x="4715" y="1481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20"/>
            <p:cNvSpPr/>
            <p:nvPr/>
          </p:nvSpPr>
          <p:spPr>
            <a:xfrm>
              <a:off x="3033400" y="3471975"/>
              <a:ext cx="315550" cy="244400"/>
            </a:xfrm>
            <a:custGeom>
              <a:rect b="b" l="l" r="r" t="t"/>
              <a:pathLst>
                <a:path extrusionOk="0" h="9776" w="12622">
                  <a:moveTo>
                    <a:pt x="1" y="9276"/>
                  </a:moveTo>
                  <a:lnTo>
                    <a:pt x="12240" y="1"/>
                  </a:lnTo>
                  <a:lnTo>
                    <a:pt x="12621" y="501"/>
                  </a:lnTo>
                  <a:lnTo>
                    <a:pt x="382" y="977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20"/>
            <p:cNvSpPr/>
            <p:nvPr/>
          </p:nvSpPr>
          <p:spPr>
            <a:xfrm>
              <a:off x="2911075" y="4022350"/>
              <a:ext cx="89300" cy="379825"/>
            </a:xfrm>
            <a:custGeom>
              <a:rect b="b" l="l" r="r" t="t"/>
              <a:pathLst>
                <a:path extrusionOk="0" h="15193" w="3572">
                  <a:moveTo>
                    <a:pt x="0" y="120"/>
                  </a:moveTo>
                  <a:lnTo>
                    <a:pt x="607" y="1"/>
                  </a:lnTo>
                  <a:lnTo>
                    <a:pt x="3572" y="15074"/>
                  </a:lnTo>
                  <a:lnTo>
                    <a:pt x="2965" y="1519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20"/>
            <p:cNvSpPr/>
            <p:nvPr/>
          </p:nvSpPr>
          <p:spPr>
            <a:xfrm>
              <a:off x="2847975" y="4027400"/>
              <a:ext cx="31850" cy="384300"/>
            </a:xfrm>
            <a:custGeom>
              <a:rect b="b" l="l" r="r" t="t"/>
              <a:pathLst>
                <a:path extrusionOk="0" h="15372" w="1274">
                  <a:moveTo>
                    <a:pt x="0" y="15348"/>
                  </a:moveTo>
                  <a:lnTo>
                    <a:pt x="655" y="1"/>
                  </a:lnTo>
                  <a:lnTo>
                    <a:pt x="1274" y="25"/>
                  </a:lnTo>
                  <a:lnTo>
                    <a:pt x="631" y="1537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20"/>
            <p:cNvSpPr/>
            <p:nvPr/>
          </p:nvSpPr>
          <p:spPr>
            <a:xfrm>
              <a:off x="2937250" y="3276425"/>
              <a:ext cx="139325" cy="368225"/>
            </a:xfrm>
            <a:custGeom>
              <a:rect b="b" l="l" r="r" t="t"/>
              <a:pathLst>
                <a:path extrusionOk="0" h="14729" w="5573">
                  <a:moveTo>
                    <a:pt x="1" y="14526"/>
                  </a:moveTo>
                  <a:lnTo>
                    <a:pt x="4990" y="1"/>
                  </a:lnTo>
                  <a:lnTo>
                    <a:pt x="5573" y="203"/>
                  </a:lnTo>
                  <a:lnTo>
                    <a:pt x="584" y="1472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20"/>
            <p:cNvSpPr/>
            <p:nvPr/>
          </p:nvSpPr>
          <p:spPr>
            <a:xfrm>
              <a:off x="2959275" y="3301725"/>
              <a:ext cx="180725" cy="352750"/>
            </a:xfrm>
            <a:custGeom>
              <a:rect b="b" l="l" r="r" t="t"/>
              <a:pathLst>
                <a:path extrusionOk="0" h="14110" w="7229">
                  <a:moveTo>
                    <a:pt x="1" y="13847"/>
                  </a:moveTo>
                  <a:lnTo>
                    <a:pt x="6668" y="1"/>
                  </a:lnTo>
                  <a:lnTo>
                    <a:pt x="7228" y="274"/>
                  </a:lnTo>
                  <a:lnTo>
                    <a:pt x="561" y="1410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20"/>
            <p:cNvSpPr/>
            <p:nvPr/>
          </p:nvSpPr>
          <p:spPr>
            <a:xfrm>
              <a:off x="2891125" y="3249350"/>
              <a:ext cx="51825" cy="384000"/>
            </a:xfrm>
            <a:custGeom>
              <a:rect b="b" l="l" r="r" t="t"/>
              <a:pathLst>
                <a:path extrusionOk="0" h="15360" w="2073">
                  <a:moveTo>
                    <a:pt x="0" y="15300"/>
                  </a:moveTo>
                  <a:lnTo>
                    <a:pt x="1453" y="0"/>
                  </a:lnTo>
                  <a:lnTo>
                    <a:pt x="2072" y="60"/>
                  </a:lnTo>
                  <a:lnTo>
                    <a:pt x="620" y="153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20"/>
            <p:cNvSpPr/>
            <p:nvPr/>
          </p:nvSpPr>
          <p:spPr>
            <a:xfrm>
              <a:off x="2980125" y="3334775"/>
              <a:ext cx="219700" cy="332200"/>
            </a:xfrm>
            <a:custGeom>
              <a:rect b="b" l="l" r="r" t="t"/>
              <a:pathLst>
                <a:path extrusionOk="0" h="13288" w="8788">
                  <a:moveTo>
                    <a:pt x="0" y="12954"/>
                  </a:moveTo>
                  <a:lnTo>
                    <a:pt x="8263" y="0"/>
                  </a:lnTo>
                  <a:lnTo>
                    <a:pt x="8787" y="334"/>
                  </a:lnTo>
                  <a:lnTo>
                    <a:pt x="536" y="1328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20"/>
            <p:cNvSpPr/>
            <p:nvPr/>
          </p:nvSpPr>
          <p:spPr>
            <a:xfrm>
              <a:off x="2999775" y="3374050"/>
              <a:ext cx="255100" cy="306925"/>
            </a:xfrm>
            <a:custGeom>
              <a:rect b="b" l="l" r="r" t="t"/>
              <a:pathLst>
                <a:path extrusionOk="0" h="12277" w="10204">
                  <a:moveTo>
                    <a:pt x="0" y="11883"/>
                  </a:moveTo>
                  <a:lnTo>
                    <a:pt x="9716" y="1"/>
                  </a:lnTo>
                  <a:lnTo>
                    <a:pt x="10204" y="394"/>
                  </a:lnTo>
                  <a:lnTo>
                    <a:pt x="476" y="1227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20"/>
            <p:cNvSpPr/>
            <p:nvPr/>
          </p:nvSpPr>
          <p:spPr>
            <a:xfrm>
              <a:off x="2914650" y="3259150"/>
              <a:ext cx="96150" cy="378650"/>
            </a:xfrm>
            <a:custGeom>
              <a:rect b="b" l="l" r="r" t="t"/>
              <a:pathLst>
                <a:path extrusionOk="0" h="15146" w="3846">
                  <a:moveTo>
                    <a:pt x="0" y="15015"/>
                  </a:moveTo>
                  <a:lnTo>
                    <a:pt x="3239" y="1"/>
                  </a:lnTo>
                  <a:lnTo>
                    <a:pt x="3846" y="132"/>
                  </a:lnTo>
                  <a:lnTo>
                    <a:pt x="607" y="1514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20"/>
            <p:cNvSpPr/>
            <p:nvPr/>
          </p:nvSpPr>
          <p:spPr>
            <a:xfrm>
              <a:off x="2858375" y="3247850"/>
              <a:ext cx="24725" cy="384300"/>
            </a:xfrm>
            <a:custGeom>
              <a:rect b="b" l="l" r="r" t="t"/>
              <a:pathLst>
                <a:path extrusionOk="0" h="15372" w="989">
                  <a:moveTo>
                    <a:pt x="1" y="12"/>
                  </a:moveTo>
                  <a:lnTo>
                    <a:pt x="620" y="1"/>
                  </a:lnTo>
                  <a:lnTo>
                    <a:pt x="989" y="15360"/>
                  </a:lnTo>
                  <a:lnTo>
                    <a:pt x="370" y="1537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20"/>
            <p:cNvSpPr/>
            <p:nvPr/>
          </p:nvSpPr>
          <p:spPr>
            <a:xfrm>
              <a:off x="3017625" y="3420200"/>
              <a:ext cx="287275" cy="277725"/>
            </a:xfrm>
            <a:custGeom>
              <a:rect b="b" l="l" r="r" t="t"/>
              <a:pathLst>
                <a:path extrusionOk="0" h="11109" w="11491">
                  <a:moveTo>
                    <a:pt x="1" y="10656"/>
                  </a:moveTo>
                  <a:lnTo>
                    <a:pt x="11061" y="0"/>
                  </a:lnTo>
                  <a:lnTo>
                    <a:pt x="11490" y="453"/>
                  </a:lnTo>
                  <a:lnTo>
                    <a:pt x="429" y="1110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13" name="Google Shape;1113;p20"/>
          <p:cNvSpPr/>
          <p:nvPr/>
        </p:nvSpPr>
        <p:spPr>
          <a:xfrm>
            <a:off x="4228938" y="4782230"/>
            <a:ext cx="686100" cy="686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4" name="Google Shape;1114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3"/>
          <p:cNvGrpSpPr/>
          <p:nvPr/>
        </p:nvGrpSpPr>
        <p:grpSpPr>
          <a:xfrm>
            <a:off x="1" y="10"/>
            <a:ext cx="9126294" cy="5143547"/>
            <a:chOff x="239463" y="826725"/>
            <a:chExt cx="7141075" cy="4061550"/>
          </a:xfrm>
        </p:grpSpPr>
        <p:sp>
          <p:nvSpPr>
            <p:cNvPr id="92" name="Google Shape;92;p3"/>
            <p:cNvSpPr/>
            <p:nvPr/>
          </p:nvSpPr>
          <p:spPr>
            <a:xfrm>
              <a:off x="6695913" y="826725"/>
              <a:ext cx="325" cy="4049050"/>
            </a:xfrm>
            <a:custGeom>
              <a:rect b="b" l="l" r="r" t="t"/>
              <a:pathLst>
                <a:path extrusionOk="0" fill="none" h="161962" w="13">
                  <a:moveTo>
                    <a:pt x="1" y="161961"/>
                  </a:moveTo>
                  <a:lnTo>
                    <a:pt x="1" y="69974"/>
                  </a:lnTo>
                  <a:lnTo>
                    <a:pt x="1" y="64521"/>
                  </a:lnTo>
                  <a:cubicBezTo>
                    <a:pt x="1" y="62711"/>
                    <a:pt x="1" y="60913"/>
                    <a:pt x="13" y="59139"/>
                  </a:cubicBezTo>
                  <a:lnTo>
                    <a:pt x="13" y="53853"/>
                  </a:lnTo>
                  <a:cubicBezTo>
                    <a:pt x="13" y="52102"/>
                    <a:pt x="13" y="50376"/>
                    <a:pt x="1" y="48673"/>
                  </a:cubicBezTo>
                  <a:lnTo>
                    <a:pt x="1" y="43637"/>
                  </a:lnTo>
                  <a:lnTo>
                    <a:pt x="1" y="38756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7257588" y="839225"/>
              <a:ext cx="25" cy="4049050"/>
            </a:xfrm>
            <a:custGeom>
              <a:rect b="b" l="l" r="r" t="t"/>
              <a:pathLst>
                <a:path extrusionOk="0" fill="none" h="161962" w="1">
                  <a:moveTo>
                    <a:pt x="1" y="161961"/>
                  </a:moveTo>
                  <a:lnTo>
                    <a:pt x="1" y="69974"/>
                  </a:lnTo>
                  <a:lnTo>
                    <a:pt x="1" y="64521"/>
                  </a:lnTo>
                  <a:cubicBezTo>
                    <a:pt x="1" y="62711"/>
                    <a:pt x="1" y="60925"/>
                    <a:pt x="1" y="59139"/>
                  </a:cubicBezTo>
                  <a:lnTo>
                    <a:pt x="1" y="53853"/>
                  </a:lnTo>
                  <a:cubicBezTo>
                    <a:pt x="1" y="52103"/>
                    <a:pt x="1" y="50376"/>
                    <a:pt x="1" y="48674"/>
                  </a:cubicBezTo>
                  <a:lnTo>
                    <a:pt x="1" y="43637"/>
                  </a:lnTo>
                  <a:lnTo>
                    <a:pt x="1" y="38756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6415238" y="827025"/>
              <a:ext cx="12525" cy="4048750"/>
            </a:xfrm>
            <a:custGeom>
              <a:rect b="b" l="l" r="r" t="t"/>
              <a:pathLst>
                <a:path extrusionOk="0" fill="none" h="161950" w="501">
                  <a:moveTo>
                    <a:pt x="0" y="161949"/>
                  </a:moveTo>
                  <a:lnTo>
                    <a:pt x="0" y="101025"/>
                  </a:lnTo>
                  <a:lnTo>
                    <a:pt x="0" y="94405"/>
                  </a:lnTo>
                  <a:lnTo>
                    <a:pt x="0" y="87714"/>
                  </a:lnTo>
                  <a:lnTo>
                    <a:pt x="0" y="80975"/>
                  </a:lnTo>
                  <a:cubicBezTo>
                    <a:pt x="0" y="78725"/>
                    <a:pt x="12" y="76474"/>
                    <a:pt x="71" y="74200"/>
                  </a:cubicBezTo>
                  <a:cubicBezTo>
                    <a:pt x="119" y="71926"/>
                    <a:pt x="202" y="69640"/>
                    <a:pt x="274" y="67378"/>
                  </a:cubicBezTo>
                  <a:cubicBezTo>
                    <a:pt x="357" y="65116"/>
                    <a:pt x="429" y="62877"/>
                    <a:pt x="464" y="60687"/>
                  </a:cubicBezTo>
                  <a:cubicBezTo>
                    <a:pt x="488" y="59044"/>
                    <a:pt x="500" y="57413"/>
                    <a:pt x="488" y="55817"/>
                  </a:cubicBezTo>
                  <a:cubicBezTo>
                    <a:pt x="488" y="54210"/>
                    <a:pt x="464" y="52638"/>
                    <a:pt x="429" y="51078"/>
                  </a:cubicBezTo>
                  <a:cubicBezTo>
                    <a:pt x="393" y="49531"/>
                    <a:pt x="345" y="47983"/>
                    <a:pt x="298" y="46471"/>
                  </a:cubicBezTo>
                  <a:cubicBezTo>
                    <a:pt x="250" y="44947"/>
                    <a:pt x="202" y="43447"/>
                    <a:pt x="155" y="41958"/>
                  </a:cubicBezTo>
                  <a:cubicBezTo>
                    <a:pt x="119" y="40458"/>
                    <a:pt x="83" y="38994"/>
                    <a:pt x="60" y="37553"/>
                  </a:cubicBezTo>
                  <a:cubicBezTo>
                    <a:pt x="24" y="36100"/>
                    <a:pt x="12" y="34684"/>
                    <a:pt x="12" y="33291"/>
                  </a:cubicBezTo>
                  <a:cubicBezTo>
                    <a:pt x="0" y="30504"/>
                    <a:pt x="0" y="27837"/>
                    <a:pt x="0" y="25301"/>
                  </a:cubicBez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6131863" y="827025"/>
              <a:ext cx="64325" cy="4048750"/>
            </a:xfrm>
            <a:custGeom>
              <a:rect b="b" l="l" r="r" t="t"/>
              <a:pathLst>
                <a:path extrusionOk="0" fill="none" h="161950" w="2573">
                  <a:moveTo>
                    <a:pt x="107" y="161949"/>
                  </a:moveTo>
                  <a:lnTo>
                    <a:pt x="107" y="113836"/>
                  </a:lnTo>
                  <a:lnTo>
                    <a:pt x="107" y="107514"/>
                  </a:lnTo>
                  <a:cubicBezTo>
                    <a:pt x="107" y="105383"/>
                    <a:pt x="107" y="103228"/>
                    <a:pt x="96" y="101085"/>
                  </a:cubicBezTo>
                  <a:cubicBezTo>
                    <a:pt x="84" y="98930"/>
                    <a:pt x="60" y="96786"/>
                    <a:pt x="48" y="94619"/>
                  </a:cubicBezTo>
                  <a:cubicBezTo>
                    <a:pt x="24" y="92464"/>
                    <a:pt x="12" y="90286"/>
                    <a:pt x="0" y="88095"/>
                  </a:cubicBezTo>
                  <a:cubicBezTo>
                    <a:pt x="0" y="85880"/>
                    <a:pt x="72" y="83594"/>
                    <a:pt x="262" y="81225"/>
                  </a:cubicBezTo>
                  <a:cubicBezTo>
                    <a:pt x="524" y="78808"/>
                    <a:pt x="846" y="76343"/>
                    <a:pt x="1203" y="73867"/>
                  </a:cubicBezTo>
                  <a:cubicBezTo>
                    <a:pt x="1548" y="71390"/>
                    <a:pt x="1870" y="68926"/>
                    <a:pt x="2120" y="66533"/>
                  </a:cubicBezTo>
                  <a:cubicBezTo>
                    <a:pt x="2358" y="64128"/>
                    <a:pt x="2501" y="61794"/>
                    <a:pt x="2536" y="59556"/>
                  </a:cubicBezTo>
                  <a:cubicBezTo>
                    <a:pt x="2572" y="57317"/>
                    <a:pt x="2501" y="55174"/>
                    <a:pt x="2358" y="53126"/>
                  </a:cubicBezTo>
                  <a:cubicBezTo>
                    <a:pt x="2215" y="51078"/>
                    <a:pt x="2012" y="49114"/>
                    <a:pt x="1786" y="47197"/>
                  </a:cubicBezTo>
                  <a:cubicBezTo>
                    <a:pt x="1560" y="45280"/>
                    <a:pt x="1322" y="43387"/>
                    <a:pt x="1096" y="41542"/>
                  </a:cubicBezTo>
                  <a:cubicBezTo>
                    <a:pt x="893" y="39672"/>
                    <a:pt x="703" y="37827"/>
                    <a:pt x="536" y="36005"/>
                  </a:cubicBezTo>
                  <a:cubicBezTo>
                    <a:pt x="405" y="34303"/>
                    <a:pt x="298" y="32636"/>
                    <a:pt x="227" y="30981"/>
                  </a:cubicBezTo>
                  <a:cubicBezTo>
                    <a:pt x="155" y="29326"/>
                    <a:pt x="119" y="27718"/>
                    <a:pt x="107" y="26147"/>
                  </a:cubicBezTo>
                  <a:cubicBezTo>
                    <a:pt x="107" y="24587"/>
                    <a:pt x="107" y="23075"/>
                    <a:pt x="107" y="21622"/>
                  </a:cubicBezTo>
                  <a:lnTo>
                    <a:pt x="107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5846413" y="827025"/>
              <a:ext cx="153300" cy="4048750"/>
            </a:xfrm>
            <a:custGeom>
              <a:rect b="b" l="l" r="r" t="t"/>
              <a:pathLst>
                <a:path extrusionOk="0" fill="none" h="161950" w="6132">
                  <a:moveTo>
                    <a:pt x="298" y="161949"/>
                  </a:moveTo>
                  <a:lnTo>
                    <a:pt x="298" y="119956"/>
                  </a:lnTo>
                  <a:cubicBezTo>
                    <a:pt x="298" y="117956"/>
                    <a:pt x="298" y="115920"/>
                    <a:pt x="298" y="113848"/>
                  </a:cubicBezTo>
                  <a:cubicBezTo>
                    <a:pt x="286" y="111788"/>
                    <a:pt x="274" y="109728"/>
                    <a:pt x="250" y="107669"/>
                  </a:cubicBezTo>
                  <a:cubicBezTo>
                    <a:pt x="226" y="105621"/>
                    <a:pt x="191" y="103573"/>
                    <a:pt x="155" y="101513"/>
                  </a:cubicBezTo>
                  <a:cubicBezTo>
                    <a:pt x="107" y="99465"/>
                    <a:pt x="72" y="97406"/>
                    <a:pt x="36" y="95322"/>
                  </a:cubicBezTo>
                  <a:cubicBezTo>
                    <a:pt x="0" y="93238"/>
                    <a:pt x="48" y="91071"/>
                    <a:pt x="286" y="88750"/>
                  </a:cubicBezTo>
                  <a:cubicBezTo>
                    <a:pt x="548" y="86416"/>
                    <a:pt x="1048" y="83916"/>
                    <a:pt x="1727" y="81296"/>
                  </a:cubicBezTo>
                  <a:cubicBezTo>
                    <a:pt x="2405" y="78677"/>
                    <a:pt x="3167" y="76010"/>
                    <a:pt x="3882" y="73331"/>
                  </a:cubicBezTo>
                  <a:cubicBezTo>
                    <a:pt x="4596" y="70664"/>
                    <a:pt x="5179" y="68033"/>
                    <a:pt x="5572" y="65509"/>
                  </a:cubicBezTo>
                  <a:cubicBezTo>
                    <a:pt x="5965" y="62973"/>
                    <a:pt x="6132" y="60556"/>
                    <a:pt x="6084" y="58270"/>
                  </a:cubicBezTo>
                  <a:cubicBezTo>
                    <a:pt x="6037" y="55984"/>
                    <a:pt x="5787" y="53817"/>
                    <a:pt x="5406" y="51793"/>
                  </a:cubicBezTo>
                  <a:cubicBezTo>
                    <a:pt x="5025" y="49757"/>
                    <a:pt x="4548" y="47840"/>
                    <a:pt x="4048" y="46006"/>
                  </a:cubicBezTo>
                  <a:cubicBezTo>
                    <a:pt x="3524" y="44185"/>
                    <a:pt x="3036" y="42435"/>
                    <a:pt x="2584" y="40720"/>
                  </a:cubicBezTo>
                  <a:cubicBezTo>
                    <a:pt x="2131" y="39017"/>
                    <a:pt x="1739" y="37303"/>
                    <a:pt x="1393" y="35612"/>
                  </a:cubicBezTo>
                  <a:cubicBezTo>
                    <a:pt x="1119" y="34029"/>
                    <a:pt x="893" y="32445"/>
                    <a:pt x="703" y="30885"/>
                  </a:cubicBezTo>
                  <a:cubicBezTo>
                    <a:pt x="560" y="29278"/>
                    <a:pt x="441" y="27695"/>
                    <a:pt x="381" y="26147"/>
                  </a:cubicBezTo>
                  <a:cubicBezTo>
                    <a:pt x="322" y="24587"/>
                    <a:pt x="298" y="23075"/>
                    <a:pt x="298" y="21611"/>
                  </a:cubicBezTo>
                  <a:lnTo>
                    <a:pt x="298" y="17420"/>
                  </a:lnTo>
                  <a:lnTo>
                    <a:pt x="298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5562438" y="827025"/>
              <a:ext cx="258400" cy="4048750"/>
            </a:xfrm>
            <a:custGeom>
              <a:rect b="b" l="l" r="r" t="t"/>
              <a:pathLst>
                <a:path extrusionOk="0" fill="none" h="161950" w="10336">
                  <a:moveTo>
                    <a:pt x="429" y="161949"/>
                  </a:moveTo>
                  <a:lnTo>
                    <a:pt x="429" y="125826"/>
                  </a:lnTo>
                  <a:cubicBezTo>
                    <a:pt x="429" y="123909"/>
                    <a:pt x="429" y="121956"/>
                    <a:pt x="429" y="119956"/>
                  </a:cubicBezTo>
                  <a:cubicBezTo>
                    <a:pt x="417" y="117968"/>
                    <a:pt x="417" y="115955"/>
                    <a:pt x="382" y="113955"/>
                  </a:cubicBezTo>
                  <a:cubicBezTo>
                    <a:pt x="358" y="111967"/>
                    <a:pt x="322" y="109990"/>
                    <a:pt x="274" y="108014"/>
                  </a:cubicBezTo>
                  <a:cubicBezTo>
                    <a:pt x="227" y="106049"/>
                    <a:pt x="167" y="104073"/>
                    <a:pt x="108" y="102097"/>
                  </a:cubicBezTo>
                  <a:cubicBezTo>
                    <a:pt x="48" y="100120"/>
                    <a:pt x="1" y="98132"/>
                    <a:pt x="1" y="96072"/>
                  </a:cubicBezTo>
                  <a:cubicBezTo>
                    <a:pt x="144" y="93965"/>
                    <a:pt x="465" y="91738"/>
                    <a:pt x="1036" y="89297"/>
                  </a:cubicBezTo>
                  <a:cubicBezTo>
                    <a:pt x="1656" y="86869"/>
                    <a:pt x="2560" y="84225"/>
                    <a:pt x="3656" y="81451"/>
                  </a:cubicBezTo>
                  <a:cubicBezTo>
                    <a:pt x="4204" y="80070"/>
                    <a:pt x="4787" y="78653"/>
                    <a:pt x="5370" y="77236"/>
                  </a:cubicBezTo>
                  <a:cubicBezTo>
                    <a:pt x="5942" y="75820"/>
                    <a:pt x="6513" y="74391"/>
                    <a:pt x="7061" y="72974"/>
                  </a:cubicBezTo>
                  <a:cubicBezTo>
                    <a:pt x="7609" y="71545"/>
                    <a:pt x="8109" y="70140"/>
                    <a:pt x="8537" y="68747"/>
                  </a:cubicBezTo>
                  <a:cubicBezTo>
                    <a:pt x="8954" y="67366"/>
                    <a:pt x="9323" y="66009"/>
                    <a:pt x="9597" y="64675"/>
                  </a:cubicBezTo>
                  <a:cubicBezTo>
                    <a:pt x="10145" y="62032"/>
                    <a:pt x="10335" y="59532"/>
                    <a:pt x="10169" y="57222"/>
                  </a:cubicBezTo>
                  <a:cubicBezTo>
                    <a:pt x="10014" y="54912"/>
                    <a:pt x="9538" y="52769"/>
                    <a:pt x="8835" y="50781"/>
                  </a:cubicBezTo>
                  <a:cubicBezTo>
                    <a:pt x="8133" y="48792"/>
                    <a:pt x="7287" y="46935"/>
                    <a:pt x="6394" y="45185"/>
                  </a:cubicBezTo>
                  <a:cubicBezTo>
                    <a:pt x="5501" y="43423"/>
                    <a:pt x="4644" y="41744"/>
                    <a:pt x="3882" y="40125"/>
                  </a:cubicBezTo>
                  <a:cubicBezTo>
                    <a:pt x="3120" y="38494"/>
                    <a:pt x="2501" y="36886"/>
                    <a:pt x="2001" y="35291"/>
                  </a:cubicBezTo>
                  <a:cubicBezTo>
                    <a:pt x="1572" y="33660"/>
                    <a:pt x="1215" y="32005"/>
                    <a:pt x="953" y="30350"/>
                  </a:cubicBezTo>
                  <a:cubicBezTo>
                    <a:pt x="775" y="28945"/>
                    <a:pt x="644" y="27540"/>
                    <a:pt x="548" y="26147"/>
                  </a:cubicBezTo>
                  <a:cubicBezTo>
                    <a:pt x="477" y="24730"/>
                    <a:pt x="441" y="23349"/>
                    <a:pt x="429" y="22015"/>
                  </a:cubicBezTo>
                  <a:cubicBezTo>
                    <a:pt x="429" y="19348"/>
                    <a:pt x="429" y="16860"/>
                    <a:pt x="429" y="14598"/>
                  </a:cubicBezTo>
                  <a:lnTo>
                    <a:pt x="429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5279963" y="827025"/>
              <a:ext cx="338450" cy="4048750"/>
            </a:xfrm>
            <a:custGeom>
              <a:rect b="b" l="l" r="r" t="t"/>
              <a:pathLst>
                <a:path extrusionOk="0" fill="none" h="161950" w="13538">
                  <a:moveTo>
                    <a:pt x="501" y="161949"/>
                  </a:moveTo>
                  <a:lnTo>
                    <a:pt x="501" y="125826"/>
                  </a:lnTo>
                  <a:cubicBezTo>
                    <a:pt x="501" y="123909"/>
                    <a:pt x="501" y="121956"/>
                    <a:pt x="489" y="119968"/>
                  </a:cubicBezTo>
                  <a:cubicBezTo>
                    <a:pt x="477" y="118003"/>
                    <a:pt x="453" y="116027"/>
                    <a:pt x="417" y="114086"/>
                  </a:cubicBezTo>
                  <a:cubicBezTo>
                    <a:pt x="382" y="112134"/>
                    <a:pt x="334" y="110205"/>
                    <a:pt x="274" y="108276"/>
                  </a:cubicBezTo>
                  <a:cubicBezTo>
                    <a:pt x="215" y="106347"/>
                    <a:pt x="143" y="104418"/>
                    <a:pt x="72" y="102490"/>
                  </a:cubicBezTo>
                  <a:cubicBezTo>
                    <a:pt x="1" y="100561"/>
                    <a:pt x="1" y="98560"/>
                    <a:pt x="203" y="96489"/>
                  </a:cubicBezTo>
                  <a:cubicBezTo>
                    <a:pt x="417" y="94405"/>
                    <a:pt x="905" y="92191"/>
                    <a:pt x="1656" y="89774"/>
                  </a:cubicBezTo>
                  <a:cubicBezTo>
                    <a:pt x="2406" y="87357"/>
                    <a:pt x="3489" y="84690"/>
                    <a:pt x="4835" y="81844"/>
                  </a:cubicBezTo>
                  <a:cubicBezTo>
                    <a:pt x="5513" y="80415"/>
                    <a:pt x="6239" y="78951"/>
                    <a:pt x="6990" y="77463"/>
                  </a:cubicBezTo>
                  <a:cubicBezTo>
                    <a:pt x="7740" y="75974"/>
                    <a:pt x="8490" y="74462"/>
                    <a:pt x="9216" y="72950"/>
                  </a:cubicBezTo>
                  <a:cubicBezTo>
                    <a:pt x="9954" y="71438"/>
                    <a:pt x="10621" y="69950"/>
                    <a:pt x="11192" y="68485"/>
                  </a:cubicBezTo>
                  <a:cubicBezTo>
                    <a:pt x="11776" y="67021"/>
                    <a:pt x="12264" y="65580"/>
                    <a:pt x="12621" y="64199"/>
                  </a:cubicBezTo>
                  <a:cubicBezTo>
                    <a:pt x="13336" y="61437"/>
                    <a:pt x="13538" y="58901"/>
                    <a:pt x="13205" y="56615"/>
                  </a:cubicBezTo>
                  <a:cubicBezTo>
                    <a:pt x="12871" y="54329"/>
                    <a:pt x="12109" y="52269"/>
                    <a:pt x="11085" y="50364"/>
                  </a:cubicBezTo>
                  <a:cubicBezTo>
                    <a:pt x="10049" y="48471"/>
                    <a:pt x="8871" y="46709"/>
                    <a:pt x="7656" y="45030"/>
                  </a:cubicBezTo>
                  <a:cubicBezTo>
                    <a:pt x="6442" y="43351"/>
                    <a:pt x="5299" y="41732"/>
                    <a:pt x="4299" y="40137"/>
                  </a:cubicBezTo>
                  <a:cubicBezTo>
                    <a:pt x="3299" y="38553"/>
                    <a:pt x="2501" y="36970"/>
                    <a:pt x="1870" y="35386"/>
                  </a:cubicBezTo>
                  <a:cubicBezTo>
                    <a:pt x="1406" y="33743"/>
                    <a:pt x="1072" y="32088"/>
                    <a:pt x="834" y="30421"/>
                  </a:cubicBezTo>
                  <a:cubicBezTo>
                    <a:pt x="644" y="28254"/>
                    <a:pt x="536" y="26123"/>
                    <a:pt x="501" y="24051"/>
                  </a:cubicBezTo>
                  <a:cubicBezTo>
                    <a:pt x="501" y="22242"/>
                    <a:pt x="501" y="20503"/>
                    <a:pt x="501" y="18860"/>
                  </a:cubicBezTo>
                  <a:lnTo>
                    <a:pt x="50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999563" y="827025"/>
              <a:ext cx="325375" cy="4048750"/>
            </a:xfrm>
            <a:custGeom>
              <a:rect b="b" l="l" r="r" t="t"/>
              <a:pathLst>
                <a:path extrusionOk="0" fill="none" h="161950" w="13015">
                  <a:moveTo>
                    <a:pt x="489" y="161949"/>
                  </a:moveTo>
                  <a:lnTo>
                    <a:pt x="489" y="125826"/>
                  </a:lnTo>
                  <a:cubicBezTo>
                    <a:pt x="489" y="123909"/>
                    <a:pt x="489" y="121956"/>
                    <a:pt x="477" y="119968"/>
                  </a:cubicBezTo>
                  <a:cubicBezTo>
                    <a:pt x="465" y="118003"/>
                    <a:pt x="441" y="116039"/>
                    <a:pt x="406" y="114098"/>
                  </a:cubicBezTo>
                  <a:cubicBezTo>
                    <a:pt x="370" y="112145"/>
                    <a:pt x="322" y="110217"/>
                    <a:pt x="251" y="108288"/>
                  </a:cubicBezTo>
                  <a:cubicBezTo>
                    <a:pt x="191" y="106359"/>
                    <a:pt x="132" y="104442"/>
                    <a:pt x="60" y="102501"/>
                  </a:cubicBezTo>
                  <a:cubicBezTo>
                    <a:pt x="1" y="100549"/>
                    <a:pt x="25" y="98560"/>
                    <a:pt x="239" y="96501"/>
                  </a:cubicBezTo>
                  <a:cubicBezTo>
                    <a:pt x="453" y="94441"/>
                    <a:pt x="894" y="92274"/>
                    <a:pt x="1596" y="89964"/>
                  </a:cubicBezTo>
                  <a:cubicBezTo>
                    <a:pt x="2299" y="87642"/>
                    <a:pt x="3263" y="85095"/>
                    <a:pt x="4501" y="82320"/>
                  </a:cubicBezTo>
                  <a:cubicBezTo>
                    <a:pt x="5121" y="80939"/>
                    <a:pt x="5823" y="79487"/>
                    <a:pt x="6573" y="78010"/>
                  </a:cubicBezTo>
                  <a:cubicBezTo>
                    <a:pt x="7323" y="76522"/>
                    <a:pt x="8109" y="74998"/>
                    <a:pt x="8919" y="73450"/>
                  </a:cubicBezTo>
                  <a:cubicBezTo>
                    <a:pt x="9645" y="71938"/>
                    <a:pt x="10324" y="70426"/>
                    <a:pt x="10919" y="68950"/>
                  </a:cubicBezTo>
                  <a:cubicBezTo>
                    <a:pt x="11514" y="67461"/>
                    <a:pt x="12002" y="66021"/>
                    <a:pt x="12336" y="64628"/>
                  </a:cubicBezTo>
                  <a:cubicBezTo>
                    <a:pt x="13014" y="61854"/>
                    <a:pt x="12991" y="59377"/>
                    <a:pt x="12360" y="57174"/>
                  </a:cubicBezTo>
                  <a:cubicBezTo>
                    <a:pt x="11717" y="54984"/>
                    <a:pt x="10657" y="53007"/>
                    <a:pt x="9383" y="51186"/>
                  </a:cubicBezTo>
                  <a:cubicBezTo>
                    <a:pt x="8109" y="49364"/>
                    <a:pt x="6776" y="47638"/>
                    <a:pt x="5525" y="45959"/>
                  </a:cubicBezTo>
                  <a:cubicBezTo>
                    <a:pt x="4275" y="44280"/>
                    <a:pt x="3204" y="42613"/>
                    <a:pt x="2346" y="40934"/>
                  </a:cubicBezTo>
                  <a:cubicBezTo>
                    <a:pt x="1489" y="39267"/>
                    <a:pt x="906" y="37577"/>
                    <a:pt x="596" y="35838"/>
                  </a:cubicBezTo>
                  <a:cubicBezTo>
                    <a:pt x="299" y="34088"/>
                    <a:pt x="239" y="32302"/>
                    <a:pt x="251" y="30528"/>
                  </a:cubicBezTo>
                  <a:cubicBezTo>
                    <a:pt x="310" y="28266"/>
                    <a:pt x="370" y="26099"/>
                    <a:pt x="406" y="24027"/>
                  </a:cubicBezTo>
                  <a:cubicBezTo>
                    <a:pt x="441" y="21968"/>
                    <a:pt x="453" y="20003"/>
                    <a:pt x="465" y="18146"/>
                  </a:cubicBezTo>
                  <a:cubicBezTo>
                    <a:pt x="477" y="14443"/>
                    <a:pt x="477" y="11193"/>
                    <a:pt x="477" y="8502"/>
                  </a:cubicBezTo>
                  <a:lnTo>
                    <a:pt x="477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4665613" y="826725"/>
              <a:ext cx="207175" cy="4049050"/>
            </a:xfrm>
            <a:custGeom>
              <a:rect b="b" l="l" r="r" t="t"/>
              <a:pathLst>
                <a:path extrusionOk="0" fill="none" h="161962" w="8287">
                  <a:moveTo>
                    <a:pt x="2619" y="161961"/>
                  </a:moveTo>
                  <a:lnTo>
                    <a:pt x="2619" y="125838"/>
                  </a:lnTo>
                  <a:cubicBezTo>
                    <a:pt x="2619" y="123921"/>
                    <a:pt x="2619" y="121968"/>
                    <a:pt x="2608" y="119980"/>
                  </a:cubicBezTo>
                  <a:cubicBezTo>
                    <a:pt x="2608" y="117980"/>
                    <a:pt x="2596" y="115979"/>
                    <a:pt x="2572" y="113991"/>
                  </a:cubicBezTo>
                  <a:cubicBezTo>
                    <a:pt x="2548" y="112003"/>
                    <a:pt x="2500" y="110026"/>
                    <a:pt x="2453" y="108062"/>
                  </a:cubicBezTo>
                  <a:cubicBezTo>
                    <a:pt x="2405" y="106085"/>
                    <a:pt x="2358" y="104121"/>
                    <a:pt x="2298" y="102144"/>
                  </a:cubicBezTo>
                  <a:cubicBezTo>
                    <a:pt x="2238" y="100168"/>
                    <a:pt x="2215" y="98144"/>
                    <a:pt x="2334" y="96084"/>
                  </a:cubicBezTo>
                  <a:cubicBezTo>
                    <a:pt x="2453" y="94024"/>
                    <a:pt x="2727" y="91893"/>
                    <a:pt x="3179" y="89667"/>
                  </a:cubicBezTo>
                  <a:cubicBezTo>
                    <a:pt x="3632" y="87440"/>
                    <a:pt x="4274" y="85095"/>
                    <a:pt x="5048" y="82618"/>
                  </a:cubicBezTo>
                  <a:cubicBezTo>
                    <a:pt x="5846" y="80118"/>
                    <a:pt x="6644" y="77463"/>
                    <a:pt x="7346" y="74736"/>
                  </a:cubicBezTo>
                  <a:cubicBezTo>
                    <a:pt x="7942" y="72057"/>
                    <a:pt x="8287" y="69414"/>
                    <a:pt x="8180" y="66950"/>
                  </a:cubicBezTo>
                  <a:cubicBezTo>
                    <a:pt x="8084" y="64485"/>
                    <a:pt x="7549" y="62211"/>
                    <a:pt x="6715" y="60103"/>
                  </a:cubicBezTo>
                  <a:cubicBezTo>
                    <a:pt x="5870" y="57984"/>
                    <a:pt x="4870" y="55984"/>
                    <a:pt x="3893" y="54031"/>
                  </a:cubicBezTo>
                  <a:cubicBezTo>
                    <a:pt x="2905" y="52079"/>
                    <a:pt x="2048" y="50126"/>
                    <a:pt x="1393" y="48185"/>
                  </a:cubicBezTo>
                  <a:cubicBezTo>
                    <a:pt x="738" y="46233"/>
                    <a:pt x="322" y="44268"/>
                    <a:pt x="167" y="42292"/>
                  </a:cubicBezTo>
                  <a:cubicBezTo>
                    <a:pt x="0" y="40327"/>
                    <a:pt x="95" y="38327"/>
                    <a:pt x="310" y="36374"/>
                  </a:cubicBezTo>
                  <a:cubicBezTo>
                    <a:pt x="572" y="34410"/>
                    <a:pt x="857" y="32517"/>
                    <a:pt x="1119" y="30671"/>
                  </a:cubicBezTo>
                  <a:cubicBezTo>
                    <a:pt x="1465" y="28373"/>
                    <a:pt x="1750" y="26171"/>
                    <a:pt x="1965" y="24075"/>
                  </a:cubicBezTo>
                  <a:cubicBezTo>
                    <a:pt x="2191" y="21980"/>
                    <a:pt x="2346" y="20003"/>
                    <a:pt x="2417" y="18158"/>
                  </a:cubicBezTo>
                  <a:cubicBezTo>
                    <a:pt x="2584" y="14443"/>
                    <a:pt x="2619" y="11205"/>
                    <a:pt x="2619" y="8514"/>
                  </a:cubicBezTo>
                  <a:lnTo>
                    <a:pt x="2619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4295913" y="826725"/>
              <a:ext cx="164625" cy="4049050"/>
            </a:xfrm>
            <a:custGeom>
              <a:rect b="b" l="l" r="r" t="t"/>
              <a:pathLst>
                <a:path extrusionOk="0" fill="none" h="161962" w="6585">
                  <a:moveTo>
                    <a:pt x="6168" y="161961"/>
                  </a:moveTo>
                  <a:lnTo>
                    <a:pt x="6168" y="125838"/>
                  </a:lnTo>
                  <a:lnTo>
                    <a:pt x="6168" y="119968"/>
                  </a:lnTo>
                  <a:cubicBezTo>
                    <a:pt x="6168" y="117968"/>
                    <a:pt x="6168" y="115932"/>
                    <a:pt x="6168" y="113860"/>
                  </a:cubicBezTo>
                  <a:cubicBezTo>
                    <a:pt x="6156" y="111824"/>
                    <a:pt x="6144" y="109764"/>
                    <a:pt x="6108" y="107716"/>
                  </a:cubicBezTo>
                  <a:cubicBezTo>
                    <a:pt x="6085" y="105669"/>
                    <a:pt x="6049" y="103633"/>
                    <a:pt x="6013" y="101585"/>
                  </a:cubicBezTo>
                  <a:cubicBezTo>
                    <a:pt x="5977" y="99537"/>
                    <a:pt x="5942" y="97477"/>
                    <a:pt x="5930" y="95382"/>
                  </a:cubicBezTo>
                  <a:cubicBezTo>
                    <a:pt x="5930" y="93286"/>
                    <a:pt x="6013" y="91143"/>
                    <a:pt x="6156" y="88976"/>
                  </a:cubicBezTo>
                  <a:cubicBezTo>
                    <a:pt x="6347" y="86785"/>
                    <a:pt x="6525" y="84535"/>
                    <a:pt x="6561" y="82261"/>
                  </a:cubicBezTo>
                  <a:cubicBezTo>
                    <a:pt x="6585" y="79987"/>
                    <a:pt x="6454" y="77713"/>
                    <a:pt x="6120" y="75462"/>
                  </a:cubicBezTo>
                  <a:cubicBezTo>
                    <a:pt x="5799" y="73200"/>
                    <a:pt x="5287" y="70974"/>
                    <a:pt x="4632" y="68783"/>
                  </a:cubicBezTo>
                  <a:cubicBezTo>
                    <a:pt x="3989" y="66580"/>
                    <a:pt x="3251" y="64413"/>
                    <a:pt x="2548" y="62247"/>
                  </a:cubicBezTo>
                  <a:cubicBezTo>
                    <a:pt x="1846" y="60080"/>
                    <a:pt x="1239" y="57913"/>
                    <a:pt x="798" y="55746"/>
                  </a:cubicBezTo>
                  <a:cubicBezTo>
                    <a:pt x="346" y="53579"/>
                    <a:pt x="96" y="51424"/>
                    <a:pt x="48" y="49281"/>
                  </a:cubicBezTo>
                  <a:cubicBezTo>
                    <a:pt x="1" y="47149"/>
                    <a:pt x="120" y="45054"/>
                    <a:pt x="382" y="42982"/>
                  </a:cubicBezTo>
                  <a:cubicBezTo>
                    <a:pt x="667" y="40934"/>
                    <a:pt x="1048" y="38898"/>
                    <a:pt x="1489" y="36910"/>
                  </a:cubicBezTo>
                  <a:cubicBezTo>
                    <a:pt x="1894" y="35088"/>
                    <a:pt x="2310" y="33303"/>
                    <a:pt x="2727" y="31564"/>
                  </a:cubicBezTo>
                  <a:cubicBezTo>
                    <a:pt x="3132" y="29826"/>
                    <a:pt x="3525" y="28135"/>
                    <a:pt x="3894" y="26504"/>
                  </a:cubicBezTo>
                  <a:cubicBezTo>
                    <a:pt x="4632" y="23242"/>
                    <a:pt x="5204" y="20218"/>
                    <a:pt x="5561" y="17491"/>
                  </a:cubicBezTo>
                  <a:cubicBezTo>
                    <a:pt x="5906" y="14765"/>
                    <a:pt x="6073" y="12324"/>
                    <a:pt x="6120" y="10181"/>
                  </a:cubicBezTo>
                  <a:cubicBezTo>
                    <a:pt x="6168" y="8049"/>
                    <a:pt x="6168" y="6216"/>
                    <a:pt x="6168" y="4704"/>
                  </a:cubicBezTo>
                  <a:lnTo>
                    <a:pt x="6168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3961063" y="826725"/>
              <a:ext cx="208375" cy="4049050"/>
            </a:xfrm>
            <a:custGeom>
              <a:rect b="b" l="l" r="r" t="t"/>
              <a:pathLst>
                <a:path extrusionOk="0" fill="none" h="161962" w="8335">
                  <a:moveTo>
                    <a:pt x="8334" y="161961"/>
                  </a:moveTo>
                  <a:lnTo>
                    <a:pt x="8334" y="113848"/>
                  </a:lnTo>
                  <a:cubicBezTo>
                    <a:pt x="8334" y="111776"/>
                    <a:pt x="8334" y="109669"/>
                    <a:pt x="8334" y="107538"/>
                  </a:cubicBezTo>
                  <a:cubicBezTo>
                    <a:pt x="8334" y="105407"/>
                    <a:pt x="8322" y="103264"/>
                    <a:pt x="8311" y="101120"/>
                  </a:cubicBezTo>
                  <a:cubicBezTo>
                    <a:pt x="8299" y="98989"/>
                    <a:pt x="8275" y="96834"/>
                    <a:pt x="8263" y="94679"/>
                  </a:cubicBezTo>
                  <a:cubicBezTo>
                    <a:pt x="8239" y="92524"/>
                    <a:pt x="8227" y="90357"/>
                    <a:pt x="8120" y="88155"/>
                  </a:cubicBezTo>
                  <a:cubicBezTo>
                    <a:pt x="8013" y="85952"/>
                    <a:pt x="7739" y="83761"/>
                    <a:pt x="7334" y="81582"/>
                  </a:cubicBezTo>
                  <a:cubicBezTo>
                    <a:pt x="6918" y="79415"/>
                    <a:pt x="6382" y="77248"/>
                    <a:pt x="5751" y="75105"/>
                  </a:cubicBezTo>
                  <a:cubicBezTo>
                    <a:pt x="5120" y="72962"/>
                    <a:pt x="4417" y="70831"/>
                    <a:pt x="3715" y="68700"/>
                  </a:cubicBezTo>
                  <a:cubicBezTo>
                    <a:pt x="3012" y="66569"/>
                    <a:pt x="2346" y="64437"/>
                    <a:pt x="1762" y="62318"/>
                  </a:cubicBezTo>
                  <a:cubicBezTo>
                    <a:pt x="1179" y="60199"/>
                    <a:pt x="726" y="58079"/>
                    <a:pt x="429" y="55984"/>
                  </a:cubicBezTo>
                  <a:cubicBezTo>
                    <a:pt x="131" y="53888"/>
                    <a:pt x="0" y="51817"/>
                    <a:pt x="48" y="49733"/>
                  </a:cubicBezTo>
                  <a:cubicBezTo>
                    <a:pt x="95" y="47661"/>
                    <a:pt x="321" y="45590"/>
                    <a:pt x="667" y="43518"/>
                  </a:cubicBezTo>
                  <a:cubicBezTo>
                    <a:pt x="1024" y="41458"/>
                    <a:pt x="1476" y="39410"/>
                    <a:pt x="2012" y="37410"/>
                  </a:cubicBezTo>
                  <a:cubicBezTo>
                    <a:pt x="2500" y="35565"/>
                    <a:pt x="3000" y="33755"/>
                    <a:pt x="3500" y="31993"/>
                  </a:cubicBezTo>
                  <a:cubicBezTo>
                    <a:pt x="4001" y="30231"/>
                    <a:pt x="4501" y="28504"/>
                    <a:pt x="4965" y="26849"/>
                  </a:cubicBezTo>
                  <a:cubicBezTo>
                    <a:pt x="5906" y="23528"/>
                    <a:pt x="6679" y="20444"/>
                    <a:pt x="7227" y="17646"/>
                  </a:cubicBezTo>
                  <a:cubicBezTo>
                    <a:pt x="7775" y="14860"/>
                    <a:pt x="8072" y="12371"/>
                    <a:pt x="8192" y="10204"/>
                  </a:cubicBezTo>
                  <a:cubicBezTo>
                    <a:pt x="8322" y="8049"/>
                    <a:pt x="8334" y="6216"/>
                    <a:pt x="8334" y="4704"/>
                  </a:cubicBezTo>
                  <a:lnTo>
                    <a:pt x="8334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3681838" y="827025"/>
              <a:ext cx="206900" cy="4048750"/>
            </a:xfrm>
            <a:custGeom>
              <a:rect b="b" l="l" r="r" t="t"/>
              <a:pathLst>
                <a:path extrusionOk="0" fill="none" h="161950" w="8276">
                  <a:moveTo>
                    <a:pt x="8276" y="161949"/>
                  </a:moveTo>
                  <a:lnTo>
                    <a:pt x="8276" y="101025"/>
                  </a:lnTo>
                  <a:lnTo>
                    <a:pt x="8276" y="94405"/>
                  </a:lnTo>
                  <a:cubicBezTo>
                    <a:pt x="8276" y="92191"/>
                    <a:pt x="8252" y="89952"/>
                    <a:pt x="8061" y="87726"/>
                  </a:cubicBezTo>
                  <a:cubicBezTo>
                    <a:pt x="7883" y="85499"/>
                    <a:pt x="7526" y="83309"/>
                    <a:pt x="7038" y="81154"/>
                  </a:cubicBezTo>
                  <a:cubicBezTo>
                    <a:pt x="6549" y="79010"/>
                    <a:pt x="5954" y="76879"/>
                    <a:pt x="5311" y="74772"/>
                  </a:cubicBezTo>
                  <a:cubicBezTo>
                    <a:pt x="4668" y="72664"/>
                    <a:pt x="3990" y="70581"/>
                    <a:pt x="3335" y="68509"/>
                  </a:cubicBezTo>
                  <a:cubicBezTo>
                    <a:pt x="2680" y="66426"/>
                    <a:pt x="2085" y="64366"/>
                    <a:pt x="1549" y="62306"/>
                  </a:cubicBezTo>
                  <a:cubicBezTo>
                    <a:pt x="1061" y="60365"/>
                    <a:pt x="668" y="58436"/>
                    <a:pt x="394" y="56508"/>
                  </a:cubicBezTo>
                  <a:cubicBezTo>
                    <a:pt x="156" y="54698"/>
                    <a:pt x="13" y="52876"/>
                    <a:pt x="13" y="51067"/>
                  </a:cubicBezTo>
                  <a:cubicBezTo>
                    <a:pt x="1" y="49245"/>
                    <a:pt x="120" y="47423"/>
                    <a:pt x="358" y="45602"/>
                  </a:cubicBezTo>
                  <a:cubicBezTo>
                    <a:pt x="584" y="43768"/>
                    <a:pt x="906" y="41958"/>
                    <a:pt x="1275" y="40172"/>
                  </a:cubicBezTo>
                  <a:cubicBezTo>
                    <a:pt x="1656" y="38386"/>
                    <a:pt x="2085" y="36612"/>
                    <a:pt x="2549" y="34886"/>
                  </a:cubicBezTo>
                  <a:cubicBezTo>
                    <a:pt x="3489" y="31409"/>
                    <a:pt x="4442" y="28088"/>
                    <a:pt x="5287" y="24980"/>
                  </a:cubicBezTo>
                  <a:cubicBezTo>
                    <a:pt x="6145" y="21872"/>
                    <a:pt x="6835" y="18991"/>
                    <a:pt x="7323" y="16384"/>
                  </a:cubicBezTo>
                  <a:cubicBezTo>
                    <a:pt x="7811" y="13776"/>
                    <a:pt x="8073" y="11455"/>
                    <a:pt x="8169" y="9430"/>
                  </a:cubicBezTo>
                  <a:cubicBezTo>
                    <a:pt x="8264" y="7430"/>
                    <a:pt x="8276" y="5728"/>
                    <a:pt x="8276" y="4335"/>
                  </a:cubicBezTo>
                  <a:lnTo>
                    <a:pt x="8276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3441338" y="826725"/>
              <a:ext cx="180400" cy="4049050"/>
            </a:xfrm>
            <a:custGeom>
              <a:rect b="b" l="l" r="r" t="t"/>
              <a:pathLst>
                <a:path extrusionOk="0" fill="none" h="161962" w="7216">
                  <a:moveTo>
                    <a:pt x="6668" y="161961"/>
                  </a:moveTo>
                  <a:lnTo>
                    <a:pt x="6668" y="119968"/>
                  </a:lnTo>
                  <a:lnTo>
                    <a:pt x="6668" y="113848"/>
                  </a:lnTo>
                  <a:cubicBezTo>
                    <a:pt x="6668" y="111776"/>
                    <a:pt x="6668" y="109657"/>
                    <a:pt x="6692" y="107490"/>
                  </a:cubicBezTo>
                  <a:cubicBezTo>
                    <a:pt x="6728" y="105323"/>
                    <a:pt x="6787" y="103109"/>
                    <a:pt x="6871" y="100858"/>
                  </a:cubicBezTo>
                  <a:cubicBezTo>
                    <a:pt x="6966" y="98596"/>
                    <a:pt x="7049" y="96334"/>
                    <a:pt x="7133" y="94048"/>
                  </a:cubicBezTo>
                  <a:cubicBezTo>
                    <a:pt x="7204" y="91786"/>
                    <a:pt x="7216" y="89500"/>
                    <a:pt x="7144" y="87262"/>
                  </a:cubicBezTo>
                  <a:cubicBezTo>
                    <a:pt x="6978" y="85047"/>
                    <a:pt x="6668" y="82868"/>
                    <a:pt x="6228" y="80749"/>
                  </a:cubicBezTo>
                  <a:cubicBezTo>
                    <a:pt x="5775" y="78630"/>
                    <a:pt x="5228" y="76534"/>
                    <a:pt x="4632" y="74474"/>
                  </a:cubicBezTo>
                  <a:cubicBezTo>
                    <a:pt x="4037" y="72414"/>
                    <a:pt x="3430" y="70355"/>
                    <a:pt x="2822" y="68307"/>
                  </a:cubicBezTo>
                  <a:cubicBezTo>
                    <a:pt x="2251" y="66259"/>
                    <a:pt x="1727" y="64211"/>
                    <a:pt x="1251" y="62163"/>
                  </a:cubicBezTo>
                  <a:cubicBezTo>
                    <a:pt x="858" y="60223"/>
                    <a:pt x="536" y="58282"/>
                    <a:pt x="322" y="56329"/>
                  </a:cubicBezTo>
                  <a:cubicBezTo>
                    <a:pt x="96" y="54388"/>
                    <a:pt x="1" y="52436"/>
                    <a:pt x="13" y="50495"/>
                  </a:cubicBezTo>
                  <a:cubicBezTo>
                    <a:pt x="13" y="48542"/>
                    <a:pt x="132" y="46614"/>
                    <a:pt x="346" y="44685"/>
                  </a:cubicBezTo>
                  <a:cubicBezTo>
                    <a:pt x="584" y="42601"/>
                    <a:pt x="906" y="40542"/>
                    <a:pt x="1298" y="38506"/>
                  </a:cubicBezTo>
                  <a:cubicBezTo>
                    <a:pt x="1691" y="36470"/>
                    <a:pt x="2120" y="34469"/>
                    <a:pt x="2572" y="32517"/>
                  </a:cubicBezTo>
                  <a:cubicBezTo>
                    <a:pt x="3037" y="30564"/>
                    <a:pt x="3489" y="28671"/>
                    <a:pt x="3918" y="26837"/>
                  </a:cubicBezTo>
                  <a:cubicBezTo>
                    <a:pt x="4358" y="24992"/>
                    <a:pt x="4763" y="23230"/>
                    <a:pt x="5108" y="21539"/>
                  </a:cubicBezTo>
                  <a:cubicBezTo>
                    <a:pt x="5787" y="18170"/>
                    <a:pt x="6251" y="15122"/>
                    <a:pt x="6454" y="12467"/>
                  </a:cubicBezTo>
                  <a:cubicBezTo>
                    <a:pt x="6656" y="9812"/>
                    <a:pt x="6668" y="7561"/>
                    <a:pt x="6668" y="5728"/>
                  </a:cubicBezTo>
                  <a:lnTo>
                    <a:pt x="6668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3219888" y="827025"/>
              <a:ext cx="177125" cy="4048750"/>
            </a:xfrm>
            <a:custGeom>
              <a:rect b="b" l="l" r="r" t="t"/>
              <a:pathLst>
                <a:path extrusionOk="0" fill="none" h="161950" w="7085">
                  <a:moveTo>
                    <a:pt x="4299" y="161949"/>
                  </a:moveTo>
                  <a:lnTo>
                    <a:pt x="4299" y="125826"/>
                  </a:lnTo>
                  <a:cubicBezTo>
                    <a:pt x="4299" y="123909"/>
                    <a:pt x="4299" y="121956"/>
                    <a:pt x="4322" y="119932"/>
                  </a:cubicBezTo>
                  <a:cubicBezTo>
                    <a:pt x="4346" y="117908"/>
                    <a:pt x="4441" y="115789"/>
                    <a:pt x="4620" y="113574"/>
                  </a:cubicBezTo>
                  <a:cubicBezTo>
                    <a:pt x="4811" y="111360"/>
                    <a:pt x="5061" y="109062"/>
                    <a:pt x="5358" y="106716"/>
                  </a:cubicBezTo>
                  <a:cubicBezTo>
                    <a:pt x="5656" y="104371"/>
                    <a:pt x="5954" y="102001"/>
                    <a:pt x="6227" y="99632"/>
                  </a:cubicBezTo>
                  <a:cubicBezTo>
                    <a:pt x="6513" y="97263"/>
                    <a:pt x="6739" y="94893"/>
                    <a:pt x="6894" y="92572"/>
                  </a:cubicBezTo>
                  <a:cubicBezTo>
                    <a:pt x="7037" y="90250"/>
                    <a:pt x="7085" y="87964"/>
                    <a:pt x="7001" y="85737"/>
                  </a:cubicBezTo>
                  <a:cubicBezTo>
                    <a:pt x="6858" y="83547"/>
                    <a:pt x="6573" y="81415"/>
                    <a:pt x="6132" y="79356"/>
                  </a:cubicBezTo>
                  <a:cubicBezTo>
                    <a:pt x="5692" y="77296"/>
                    <a:pt x="5144" y="75284"/>
                    <a:pt x="4561" y="73307"/>
                  </a:cubicBezTo>
                  <a:cubicBezTo>
                    <a:pt x="3965" y="71343"/>
                    <a:pt x="3358" y="69378"/>
                    <a:pt x="2787" y="67426"/>
                  </a:cubicBezTo>
                  <a:cubicBezTo>
                    <a:pt x="2203" y="65473"/>
                    <a:pt x="1691" y="63509"/>
                    <a:pt x="1227" y="61544"/>
                  </a:cubicBezTo>
                  <a:cubicBezTo>
                    <a:pt x="834" y="59532"/>
                    <a:pt x="512" y="57508"/>
                    <a:pt x="262" y="55484"/>
                  </a:cubicBezTo>
                  <a:cubicBezTo>
                    <a:pt x="120" y="53698"/>
                    <a:pt x="24" y="51888"/>
                    <a:pt x="12" y="50090"/>
                  </a:cubicBezTo>
                  <a:cubicBezTo>
                    <a:pt x="0" y="48280"/>
                    <a:pt x="72" y="46471"/>
                    <a:pt x="215" y="44685"/>
                  </a:cubicBezTo>
                  <a:cubicBezTo>
                    <a:pt x="370" y="42887"/>
                    <a:pt x="560" y="41113"/>
                    <a:pt x="786" y="39363"/>
                  </a:cubicBezTo>
                  <a:cubicBezTo>
                    <a:pt x="1012" y="37612"/>
                    <a:pt x="1263" y="35898"/>
                    <a:pt x="1536" y="34207"/>
                  </a:cubicBezTo>
                  <a:cubicBezTo>
                    <a:pt x="2096" y="30814"/>
                    <a:pt x="2656" y="27576"/>
                    <a:pt x="3132" y="24539"/>
                  </a:cubicBezTo>
                  <a:cubicBezTo>
                    <a:pt x="3608" y="21503"/>
                    <a:pt x="3953" y="18682"/>
                    <a:pt x="4120" y="16134"/>
                  </a:cubicBezTo>
                  <a:cubicBezTo>
                    <a:pt x="4287" y="13574"/>
                    <a:pt x="4299" y="11300"/>
                    <a:pt x="4299" y="9335"/>
                  </a:cubicBezTo>
                  <a:cubicBezTo>
                    <a:pt x="4299" y="7359"/>
                    <a:pt x="4299" y="5668"/>
                    <a:pt x="4299" y="4287"/>
                  </a:cubicBezTo>
                  <a:lnTo>
                    <a:pt x="4299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2999613" y="827025"/>
              <a:ext cx="195600" cy="4048750"/>
            </a:xfrm>
            <a:custGeom>
              <a:rect b="b" l="l" r="r" t="t"/>
              <a:pathLst>
                <a:path extrusionOk="0" fill="none" h="161950" w="7824">
                  <a:moveTo>
                    <a:pt x="1882" y="161949"/>
                  </a:moveTo>
                  <a:lnTo>
                    <a:pt x="1882" y="141506"/>
                  </a:lnTo>
                  <a:lnTo>
                    <a:pt x="1882" y="131398"/>
                  </a:lnTo>
                  <a:cubicBezTo>
                    <a:pt x="1882" y="129588"/>
                    <a:pt x="1882" y="127719"/>
                    <a:pt x="1942" y="125766"/>
                  </a:cubicBezTo>
                  <a:cubicBezTo>
                    <a:pt x="2013" y="123814"/>
                    <a:pt x="2156" y="121754"/>
                    <a:pt x="2430" y="119551"/>
                  </a:cubicBezTo>
                  <a:cubicBezTo>
                    <a:pt x="2715" y="117348"/>
                    <a:pt x="3108" y="115027"/>
                    <a:pt x="3608" y="112622"/>
                  </a:cubicBezTo>
                  <a:cubicBezTo>
                    <a:pt x="4097" y="110205"/>
                    <a:pt x="4632" y="107728"/>
                    <a:pt x="5180" y="105228"/>
                  </a:cubicBezTo>
                  <a:cubicBezTo>
                    <a:pt x="5716" y="102728"/>
                    <a:pt x="6228" y="100227"/>
                    <a:pt x="6645" y="97763"/>
                  </a:cubicBezTo>
                  <a:cubicBezTo>
                    <a:pt x="7073" y="95298"/>
                    <a:pt x="7395" y="92881"/>
                    <a:pt x="7585" y="90536"/>
                  </a:cubicBezTo>
                  <a:cubicBezTo>
                    <a:pt x="7776" y="88190"/>
                    <a:pt x="7823" y="85916"/>
                    <a:pt x="7704" y="83725"/>
                  </a:cubicBezTo>
                  <a:cubicBezTo>
                    <a:pt x="7561" y="81558"/>
                    <a:pt x="7252" y="79475"/>
                    <a:pt x="6823" y="77475"/>
                  </a:cubicBezTo>
                  <a:cubicBezTo>
                    <a:pt x="6359" y="75486"/>
                    <a:pt x="5799" y="73545"/>
                    <a:pt x="5180" y="71664"/>
                  </a:cubicBezTo>
                  <a:cubicBezTo>
                    <a:pt x="4561" y="69783"/>
                    <a:pt x="3930" y="67926"/>
                    <a:pt x="3311" y="66080"/>
                  </a:cubicBezTo>
                  <a:cubicBezTo>
                    <a:pt x="2692" y="64235"/>
                    <a:pt x="2120" y="62389"/>
                    <a:pt x="1632" y="60508"/>
                  </a:cubicBezTo>
                  <a:cubicBezTo>
                    <a:pt x="1156" y="58639"/>
                    <a:pt x="763" y="56722"/>
                    <a:pt x="465" y="54793"/>
                  </a:cubicBezTo>
                  <a:cubicBezTo>
                    <a:pt x="227" y="52805"/>
                    <a:pt x="84" y="50805"/>
                    <a:pt x="13" y="48792"/>
                  </a:cubicBezTo>
                  <a:cubicBezTo>
                    <a:pt x="1" y="46578"/>
                    <a:pt x="60" y="44375"/>
                    <a:pt x="191" y="42184"/>
                  </a:cubicBezTo>
                  <a:cubicBezTo>
                    <a:pt x="310" y="39994"/>
                    <a:pt x="489" y="37839"/>
                    <a:pt x="679" y="35731"/>
                  </a:cubicBezTo>
                  <a:cubicBezTo>
                    <a:pt x="870" y="33636"/>
                    <a:pt x="1072" y="31576"/>
                    <a:pt x="1251" y="29588"/>
                  </a:cubicBezTo>
                  <a:cubicBezTo>
                    <a:pt x="1430" y="27599"/>
                    <a:pt x="1584" y="25682"/>
                    <a:pt x="1680" y="23849"/>
                  </a:cubicBezTo>
                  <a:cubicBezTo>
                    <a:pt x="1858" y="20170"/>
                    <a:pt x="1894" y="16848"/>
                    <a:pt x="1882" y="13931"/>
                  </a:cubicBezTo>
                  <a:lnTo>
                    <a:pt x="1882" y="6466"/>
                  </a:lnTo>
                  <a:lnTo>
                    <a:pt x="1882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2765963" y="827025"/>
              <a:ext cx="227125" cy="4048750"/>
            </a:xfrm>
            <a:custGeom>
              <a:rect b="b" l="l" r="r" t="t"/>
              <a:pathLst>
                <a:path extrusionOk="0" fill="none" h="161950" w="9085">
                  <a:moveTo>
                    <a:pt x="0" y="161949"/>
                  </a:moveTo>
                  <a:lnTo>
                    <a:pt x="0" y="141506"/>
                  </a:lnTo>
                  <a:cubicBezTo>
                    <a:pt x="0" y="138399"/>
                    <a:pt x="0" y="135005"/>
                    <a:pt x="48" y="131362"/>
                  </a:cubicBezTo>
                  <a:cubicBezTo>
                    <a:pt x="72" y="129540"/>
                    <a:pt x="179" y="127612"/>
                    <a:pt x="393" y="125552"/>
                  </a:cubicBezTo>
                  <a:cubicBezTo>
                    <a:pt x="620" y="123492"/>
                    <a:pt x="977" y="121289"/>
                    <a:pt x="1513" y="118920"/>
                  </a:cubicBezTo>
                  <a:cubicBezTo>
                    <a:pt x="2036" y="116563"/>
                    <a:pt x="2703" y="114062"/>
                    <a:pt x="3453" y="111491"/>
                  </a:cubicBezTo>
                  <a:cubicBezTo>
                    <a:pt x="4203" y="108907"/>
                    <a:pt x="4989" y="106276"/>
                    <a:pt x="5751" y="103633"/>
                  </a:cubicBezTo>
                  <a:cubicBezTo>
                    <a:pt x="6501" y="101001"/>
                    <a:pt x="7180" y="98382"/>
                    <a:pt x="7728" y="95846"/>
                  </a:cubicBezTo>
                  <a:cubicBezTo>
                    <a:pt x="8275" y="93298"/>
                    <a:pt x="8668" y="90833"/>
                    <a:pt x="8871" y="88488"/>
                  </a:cubicBezTo>
                  <a:cubicBezTo>
                    <a:pt x="9073" y="86130"/>
                    <a:pt x="9085" y="83892"/>
                    <a:pt x="8906" y="81761"/>
                  </a:cubicBezTo>
                  <a:cubicBezTo>
                    <a:pt x="8716" y="79641"/>
                    <a:pt x="8359" y="77617"/>
                    <a:pt x="7859" y="75689"/>
                  </a:cubicBezTo>
                  <a:cubicBezTo>
                    <a:pt x="7370" y="73760"/>
                    <a:pt x="6763" y="71902"/>
                    <a:pt x="6096" y="70105"/>
                  </a:cubicBezTo>
                  <a:cubicBezTo>
                    <a:pt x="5430" y="68295"/>
                    <a:pt x="4727" y="66533"/>
                    <a:pt x="4037" y="64771"/>
                  </a:cubicBezTo>
                  <a:cubicBezTo>
                    <a:pt x="3358" y="62997"/>
                    <a:pt x="2727" y="61223"/>
                    <a:pt x="2179" y="59425"/>
                  </a:cubicBezTo>
                  <a:cubicBezTo>
                    <a:pt x="1632" y="57615"/>
                    <a:pt x="1191" y="55769"/>
                    <a:pt x="834" y="53900"/>
                  </a:cubicBezTo>
                  <a:cubicBezTo>
                    <a:pt x="560" y="51971"/>
                    <a:pt x="346" y="50019"/>
                    <a:pt x="239" y="48030"/>
                  </a:cubicBezTo>
                  <a:cubicBezTo>
                    <a:pt x="143" y="46030"/>
                    <a:pt x="108" y="44018"/>
                    <a:pt x="119" y="42018"/>
                  </a:cubicBezTo>
                  <a:cubicBezTo>
                    <a:pt x="119" y="40018"/>
                    <a:pt x="143" y="38053"/>
                    <a:pt x="155" y="36136"/>
                  </a:cubicBezTo>
                  <a:cubicBezTo>
                    <a:pt x="179" y="34231"/>
                    <a:pt x="179" y="32362"/>
                    <a:pt x="155" y="30552"/>
                  </a:cubicBezTo>
                  <a:cubicBezTo>
                    <a:pt x="119" y="26933"/>
                    <a:pt x="60" y="23527"/>
                    <a:pt x="24" y="20420"/>
                  </a:cubicBezTo>
                  <a:cubicBezTo>
                    <a:pt x="0" y="17324"/>
                    <a:pt x="0" y="14491"/>
                    <a:pt x="0" y="11990"/>
                  </a:cubicBezTo>
                  <a:lnTo>
                    <a:pt x="0" y="5549"/>
                  </a:ln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2485263" y="826725"/>
              <a:ext cx="284000" cy="4049050"/>
            </a:xfrm>
            <a:custGeom>
              <a:rect b="b" l="l" r="r" t="t"/>
              <a:pathLst>
                <a:path extrusionOk="0" fill="none" h="161962" w="11360">
                  <a:moveTo>
                    <a:pt x="1" y="161961"/>
                  </a:moveTo>
                  <a:lnTo>
                    <a:pt x="1" y="149960"/>
                  </a:lnTo>
                  <a:lnTo>
                    <a:pt x="1" y="141518"/>
                  </a:lnTo>
                  <a:cubicBezTo>
                    <a:pt x="1" y="138411"/>
                    <a:pt x="1" y="135017"/>
                    <a:pt x="132" y="131326"/>
                  </a:cubicBezTo>
                  <a:cubicBezTo>
                    <a:pt x="203" y="129481"/>
                    <a:pt x="370" y="127505"/>
                    <a:pt x="679" y="125385"/>
                  </a:cubicBezTo>
                  <a:cubicBezTo>
                    <a:pt x="1001" y="123278"/>
                    <a:pt x="1489" y="120980"/>
                    <a:pt x="2156" y="118527"/>
                  </a:cubicBezTo>
                  <a:cubicBezTo>
                    <a:pt x="2823" y="116075"/>
                    <a:pt x="3656" y="113479"/>
                    <a:pt x="4585" y="110788"/>
                  </a:cubicBezTo>
                  <a:cubicBezTo>
                    <a:pt x="5513" y="108097"/>
                    <a:pt x="6490" y="105335"/>
                    <a:pt x="7418" y="102585"/>
                  </a:cubicBezTo>
                  <a:cubicBezTo>
                    <a:pt x="8359" y="99835"/>
                    <a:pt x="9192" y="97120"/>
                    <a:pt x="9847" y="94512"/>
                  </a:cubicBezTo>
                  <a:cubicBezTo>
                    <a:pt x="10502" y="91893"/>
                    <a:pt x="10955" y="89393"/>
                    <a:pt x="11157" y="87047"/>
                  </a:cubicBezTo>
                  <a:cubicBezTo>
                    <a:pt x="11359" y="84702"/>
                    <a:pt x="11312" y="82499"/>
                    <a:pt x="11038" y="80439"/>
                  </a:cubicBezTo>
                  <a:cubicBezTo>
                    <a:pt x="10776" y="78368"/>
                    <a:pt x="10312" y="76427"/>
                    <a:pt x="9716" y="74570"/>
                  </a:cubicBezTo>
                  <a:cubicBezTo>
                    <a:pt x="9109" y="72724"/>
                    <a:pt x="8419" y="70926"/>
                    <a:pt x="7704" y="69164"/>
                  </a:cubicBezTo>
                  <a:cubicBezTo>
                    <a:pt x="7002" y="67390"/>
                    <a:pt x="6299" y="65640"/>
                    <a:pt x="5644" y="63902"/>
                  </a:cubicBezTo>
                  <a:cubicBezTo>
                    <a:pt x="4990" y="62151"/>
                    <a:pt x="4382" y="60389"/>
                    <a:pt x="3847" y="58591"/>
                  </a:cubicBezTo>
                  <a:cubicBezTo>
                    <a:pt x="3323" y="56805"/>
                    <a:pt x="2882" y="54972"/>
                    <a:pt x="2513" y="53114"/>
                  </a:cubicBezTo>
                  <a:cubicBezTo>
                    <a:pt x="2227" y="51198"/>
                    <a:pt x="2025" y="49245"/>
                    <a:pt x="1858" y="47280"/>
                  </a:cubicBezTo>
                  <a:cubicBezTo>
                    <a:pt x="1763" y="45256"/>
                    <a:pt x="1703" y="43256"/>
                    <a:pt x="1632" y="41268"/>
                  </a:cubicBezTo>
                  <a:cubicBezTo>
                    <a:pt x="1561" y="39291"/>
                    <a:pt x="1489" y="37363"/>
                    <a:pt x="1394" y="35493"/>
                  </a:cubicBezTo>
                  <a:cubicBezTo>
                    <a:pt x="1287" y="33624"/>
                    <a:pt x="1168" y="31826"/>
                    <a:pt x="1049" y="30076"/>
                  </a:cubicBezTo>
                  <a:cubicBezTo>
                    <a:pt x="787" y="26587"/>
                    <a:pt x="537" y="23313"/>
                    <a:pt x="358" y="20289"/>
                  </a:cubicBezTo>
                  <a:cubicBezTo>
                    <a:pt x="168" y="17265"/>
                    <a:pt x="72" y="14479"/>
                    <a:pt x="37" y="11990"/>
                  </a:cubicBezTo>
                  <a:cubicBezTo>
                    <a:pt x="1" y="9502"/>
                    <a:pt x="1" y="7335"/>
                    <a:pt x="1" y="5561"/>
                  </a:cubicBez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2204288" y="827025"/>
              <a:ext cx="287250" cy="4048750"/>
            </a:xfrm>
            <a:custGeom>
              <a:rect b="b" l="l" r="r" t="t"/>
              <a:pathLst>
                <a:path extrusionOk="0" fill="none" h="161950" w="11490">
                  <a:moveTo>
                    <a:pt x="0" y="161949"/>
                  </a:moveTo>
                  <a:lnTo>
                    <a:pt x="0" y="149948"/>
                  </a:lnTo>
                  <a:lnTo>
                    <a:pt x="0" y="141506"/>
                  </a:lnTo>
                  <a:cubicBezTo>
                    <a:pt x="0" y="138399"/>
                    <a:pt x="12" y="135005"/>
                    <a:pt x="143" y="131326"/>
                  </a:cubicBezTo>
                  <a:cubicBezTo>
                    <a:pt x="203" y="129481"/>
                    <a:pt x="369" y="127516"/>
                    <a:pt x="655" y="125433"/>
                  </a:cubicBezTo>
                  <a:cubicBezTo>
                    <a:pt x="929" y="123337"/>
                    <a:pt x="1393" y="121087"/>
                    <a:pt x="2012" y="118658"/>
                  </a:cubicBezTo>
                  <a:cubicBezTo>
                    <a:pt x="2644" y="116241"/>
                    <a:pt x="3441" y="113658"/>
                    <a:pt x="4382" y="110967"/>
                  </a:cubicBezTo>
                  <a:cubicBezTo>
                    <a:pt x="5311" y="108276"/>
                    <a:pt x="6311" y="105502"/>
                    <a:pt x="7287" y="102716"/>
                  </a:cubicBezTo>
                  <a:cubicBezTo>
                    <a:pt x="8275" y="99942"/>
                    <a:pt x="9168" y="97191"/>
                    <a:pt x="9883" y="94536"/>
                  </a:cubicBezTo>
                  <a:cubicBezTo>
                    <a:pt x="10597" y="91881"/>
                    <a:pt x="11085" y="89357"/>
                    <a:pt x="11287" y="87011"/>
                  </a:cubicBezTo>
                  <a:cubicBezTo>
                    <a:pt x="11490" y="84654"/>
                    <a:pt x="11407" y="82475"/>
                    <a:pt x="11085" y="80451"/>
                  </a:cubicBezTo>
                  <a:cubicBezTo>
                    <a:pt x="10764" y="78427"/>
                    <a:pt x="10240" y="76510"/>
                    <a:pt x="9668" y="74641"/>
                  </a:cubicBezTo>
                  <a:cubicBezTo>
                    <a:pt x="9097" y="72783"/>
                    <a:pt x="8501" y="70962"/>
                    <a:pt x="7894" y="69164"/>
                  </a:cubicBezTo>
                  <a:cubicBezTo>
                    <a:pt x="7299" y="67366"/>
                    <a:pt x="6704" y="65580"/>
                    <a:pt x="6168" y="63782"/>
                  </a:cubicBezTo>
                  <a:cubicBezTo>
                    <a:pt x="5620" y="61985"/>
                    <a:pt x="5120" y="60175"/>
                    <a:pt x="4703" y="58329"/>
                  </a:cubicBezTo>
                  <a:cubicBezTo>
                    <a:pt x="4287" y="56484"/>
                    <a:pt x="3953" y="54591"/>
                    <a:pt x="3739" y="52650"/>
                  </a:cubicBezTo>
                  <a:cubicBezTo>
                    <a:pt x="3513" y="50697"/>
                    <a:pt x="3394" y="48685"/>
                    <a:pt x="3298" y="46685"/>
                  </a:cubicBezTo>
                  <a:cubicBezTo>
                    <a:pt x="3275" y="44625"/>
                    <a:pt x="3227" y="42601"/>
                    <a:pt x="3144" y="40637"/>
                  </a:cubicBezTo>
                  <a:cubicBezTo>
                    <a:pt x="3060" y="38672"/>
                    <a:pt x="2941" y="36767"/>
                    <a:pt x="2774" y="34934"/>
                  </a:cubicBezTo>
                  <a:cubicBezTo>
                    <a:pt x="2620" y="33088"/>
                    <a:pt x="2429" y="31314"/>
                    <a:pt x="2227" y="29600"/>
                  </a:cubicBezTo>
                  <a:cubicBezTo>
                    <a:pt x="1810" y="26171"/>
                    <a:pt x="1393" y="22968"/>
                    <a:pt x="1024" y="20003"/>
                  </a:cubicBezTo>
                  <a:cubicBezTo>
                    <a:pt x="667" y="17050"/>
                    <a:pt x="405" y="14336"/>
                    <a:pt x="250" y="11895"/>
                  </a:cubicBezTo>
                  <a:cubicBezTo>
                    <a:pt x="96" y="9466"/>
                    <a:pt x="36" y="7323"/>
                    <a:pt x="12" y="5549"/>
                  </a:cubicBezTo>
                  <a:cubicBezTo>
                    <a:pt x="12" y="2001"/>
                    <a:pt x="12" y="1"/>
                    <a:pt x="12" y="1"/>
                  </a:cubicBez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1923588" y="827025"/>
              <a:ext cx="216125" cy="4048750"/>
            </a:xfrm>
            <a:custGeom>
              <a:rect b="b" l="l" r="r" t="t"/>
              <a:pathLst>
                <a:path extrusionOk="0" fill="none" h="161950" w="8645">
                  <a:moveTo>
                    <a:pt x="1" y="161949"/>
                  </a:moveTo>
                  <a:lnTo>
                    <a:pt x="1" y="149948"/>
                  </a:lnTo>
                  <a:lnTo>
                    <a:pt x="1" y="141506"/>
                  </a:lnTo>
                  <a:cubicBezTo>
                    <a:pt x="1" y="138399"/>
                    <a:pt x="1" y="135005"/>
                    <a:pt x="60" y="131362"/>
                  </a:cubicBezTo>
                  <a:cubicBezTo>
                    <a:pt x="84" y="129552"/>
                    <a:pt x="179" y="127635"/>
                    <a:pt x="346" y="125635"/>
                  </a:cubicBezTo>
                  <a:cubicBezTo>
                    <a:pt x="501" y="123623"/>
                    <a:pt x="775" y="121492"/>
                    <a:pt x="1179" y="119242"/>
                  </a:cubicBezTo>
                  <a:cubicBezTo>
                    <a:pt x="1584" y="116979"/>
                    <a:pt x="2120" y="114586"/>
                    <a:pt x="2799" y="112062"/>
                  </a:cubicBezTo>
                  <a:cubicBezTo>
                    <a:pt x="3477" y="109526"/>
                    <a:pt x="4251" y="106907"/>
                    <a:pt x="5049" y="104252"/>
                  </a:cubicBezTo>
                  <a:cubicBezTo>
                    <a:pt x="5835" y="101597"/>
                    <a:pt x="6585" y="98941"/>
                    <a:pt x="7192" y="96358"/>
                  </a:cubicBezTo>
                  <a:cubicBezTo>
                    <a:pt x="7811" y="93762"/>
                    <a:pt x="8240" y="91274"/>
                    <a:pt x="8442" y="88928"/>
                  </a:cubicBezTo>
                  <a:cubicBezTo>
                    <a:pt x="8645" y="86571"/>
                    <a:pt x="8621" y="84356"/>
                    <a:pt x="8395" y="82261"/>
                  </a:cubicBezTo>
                  <a:cubicBezTo>
                    <a:pt x="8180" y="80165"/>
                    <a:pt x="7883" y="78129"/>
                    <a:pt x="7537" y="76141"/>
                  </a:cubicBezTo>
                  <a:cubicBezTo>
                    <a:pt x="7192" y="74165"/>
                    <a:pt x="6835" y="72212"/>
                    <a:pt x="6466" y="70283"/>
                  </a:cubicBezTo>
                  <a:cubicBezTo>
                    <a:pt x="6109" y="68342"/>
                    <a:pt x="5763" y="66426"/>
                    <a:pt x="5466" y="64485"/>
                  </a:cubicBezTo>
                  <a:cubicBezTo>
                    <a:pt x="5156" y="62556"/>
                    <a:pt x="4906" y="60603"/>
                    <a:pt x="4728" y="58603"/>
                  </a:cubicBezTo>
                  <a:cubicBezTo>
                    <a:pt x="4549" y="56615"/>
                    <a:pt x="4466" y="54579"/>
                    <a:pt x="4466" y="52495"/>
                  </a:cubicBezTo>
                  <a:cubicBezTo>
                    <a:pt x="4477" y="50400"/>
                    <a:pt x="4525" y="48280"/>
                    <a:pt x="4525" y="46209"/>
                  </a:cubicBezTo>
                  <a:cubicBezTo>
                    <a:pt x="4561" y="43935"/>
                    <a:pt x="4513" y="41744"/>
                    <a:pt x="4394" y="39648"/>
                  </a:cubicBezTo>
                  <a:cubicBezTo>
                    <a:pt x="4275" y="37541"/>
                    <a:pt x="4073" y="35517"/>
                    <a:pt x="3835" y="33576"/>
                  </a:cubicBezTo>
                  <a:cubicBezTo>
                    <a:pt x="3585" y="31624"/>
                    <a:pt x="3311" y="29754"/>
                    <a:pt x="3013" y="27957"/>
                  </a:cubicBezTo>
                  <a:cubicBezTo>
                    <a:pt x="2715" y="26159"/>
                    <a:pt x="2418" y="24432"/>
                    <a:pt x="2132" y="22765"/>
                  </a:cubicBezTo>
                  <a:cubicBezTo>
                    <a:pt x="1549" y="19455"/>
                    <a:pt x="1060" y="16396"/>
                    <a:pt x="715" y="13657"/>
                  </a:cubicBezTo>
                  <a:cubicBezTo>
                    <a:pt x="370" y="10907"/>
                    <a:pt x="167" y="8478"/>
                    <a:pt x="60" y="6454"/>
                  </a:cubicBezTo>
                  <a:cubicBezTo>
                    <a:pt x="1" y="2346"/>
                    <a:pt x="1" y="1"/>
                    <a:pt x="1" y="1"/>
                  </a:cubicBez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1642913" y="826725"/>
              <a:ext cx="129200" cy="4049050"/>
            </a:xfrm>
            <a:custGeom>
              <a:rect b="b" l="l" r="r" t="t"/>
              <a:pathLst>
                <a:path extrusionOk="0" fill="none" h="161962" w="5168">
                  <a:moveTo>
                    <a:pt x="0" y="161961"/>
                  </a:moveTo>
                  <a:lnTo>
                    <a:pt x="0" y="141518"/>
                  </a:lnTo>
                  <a:cubicBezTo>
                    <a:pt x="0" y="138411"/>
                    <a:pt x="0" y="135017"/>
                    <a:pt x="0" y="131410"/>
                  </a:cubicBezTo>
                  <a:cubicBezTo>
                    <a:pt x="12" y="129600"/>
                    <a:pt x="24" y="127731"/>
                    <a:pt x="72" y="125802"/>
                  </a:cubicBezTo>
                  <a:cubicBezTo>
                    <a:pt x="119" y="123861"/>
                    <a:pt x="214" y="121861"/>
                    <a:pt x="357" y="119777"/>
                  </a:cubicBezTo>
                  <a:cubicBezTo>
                    <a:pt x="512" y="117682"/>
                    <a:pt x="726" y="115503"/>
                    <a:pt x="1024" y="113241"/>
                  </a:cubicBezTo>
                  <a:cubicBezTo>
                    <a:pt x="1334" y="110979"/>
                    <a:pt x="1703" y="108633"/>
                    <a:pt x="2108" y="106228"/>
                  </a:cubicBezTo>
                  <a:cubicBezTo>
                    <a:pt x="2512" y="103823"/>
                    <a:pt x="2929" y="101382"/>
                    <a:pt x="3310" y="98953"/>
                  </a:cubicBezTo>
                  <a:cubicBezTo>
                    <a:pt x="3679" y="96525"/>
                    <a:pt x="3953" y="94131"/>
                    <a:pt x="4108" y="91810"/>
                  </a:cubicBezTo>
                  <a:cubicBezTo>
                    <a:pt x="4274" y="89488"/>
                    <a:pt x="4286" y="87250"/>
                    <a:pt x="4203" y="85059"/>
                  </a:cubicBezTo>
                  <a:cubicBezTo>
                    <a:pt x="4120" y="82880"/>
                    <a:pt x="4024" y="80713"/>
                    <a:pt x="3941" y="78570"/>
                  </a:cubicBezTo>
                  <a:cubicBezTo>
                    <a:pt x="3846" y="76415"/>
                    <a:pt x="3774" y="74284"/>
                    <a:pt x="3727" y="72153"/>
                  </a:cubicBezTo>
                  <a:cubicBezTo>
                    <a:pt x="3679" y="70021"/>
                    <a:pt x="3667" y="67890"/>
                    <a:pt x="3703" y="65735"/>
                  </a:cubicBezTo>
                  <a:cubicBezTo>
                    <a:pt x="3739" y="63592"/>
                    <a:pt x="3846" y="61401"/>
                    <a:pt x="4024" y="59187"/>
                  </a:cubicBezTo>
                  <a:cubicBezTo>
                    <a:pt x="4203" y="56972"/>
                    <a:pt x="4441" y="54734"/>
                    <a:pt x="4679" y="52507"/>
                  </a:cubicBezTo>
                  <a:cubicBezTo>
                    <a:pt x="4858" y="50555"/>
                    <a:pt x="5013" y="48638"/>
                    <a:pt x="5096" y="46780"/>
                  </a:cubicBezTo>
                  <a:cubicBezTo>
                    <a:pt x="5167" y="44935"/>
                    <a:pt x="5167" y="43137"/>
                    <a:pt x="5072" y="41411"/>
                  </a:cubicBezTo>
                  <a:cubicBezTo>
                    <a:pt x="4894" y="37958"/>
                    <a:pt x="4513" y="34707"/>
                    <a:pt x="4024" y="31671"/>
                  </a:cubicBezTo>
                  <a:cubicBezTo>
                    <a:pt x="3524" y="28623"/>
                    <a:pt x="2977" y="25766"/>
                    <a:pt x="2465" y="23087"/>
                  </a:cubicBezTo>
                  <a:cubicBezTo>
                    <a:pt x="1941" y="20408"/>
                    <a:pt x="1477" y="17896"/>
                    <a:pt x="1107" y="15574"/>
                  </a:cubicBezTo>
                  <a:cubicBezTo>
                    <a:pt x="738" y="13252"/>
                    <a:pt x="464" y="11133"/>
                    <a:pt x="298" y="9228"/>
                  </a:cubicBezTo>
                  <a:cubicBezTo>
                    <a:pt x="131" y="7335"/>
                    <a:pt x="48" y="5668"/>
                    <a:pt x="24" y="4299"/>
                  </a:cubicBezTo>
                  <a:cubicBezTo>
                    <a:pt x="0" y="1537"/>
                    <a:pt x="0" y="1"/>
                    <a:pt x="0" y="1"/>
                  </a:cubicBez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362213" y="827025"/>
              <a:ext cx="113725" cy="4048750"/>
            </a:xfrm>
            <a:custGeom>
              <a:rect b="b" l="l" r="r" t="t"/>
              <a:pathLst>
                <a:path extrusionOk="0" fill="none" h="161950" w="4549">
                  <a:moveTo>
                    <a:pt x="1" y="161949"/>
                  </a:moveTo>
                  <a:lnTo>
                    <a:pt x="1" y="131398"/>
                  </a:lnTo>
                  <a:lnTo>
                    <a:pt x="1" y="125826"/>
                  </a:lnTo>
                  <a:cubicBezTo>
                    <a:pt x="1" y="123909"/>
                    <a:pt x="12" y="121956"/>
                    <a:pt x="24" y="119944"/>
                  </a:cubicBezTo>
                  <a:cubicBezTo>
                    <a:pt x="48" y="117932"/>
                    <a:pt x="84" y="115872"/>
                    <a:pt x="143" y="113777"/>
                  </a:cubicBezTo>
                  <a:cubicBezTo>
                    <a:pt x="203" y="111669"/>
                    <a:pt x="286" y="109514"/>
                    <a:pt x="382" y="107323"/>
                  </a:cubicBezTo>
                  <a:cubicBezTo>
                    <a:pt x="477" y="105121"/>
                    <a:pt x="584" y="102894"/>
                    <a:pt x="679" y="100644"/>
                  </a:cubicBezTo>
                  <a:cubicBezTo>
                    <a:pt x="786" y="98394"/>
                    <a:pt x="870" y="96132"/>
                    <a:pt x="905" y="93881"/>
                  </a:cubicBezTo>
                  <a:cubicBezTo>
                    <a:pt x="953" y="91643"/>
                    <a:pt x="953" y="89405"/>
                    <a:pt x="905" y="87190"/>
                  </a:cubicBezTo>
                  <a:cubicBezTo>
                    <a:pt x="870" y="84964"/>
                    <a:pt x="846" y="82737"/>
                    <a:pt x="894" y="80499"/>
                  </a:cubicBezTo>
                  <a:cubicBezTo>
                    <a:pt x="929" y="78248"/>
                    <a:pt x="1060" y="75974"/>
                    <a:pt x="1251" y="73665"/>
                  </a:cubicBezTo>
                  <a:cubicBezTo>
                    <a:pt x="1453" y="71367"/>
                    <a:pt x="1727" y="69033"/>
                    <a:pt x="2060" y="66676"/>
                  </a:cubicBezTo>
                  <a:cubicBezTo>
                    <a:pt x="2429" y="64318"/>
                    <a:pt x="2799" y="61961"/>
                    <a:pt x="3168" y="59627"/>
                  </a:cubicBezTo>
                  <a:cubicBezTo>
                    <a:pt x="3489" y="57448"/>
                    <a:pt x="3775" y="55293"/>
                    <a:pt x="4013" y="53198"/>
                  </a:cubicBezTo>
                  <a:cubicBezTo>
                    <a:pt x="4227" y="51090"/>
                    <a:pt x="4394" y="49042"/>
                    <a:pt x="4477" y="47066"/>
                  </a:cubicBezTo>
                  <a:cubicBezTo>
                    <a:pt x="4549" y="45078"/>
                    <a:pt x="4549" y="43161"/>
                    <a:pt x="4477" y="41303"/>
                  </a:cubicBezTo>
                  <a:cubicBezTo>
                    <a:pt x="4394" y="39446"/>
                    <a:pt x="4251" y="37660"/>
                    <a:pt x="4049" y="35934"/>
                  </a:cubicBezTo>
                  <a:cubicBezTo>
                    <a:pt x="3632" y="32493"/>
                    <a:pt x="3120" y="29242"/>
                    <a:pt x="2596" y="26218"/>
                  </a:cubicBezTo>
                  <a:cubicBezTo>
                    <a:pt x="2060" y="23194"/>
                    <a:pt x="1560" y="20360"/>
                    <a:pt x="1155" y="17741"/>
                  </a:cubicBezTo>
                  <a:cubicBezTo>
                    <a:pt x="751" y="15122"/>
                    <a:pt x="465" y="12705"/>
                    <a:pt x="274" y="10538"/>
                  </a:cubicBezTo>
                  <a:cubicBezTo>
                    <a:pt x="96" y="8383"/>
                    <a:pt x="24" y="6478"/>
                    <a:pt x="1" y="4906"/>
                  </a:cubicBez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081513" y="827025"/>
              <a:ext cx="75950" cy="4048750"/>
            </a:xfrm>
            <a:custGeom>
              <a:rect b="b" l="l" r="r" t="t"/>
              <a:pathLst>
                <a:path extrusionOk="0" fill="none" h="161950" w="3038">
                  <a:moveTo>
                    <a:pt x="1" y="161949"/>
                  </a:moveTo>
                  <a:lnTo>
                    <a:pt x="1" y="125826"/>
                  </a:lnTo>
                  <a:lnTo>
                    <a:pt x="1" y="119956"/>
                  </a:lnTo>
                  <a:lnTo>
                    <a:pt x="1" y="113836"/>
                  </a:lnTo>
                  <a:cubicBezTo>
                    <a:pt x="1" y="111764"/>
                    <a:pt x="1" y="109657"/>
                    <a:pt x="1" y="107514"/>
                  </a:cubicBezTo>
                  <a:cubicBezTo>
                    <a:pt x="13" y="105371"/>
                    <a:pt x="13" y="103204"/>
                    <a:pt x="25" y="101013"/>
                  </a:cubicBezTo>
                  <a:cubicBezTo>
                    <a:pt x="25" y="98834"/>
                    <a:pt x="25" y="96620"/>
                    <a:pt x="25" y="94405"/>
                  </a:cubicBezTo>
                  <a:cubicBezTo>
                    <a:pt x="25" y="92179"/>
                    <a:pt x="25" y="89940"/>
                    <a:pt x="13" y="87702"/>
                  </a:cubicBezTo>
                  <a:cubicBezTo>
                    <a:pt x="13" y="85464"/>
                    <a:pt x="13" y="83213"/>
                    <a:pt x="60" y="80951"/>
                  </a:cubicBezTo>
                  <a:cubicBezTo>
                    <a:pt x="120" y="78677"/>
                    <a:pt x="239" y="76379"/>
                    <a:pt x="430" y="74069"/>
                  </a:cubicBezTo>
                  <a:cubicBezTo>
                    <a:pt x="608" y="72093"/>
                    <a:pt x="811" y="70116"/>
                    <a:pt x="1037" y="68128"/>
                  </a:cubicBezTo>
                  <a:cubicBezTo>
                    <a:pt x="1263" y="66152"/>
                    <a:pt x="1501" y="64175"/>
                    <a:pt x="1739" y="62211"/>
                  </a:cubicBezTo>
                  <a:cubicBezTo>
                    <a:pt x="1965" y="60246"/>
                    <a:pt x="2192" y="58306"/>
                    <a:pt x="2382" y="56389"/>
                  </a:cubicBezTo>
                  <a:cubicBezTo>
                    <a:pt x="2573" y="54472"/>
                    <a:pt x="2727" y="52591"/>
                    <a:pt x="2835" y="50757"/>
                  </a:cubicBezTo>
                  <a:cubicBezTo>
                    <a:pt x="2942" y="48911"/>
                    <a:pt x="3013" y="47114"/>
                    <a:pt x="3025" y="45363"/>
                  </a:cubicBezTo>
                  <a:cubicBezTo>
                    <a:pt x="3037" y="43613"/>
                    <a:pt x="3001" y="41899"/>
                    <a:pt x="2918" y="40244"/>
                  </a:cubicBezTo>
                  <a:cubicBezTo>
                    <a:pt x="2751" y="36946"/>
                    <a:pt x="2466" y="33802"/>
                    <a:pt x="2108" y="30838"/>
                  </a:cubicBezTo>
                  <a:cubicBezTo>
                    <a:pt x="1763" y="27873"/>
                    <a:pt x="1394" y="25075"/>
                    <a:pt x="1073" y="22444"/>
                  </a:cubicBezTo>
                  <a:cubicBezTo>
                    <a:pt x="739" y="19813"/>
                    <a:pt x="477" y="17348"/>
                    <a:pt x="311" y="15062"/>
                  </a:cubicBezTo>
                  <a:cubicBezTo>
                    <a:pt x="132" y="12776"/>
                    <a:pt x="37" y="10681"/>
                    <a:pt x="13" y="8823"/>
                  </a:cubicBezTo>
                  <a:cubicBezTo>
                    <a:pt x="1" y="6966"/>
                    <a:pt x="1" y="5359"/>
                    <a:pt x="1" y="4061"/>
                  </a:cubicBez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800838" y="827025"/>
              <a:ext cx="33050" cy="4048750"/>
            </a:xfrm>
            <a:custGeom>
              <a:rect b="b" l="l" r="r" t="t"/>
              <a:pathLst>
                <a:path extrusionOk="0" fill="none" h="161950" w="1322">
                  <a:moveTo>
                    <a:pt x="0" y="161949"/>
                  </a:moveTo>
                  <a:lnTo>
                    <a:pt x="0" y="87714"/>
                  </a:lnTo>
                  <a:cubicBezTo>
                    <a:pt x="0" y="85476"/>
                    <a:pt x="0" y="83225"/>
                    <a:pt x="12" y="80975"/>
                  </a:cubicBezTo>
                  <a:cubicBezTo>
                    <a:pt x="12" y="78725"/>
                    <a:pt x="36" y="76462"/>
                    <a:pt x="84" y="74212"/>
                  </a:cubicBezTo>
                  <a:cubicBezTo>
                    <a:pt x="131" y="71950"/>
                    <a:pt x="215" y="69688"/>
                    <a:pt x="322" y="67426"/>
                  </a:cubicBezTo>
                  <a:cubicBezTo>
                    <a:pt x="453" y="65163"/>
                    <a:pt x="584" y="62901"/>
                    <a:pt x="727" y="60663"/>
                  </a:cubicBezTo>
                  <a:cubicBezTo>
                    <a:pt x="858" y="58425"/>
                    <a:pt x="989" y="56210"/>
                    <a:pt x="1084" y="54031"/>
                  </a:cubicBezTo>
                  <a:cubicBezTo>
                    <a:pt x="1191" y="51852"/>
                    <a:pt x="1262" y="49721"/>
                    <a:pt x="1298" y="47626"/>
                  </a:cubicBezTo>
                  <a:cubicBezTo>
                    <a:pt x="1322" y="45542"/>
                    <a:pt x="1322" y="43506"/>
                    <a:pt x="1274" y="41530"/>
                  </a:cubicBezTo>
                  <a:cubicBezTo>
                    <a:pt x="1227" y="39553"/>
                    <a:pt x="1155" y="37624"/>
                    <a:pt x="1060" y="35755"/>
                  </a:cubicBezTo>
                  <a:cubicBezTo>
                    <a:pt x="965" y="33886"/>
                    <a:pt x="858" y="32064"/>
                    <a:pt x="739" y="30302"/>
                  </a:cubicBezTo>
                  <a:cubicBezTo>
                    <a:pt x="512" y="26790"/>
                    <a:pt x="298" y="23468"/>
                    <a:pt x="167" y="20396"/>
                  </a:cubicBezTo>
                  <a:cubicBezTo>
                    <a:pt x="36" y="17324"/>
                    <a:pt x="0" y="14491"/>
                    <a:pt x="0" y="11990"/>
                  </a:cubicBezTo>
                  <a:cubicBezTo>
                    <a:pt x="0" y="9490"/>
                    <a:pt x="0" y="7323"/>
                    <a:pt x="0" y="5549"/>
                  </a:cubicBez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520138" y="827025"/>
              <a:ext cx="4800" cy="4048750"/>
            </a:xfrm>
            <a:custGeom>
              <a:rect b="b" l="l" r="r" t="t"/>
              <a:pathLst>
                <a:path extrusionOk="0" fill="none" h="161950" w="192">
                  <a:moveTo>
                    <a:pt x="1" y="161949"/>
                  </a:moveTo>
                  <a:lnTo>
                    <a:pt x="1" y="74224"/>
                  </a:lnTo>
                  <a:cubicBezTo>
                    <a:pt x="1" y="71986"/>
                    <a:pt x="13" y="69747"/>
                    <a:pt x="13" y="67533"/>
                  </a:cubicBezTo>
                  <a:cubicBezTo>
                    <a:pt x="25" y="65306"/>
                    <a:pt x="36" y="63092"/>
                    <a:pt x="60" y="60901"/>
                  </a:cubicBezTo>
                  <a:cubicBezTo>
                    <a:pt x="84" y="58710"/>
                    <a:pt x="108" y="56531"/>
                    <a:pt x="132" y="54388"/>
                  </a:cubicBezTo>
                  <a:cubicBezTo>
                    <a:pt x="156" y="52245"/>
                    <a:pt x="167" y="50126"/>
                    <a:pt x="179" y="48054"/>
                  </a:cubicBezTo>
                  <a:cubicBezTo>
                    <a:pt x="191" y="45971"/>
                    <a:pt x="191" y="43935"/>
                    <a:pt x="167" y="41946"/>
                  </a:cubicBezTo>
                  <a:cubicBezTo>
                    <a:pt x="156" y="39946"/>
                    <a:pt x="144" y="37993"/>
                    <a:pt x="108" y="36100"/>
                  </a:cubicBezTo>
                  <a:cubicBezTo>
                    <a:pt x="84" y="34195"/>
                    <a:pt x="60" y="32338"/>
                    <a:pt x="48" y="30540"/>
                  </a:cubicBezTo>
                  <a:cubicBezTo>
                    <a:pt x="13" y="26933"/>
                    <a:pt x="1" y="23539"/>
                    <a:pt x="1" y="20432"/>
                  </a:cubicBezTo>
                  <a:lnTo>
                    <a:pt x="1" y="11990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239463" y="1043425"/>
              <a:ext cx="7141075" cy="55100"/>
            </a:xfrm>
            <a:custGeom>
              <a:rect b="b" l="l" r="r" t="t"/>
              <a:pathLst>
                <a:path extrusionOk="0" fill="none" h="2204" w="285643">
                  <a:moveTo>
                    <a:pt x="0" y="1239"/>
                  </a:moveTo>
                  <a:lnTo>
                    <a:pt x="6644" y="1239"/>
                  </a:lnTo>
                  <a:cubicBezTo>
                    <a:pt x="8799" y="1239"/>
                    <a:pt x="11430" y="1239"/>
                    <a:pt x="14514" y="1239"/>
                  </a:cubicBezTo>
                  <a:cubicBezTo>
                    <a:pt x="17621" y="1239"/>
                    <a:pt x="21241" y="1191"/>
                    <a:pt x="25360" y="1084"/>
                  </a:cubicBezTo>
                  <a:cubicBezTo>
                    <a:pt x="29480" y="977"/>
                    <a:pt x="34064" y="810"/>
                    <a:pt x="39017" y="620"/>
                  </a:cubicBezTo>
                  <a:cubicBezTo>
                    <a:pt x="41482" y="524"/>
                    <a:pt x="44029" y="429"/>
                    <a:pt x="46637" y="334"/>
                  </a:cubicBezTo>
                  <a:cubicBezTo>
                    <a:pt x="49244" y="251"/>
                    <a:pt x="51888" y="179"/>
                    <a:pt x="54578" y="120"/>
                  </a:cubicBezTo>
                  <a:cubicBezTo>
                    <a:pt x="57257" y="60"/>
                    <a:pt x="59960" y="24"/>
                    <a:pt x="62663" y="12"/>
                  </a:cubicBezTo>
                  <a:cubicBezTo>
                    <a:pt x="65377" y="1"/>
                    <a:pt x="68092" y="12"/>
                    <a:pt x="70807" y="60"/>
                  </a:cubicBezTo>
                  <a:cubicBezTo>
                    <a:pt x="73521" y="96"/>
                    <a:pt x="76236" y="167"/>
                    <a:pt x="78962" y="251"/>
                  </a:cubicBezTo>
                  <a:cubicBezTo>
                    <a:pt x="81701" y="334"/>
                    <a:pt x="84439" y="441"/>
                    <a:pt x="87202" y="560"/>
                  </a:cubicBezTo>
                  <a:cubicBezTo>
                    <a:pt x="89964" y="667"/>
                    <a:pt x="92786" y="786"/>
                    <a:pt x="95643" y="894"/>
                  </a:cubicBezTo>
                  <a:cubicBezTo>
                    <a:pt x="98512" y="1001"/>
                    <a:pt x="101453" y="1084"/>
                    <a:pt x="104454" y="1167"/>
                  </a:cubicBezTo>
                  <a:cubicBezTo>
                    <a:pt x="107514" y="1239"/>
                    <a:pt x="110633" y="1310"/>
                    <a:pt x="113752" y="1382"/>
                  </a:cubicBezTo>
                  <a:cubicBezTo>
                    <a:pt x="116836" y="1465"/>
                    <a:pt x="119872" y="1560"/>
                    <a:pt x="122837" y="1656"/>
                  </a:cubicBezTo>
                  <a:cubicBezTo>
                    <a:pt x="125361" y="1739"/>
                    <a:pt x="127873" y="1810"/>
                    <a:pt x="130362" y="1894"/>
                  </a:cubicBezTo>
                  <a:cubicBezTo>
                    <a:pt x="132850" y="1965"/>
                    <a:pt x="135350" y="2037"/>
                    <a:pt x="137875" y="2084"/>
                  </a:cubicBezTo>
                  <a:cubicBezTo>
                    <a:pt x="140387" y="2132"/>
                    <a:pt x="142959" y="2167"/>
                    <a:pt x="145566" y="2191"/>
                  </a:cubicBezTo>
                  <a:cubicBezTo>
                    <a:pt x="148173" y="2203"/>
                    <a:pt x="150852" y="2203"/>
                    <a:pt x="153591" y="2167"/>
                  </a:cubicBezTo>
                  <a:cubicBezTo>
                    <a:pt x="156329" y="2144"/>
                    <a:pt x="159139" y="2096"/>
                    <a:pt x="162020" y="2025"/>
                  </a:cubicBezTo>
                  <a:cubicBezTo>
                    <a:pt x="164902" y="1953"/>
                    <a:pt x="167831" y="1870"/>
                    <a:pt x="170807" y="1775"/>
                  </a:cubicBezTo>
                  <a:cubicBezTo>
                    <a:pt x="173784" y="1679"/>
                    <a:pt x="176772" y="1584"/>
                    <a:pt x="179749" y="1501"/>
                  </a:cubicBezTo>
                  <a:cubicBezTo>
                    <a:pt x="182725" y="1405"/>
                    <a:pt x="185678" y="1334"/>
                    <a:pt x="188559" y="1298"/>
                  </a:cubicBezTo>
                  <a:cubicBezTo>
                    <a:pt x="191441" y="1251"/>
                    <a:pt x="194239" y="1227"/>
                    <a:pt x="196953" y="1227"/>
                  </a:cubicBezTo>
                  <a:cubicBezTo>
                    <a:pt x="199656" y="1215"/>
                    <a:pt x="202287" y="1215"/>
                    <a:pt x="204847" y="1215"/>
                  </a:cubicBezTo>
                  <a:cubicBezTo>
                    <a:pt x="207419" y="1227"/>
                    <a:pt x="209931" y="1227"/>
                    <a:pt x="212408" y="1239"/>
                  </a:cubicBezTo>
                  <a:cubicBezTo>
                    <a:pt x="215039" y="1239"/>
                    <a:pt x="217623" y="1251"/>
                    <a:pt x="220159" y="1251"/>
                  </a:cubicBezTo>
                  <a:cubicBezTo>
                    <a:pt x="222695" y="1251"/>
                    <a:pt x="225183" y="1251"/>
                    <a:pt x="227624" y="1239"/>
                  </a:cubicBezTo>
                  <a:cubicBezTo>
                    <a:pt x="230053" y="1239"/>
                    <a:pt x="232434" y="1239"/>
                    <a:pt x="234756" y="1239"/>
                  </a:cubicBezTo>
                  <a:lnTo>
                    <a:pt x="241542" y="1239"/>
                  </a:lnTo>
                  <a:lnTo>
                    <a:pt x="247960" y="1239"/>
                  </a:lnTo>
                  <a:lnTo>
                    <a:pt x="253996" y="1239"/>
                  </a:lnTo>
                  <a:lnTo>
                    <a:pt x="285643" y="1239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239463" y="1278575"/>
              <a:ext cx="7141075" cy="89625"/>
            </a:xfrm>
            <a:custGeom>
              <a:rect b="b" l="l" r="r" t="t"/>
              <a:pathLst>
                <a:path extrusionOk="0" fill="none" h="3585" w="285643">
                  <a:moveTo>
                    <a:pt x="0" y="1977"/>
                  </a:moveTo>
                  <a:lnTo>
                    <a:pt x="6656" y="1977"/>
                  </a:lnTo>
                  <a:cubicBezTo>
                    <a:pt x="8811" y="1977"/>
                    <a:pt x="11490" y="1977"/>
                    <a:pt x="14692" y="1917"/>
                  </a:cubicBezTo>
                  <a:cubicBezTo>
                    <a:pt x="17895" y="1870"/>
                    <a:pt x="21670" y="1751"/>
                    <a:pt x="25956" y="1560"/>
                  </a:cubicBezTo>
                  <a:cubicBezTo>
                    <a:pt x="28099" y="1453"/>
                    <a:pt x="30361" y="1346"/>
                    <a:pt x="32730" y="1227"/>
                  </a:cubicBezTo>
                  <a:cubicBezTo>
                    <a:pt x="35088" y="1096"/>
                    <a:pt x="37564" y="965"/>
                    <a:pt x="40112" y="822"/>
                  </a:cubicBezTo>
                  <a:cubicBezTo>
                    <a:pt x="42660" y="691"/>
                    <a:pt x="45280" y="560"/>
                    <a:pt x="47947" y="429"/>
                  </a:cubicBezTo>
                  <a:cubicBezTo>
                    <a:pt x="50614" y="310"/>
                    <a:pt x="53316" y="215"/>
                    <a:pt x="56031" y="131"/>
                  </a:cubicBezTo>
                  <a:cubicBezTo>
                    <a:pt x="58746" y="60"/>
                    <a:pt x="61448" y="12"/>
                    <a:pt x="64151" y="12"/>
                  </a:cubicBezTo>
                  <a:cubicBezTo>
                    <a:pt x="66854" y="0"/>
                    <a:pt x="69533" y="24"/>
                    <a:pt x="72200" y="96"/>
                  </a:cubicBezTo>
                  <a:cubicBezTo>
                    <a:pt x="74867" y="155"/>
                    <a:pt x="77522" y="262"/>
                    <a:pt x="80165" y="381"/>
                  </a:cubicBezTo>
                  <a:cubicBezTo>
                    <a:pt x="82820" y="512"/>
                    <a:pt x="85475" y="655"/>
                    <a:pt x="88142" y="810"/>
                  </a:cubicBezTo>
                  <a:cubicBezTo>
                    <a:pt x="90809" y="965"/>
                    <a:pt x="93524" y="1132"/>
                    <a:pt x="96286" y="1286"/>
                  </a:cubicBezTo>
                  <a:cubicBezTo>
                    <a:pt x="99048" y="1453"/>
                    <a:pt x="101882" y="1632"/>
                    <a:pt x="104775" y="1822"/>
                  </a:cubicBezTo>
                  <a:cubicBezTo>
                    <a:pt x="107633" y="2013"/>
                    <a:pt x="110514" y="2191"/>
                    <a:pt x="113419" y="2346"/>
                  </a:cubicBezTo>
                  <a:cubicBezTo>
                    <a:pt x="116229" y="2513"/>
                    <a:pt x="119039" y="2656"/>
                    <a:pt x="121789" y="2787"/>
                  </a:cubicBezTo>
                  <a:cubicBezTo>
                    <a:pt x="124528" y="2917"/>
                    <a:pt x="127242" y="3048"/>
                    <a:pt x="129957" y="3156"/>
                  </a:cubicBezTo>
                  <a:cubicBezTo>
                    <a:pt x="132195" y="3251"/>
                    <a:pt x="134446" y="3334"/>
                    <a:pt x="136732" y="3406"/>
                  </a:cubicBezTo>
                  <a:cubicBezTo>
                    <a:pt x="139029" y="3477"/>
                    <a:pt x="141375" y="3525"/>
                    <a:pt x="143792" y="3549"/>
                  </a:cubicBezTo>
                  <a:cubicBezTo>
                    <a:pt x="146209" y="3584"/>
                    <a:pt x="148709" y="3584"/>
                    <a:pt x="151293" y="3560"/>
                  </a:cubicBezTo>
                  <a:cubicBezTo>
                    <a:pt x="153888" y="3537"/>
                    <a:pt x="156591" y="3489"/>
                    <a:pt x="159389" y="3406"/>
                  </a:cubicBezTo>
                  <a:cubicBezTo>
                    <a:pt x="162175" y="3322"/>
                    <a:pt x="165068" y="3203"/>
                    <a:pt x="168033" y="3084"/>
                  </a:cubicBezTo>
                  <a:cubicBezTo>
                    <a:pt x="170998" y="2953"/>
                    <a:pt x="174010" y="2810"/>
                    <a:pt x="177046" y="2667"/>
                  </a:cubicBezTo>
                  <a:cubicBezTo>
                    <a:pt x="180094" y="2525"/>
                    <a:pt x="183118" y="2382"/>
                    <a:pt x="186119" y="2275"/>
                  </a:cubicBezTo>
                  <a:cubicBezTo>
                    <a:pt x="189107" y="2155"/>
                    <a:pt x="192024" y="2072"/>
                    <a:pt x="194858" y="2025"/>
                  </a:cubicBezTo>
                  <a:cubicBezTo>
                    <a:pt x="197703" y="1977"/>
                    <a:pt x="200454" y="1941"/>
                    <a:pt x="203133" y="1882"/>
                  </a:cubicBezTo>
                  <a:cubicBezTo>
                    <a:pt x="205812" y="1822"/>
                    <a:pt x="208419" y="1763"/>
                    <a:pt x="210943" y="1703"/>
                  </a:cubicBezTo>
                  <a:cubicBezTo>
                    <a:pt x="213467" y="1655"/>
                    <a:pt x="215920" y="1608"/>
                    <a:pt x="218301" y="1584"/>
                  </a:cubicBezTo>
                  <a:cubicBezTo>
                    <a:pt x="220694" y="1548"/>
                    <a:pt x="223004" y="1536"/>
                    <a:pt x="225243" y="1536"/>
                  </a:cubicBezTo>
                  <a:cubicBezTo>
                    <a:pt x="227493" y="1548"/>
                    <a:pt x="229660" y="1560"/>
                    <a:pt x="231779" y="1596"/>
                  </a:cubicBezTo>
                  <a:cubicBezTo>
                    <a:pt x="233887" y="1632"/>
                    <a:pt x="235934" y="1679"/>
                    <a:pt x="237923" y="1727"/>
                  </a:cubicBezTo>
                  <a:cubicBezTo>
                    <a:pt x="240256" y="1774"/>
                    <a:pt x="242507" y="1834"/>
                    <a:pt x="244686" y="1870"/>
                  </a:cubicBezTo>
                  <a:cubicBezTo>
                    <a:pt x="246876" y="1905"/>
                    <a:pt x="248996" y="1941"/>
                    <a:pt x="251055" y="1953"/>
                  </a:cubicBezTo>
                  <a:cubicBezTo>
                    <a:pt x="253115" y="1965"/>
                    <a:pt x="255115" y="1965"/>
                    <a:pt x="257056" y="1965"/>
                  </a:cubicBezTo>
                  <a:cubicBezTo>
                    <a:pt x="258985" y="1977"/>
                    <a:pt x="260866" y="1977"/>
                    <a:pt x="262652" y="1977"/>
                  </a:cubicBezTo>
                  <a:lnTo>
                    <a:pt x="272284" y="1977"/>
                  </a:lnTo>
                  <a:lnTo>
                    <a:pt x="285643" y="1977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239463" y="1518475"/>
              <a:ext cx="7141075" cy="115525"/>
            </a:xfrm>
            <a:custGeom>
              <a:rect b="b" l="l" r="r" t="t"/>
              <a:pathLst>
                <a:path extrusionOk="0" fill="none" h="4621" w="285643">
                  <a:moveTo>
                    <a:pt x="0" y="2525"/>
                  </a:moveTo>
                  <a:cubicBezTo>
                    <a:pt x="0" y="2525"/>
                    <a:pt x="1881" y="2525"/>
                    <a:pt x="5358" y="2525"/>
                  </a:cubicBezTo>
                  <a:cubicBezTo>
                    <a:pt x="7096" y="2525"/>
                    <a:pt x="9263" y="2513"/>
                    <a:pt x="11871" y="2477"/>
                  </a:cubicBezTo>
                  <a:cubicBezTo>
                    <a:pt x="14478" y="2430"/>
                    <a:pt x="17550" y="2335"/>
                    <a:pt x="21062" y="2168"/>
                  </a:cubicBezTo>
                  <a:cubicBezTo>
                    <a:pt x="24575" y="2001"/>
                    <a:pt x="28516" y="1775"/>
                    <a:pt x="32826" y="1501"/>
                  </a:cubicBezTo>
                  <a:cubicBezTo>
                    <a:pt x="37136" y="1227"/>
                    <a:pt x="41755" y="930"/>
                    <a:pt x="46577" y="644"/>
                  </a:cubicBezTo>
                  <a:cubicBezTo>
                    <a:pt x="48982" y="501"/>
                    <a:pt x="51423" y="382"/>
                    <a:pt x="53864" y="275"/>
                  </a:cubicBezTo>
                  <a:cubicBezTo>
                    <a:pt x="56305" y="168"/>
                    <a:pt x="58746" y="96"/>
                    <a:pt x="61186" y="49"/>
                  </a:cubicBezTo>
                  <a:cubicBezTo>
                    <a:pt x="63615" y="1"/>
                    <a:pt x="66020" y="1"/>
                    <a:pt x="68390" y="25"/>
                  </a:cubicBezTo>
                  <a:cubicBezTo>
                    <a:pt x="70759" y="60"/>
                    <a:pt x="73105" y="132"/>
                    <a:pt x="75426" y="227"/>
                  </a:cubicBezTo>
                  <a:cubicBezTo>
                    <a:pt x="77748" y="322"/>
                    <a:pt x="80070" y="441"/>
                    <a:pt x="82380" y="596"/>
                  </a:cubicBezTo>
                  <a:cubicBezTo>
                    <a:pt x="84689" y="739"/>
                    <a:pt x="86999" y="894"/>
                    <a:pt x="89333" y="1072"/>
                  </a:cubicBezTo>
                  <a:cubicBezTo>
                    <a:pt x="91666" y="1239"/>
                    <a:pt x="94024" y="1418"/>
                    <a:pt x="96429" y="1596"/>
                  </a:cubicBezTo>
                  <a:cubicBezTo>
                    <a:pt x="98834" y="1811"/>
                    <a:pt x="101263" y="2037"/>
                    <a:pt x="103692" y="2251"/>
                  </a:cubicBezTo>
                  <a:cubicBezTo>
                    <a:pt x="106109" y="2477"/>
                    <a:pt x="108526" y="2692"/>
                    <a:pt x="110919" y="2906"/>
                  </a:cubicBezTo>
                  <a:cubicBezTo>
                    <a:pt x="113300" y="3120"/>
                    <a:pt x="115681" y="3287"/>
                    <a:pt x="118027" y="3442"/>
                  </a:cubicBezTo>
                  <a:cubicBezTo>
                    <a:pt x="120384" y="3585"/>
                    <a:pt x="122694" y="3728"/>
                    <a:pt x="124992" y="3858"/>
                  </a:cubicBezTo>
                  <a:cubicBezTo>
                    <a:pt x="126909" y="3966"/>
                    <a:pt x="128826" y="4073"/>
                    <a:pt x="130767" y="4168"/>
                  </a:cubicBezTo>
                  <a:cubicBezTo>
                    <a:pt x="132695" y="4263"/>
                    <a:pt x="134660" y="4347"/>
                    <a:pt x="136660" y="4418"/>
                  </a:cubicBezTo>
                  <a:cubicBezTo>
                    <a:pt x="138660" y="4490"/>
                    <a:pt x="140708" y="4537"/>
                    <a:pt x="142839" y="4573"/>
                  </a:cubicBezTo>
                  <a:cubicBezTo>
                    <a:pt x="144959" y="4609"/>
                    <a:pt x="147173" y="4620"/>
                    <a:pt x="149483" y="4597"/>
                  </a:cubicBezTo>
                  <a:cubicBezTo>
                    <a:pt x="151793" y="4585"/>
                    <a:pt x="154210" y="4537"/>
                    <a:pt x="156746" y="4454"/>
                  </a:cubicBezTo>
                  <a:cubicBezTo>
                    <a:pt x="159282" y="4370"/>
                    <a:pt x="161925" y="4263"/>
                    <a:pt x="164628" y="4132"/>
                  </a:cubicBezTo>
                  <a:cubicBezTo>
                    <a:pt x="166509" y="4037"/>
                    <a:pt x="168402" y="3942"/>
                    <a:pt x="170307" y="3835"/>
                  </a:cubicBezTo>
                  <a:cubicBezTo>
                    <a:pt x="172212" y="3739"/>
                    <a:pt x="174141" y="3632"/>
                    <a:pt x="176106" y="3525"/>
                  </a:cubicBezTo>
                  <a:cubicBezTo>
                    <a:pt x="178058" y="3430"/>
                    <a:pt x="180023" y="3335"/>
                    <a:pt x="181999" y="3227"/>
                  </a:cubicBezTo>
                  <a:cubicBezTo>
                    <a:pt x="183976" y="3132"/>
                    <a:pt x="185964" y="3037"/>
                    <a:pt x="187988" y="2906"/>
                  </a:cubicBezTo>
                  <a:cubicBezTo>
                    <a:pt x="190012" y="2775"/>
                    <a:pt x="192060" y="2608"/>
                    <a:pt x="194120" y="2418"/>
                  </a:cubicBezTo>
                  <a:cubicBezTo>
                    <a:pt x="196168" y="2239"/>
                    <a:pt x="198215" y="2037"/>
                    <a:pt x="200204" y="1846"/>
                  </a:cubicBezTo>
                  <a:cubicBezTo>
                    <a:pt x="204192" y="1477"/>
                    <a:pt x="207895" y="1168"/>
                    <a:pt x="211253" y="941"/>
                  </a:cubicBezTo>
                  <a:cubicBezTo>
                    <a:pt x="214610" y="715"/>
                    <a:pt x="217682" y="584"/>
                    <a:pt x="220540" y="525"/>
                  </a:cubicBezTo>
                  <a:cubicBezTo>
                    <a:pt x="223385" y="465"/>
                    <a:pt x="226064" y="465"/>
                    <a:pt x="228612" y="537"/>
                  </a:cubicBezTo>
                  <a:cubicBezTo>
                    <a:pt x="231172" y="608"/>
                    <a:pt x="233625" y="739"/>
                    <a:pt x="235970" y="906"/>
                  </a:cubicBezTo>
                  <a:cubicBezTo>
                    <a:pt x="238316" y="1072"/>
                    <a:pt x="240590" y="1263"/>
                    <a:pt x="242769" y="1453"/>
                  </a:cubicBezTo>
                  <a:cubicBezTo>
                    <a:pt x="244769" y="1620"/>
                    <a:pt x="246721" y="1787"/>
                    <a:pt x="248626" y="1930"/>
                  </a:cubicBezTo>
                  <a:cubicBezTo>
                    <a:pt x="250520" y="2073"/>
                    <a:pt x="252389" y="2204"/>
                    <a:pt x="254211" y="2275"/>
                  </a:cubicBezTo>
                  <a:cubicBezTo>
                    <a:pt x="257854" y="2442"/>
                    <a:pt x="261319" y="2501"/>
                    <a:pt x="264533" y="2513"/>
                  </a:cubicBezTo>
                  <a:cubicBezTo>
                    <a:pt x="267796" y="2525"/>
                    <a:pt x="270760" y="2525"/>
                    <a:pt x="273368" y="2525"/>
                  </a:cubicBezTo>
                  <a:lnTo>
                    <a:pt x="280023" y="2525"/>
                  </a:lnTo>
                  <a:lnTo>
                    <a:pt x="285643" y="2525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239463" y="1734275"/>
              <a:ext cx="7141075" cy="157500"/>
            </a:xfrm>
            <a:custGeom>
              <a:rect b="b" l="l" r="r" t="t"/>
              <a:pathLst>
                <a:path extrusionOk="0" fill="none" h="6300" w="285643">
                  <a:moveTo>
                    <a:pt x="0" y="4037"/>
                  </a:moveTo>
                  <a:cubicBezTo>
                    <a:pt x="0" y="4037"/>
                    <a:pt x="2358" y="4037"/>
                    <a:pt x="6703" y="4025"/>
                  </a:cubicBezTo>
                  <a:cubicBezTo>
                    <a:pt x="8882" y="4025"/>
                    <a:pt x="11609" y="3989"/>
                    <a:pt x="14907" y="3894"/>
                  </a:cubicBezTo>
                  <a:cubicBezTo>
                    <a:pt x="18193" y="3799"/>
                    <a:pt x="22074" y="3620"/>
                    <a:pt x="26480" y="3358"/>
                  </a:cubicBezTo>
                  <a:cubicBezTo>
                    <a:pt x="28670" y="3239"/>
                    <a:pt x="31004" y="3085"/>
                    <a:pt x="33433" y="2930"/>
                  </a:cubicBezTo>
                  <a:cubicBezTo>
                    <a:pt x="35874" y="2763"/>
                    <a:pt x="38410" y="2596"/>
                    <a:pt x="41029" y="2418"/>
                  </a:cubicBezTo>
                  <a:cubicBezTo>
                    <a:pt x="43648" y="2239"/>
                    <a:pt x="46339" y="2073"/>
                    <a:pt x="49066" y="1930"/>
                  </a:cubicBezTo>
                  <a:cubicBezTo>
                    <a:pt x="51792" y="1775"/>
                    <a:pt x="54555" y="1644"/>
                    <a:pt x="57317" y="1549"/>
                  </a:cubicBezTo>
                  <a:cubicBezTo>
                    <a:pt x="60067" y="1453"/>
                    <a:pt x="62794" y="1394"/>
                    <a:pt x="65473" y="1394"/>
                  </a:cubicBezTo>
                  <a:cubicBezTo>
                    <a:pt x="68163" y="1394"/>
                    <a:pt x="70795" y="1453"/>
                    <a:pt x="73402" y="1549"/>
                  </a:cubicBezTo>
                  <a:cubicBezTo>
                    <a:pt x="76010" y="1644"/>
                    <a:pt x="78605" y="1763"/>
                    <a:pt x="81213" y="1906"/>
                  </a:cubicBezTo>
                  <a:cubicBezTo>
                    <a:pt x="83808" y="2049"/>
                    <a:pt x="86416" y="2215"/>
                    <a:pt x="89047" y="2382"/>
                  </a:cubicBezTo>
                  <a:cubicBezTo>
                    <a:pt x="91678" y="2549"/>
                    <a:pt x="94333" y="2727"/>
                    <a:pt x="97012" y="2954"/>
                  </a:cubicBezTo>
                  <a:cubicBezTo>
                    <a:pt x="99691" y="3192"/>
                    <a:pt x="102358" y="3442"/>
                    <a:pt x="105037" y="3704"/>
                  </a:cubicBezTo>
                  <a:cubicBezTo>
                    <a:pt x="107645" y="3978"/>
                    <a:pt x="110252" y="4263"/>
                    <a:pt x="112848" y="4525"/>
                  </a:cubicBezTo>
                  <a:cubicBezTo>
                    <a:pt x="115407" y="4763"/>
                    <a:pt x="117967" y="4966"/>
                    <a:pt x="120503" y="5156"/>
                  </a:cubicBezTo>
                  <a:cubicBezTo>
                    <a:pt x="123730" y="5394"/>
                    <a:pt x="126945" y="5609"/>
                    <a:pt x="130195" y="5799"/>
                  </a:cubicBezTo>
                  <a:cubicBezTo>
                    <a:pt x="133481" y="5966"/>
                    <a:pt x="136851" y="6097"/>
                    <a:pt x="140363" y="6204"/>
                  </a:cubicBezTo>
                  <a:cubicBezTo>
                    <a:pt x="142708" y="6264"/>
                    <a:pt x="145161" y="6299"/>
                    <a:pt x="147757" y="6299"/>
                  </a:cubicBezTo>
                  <a:cubicBezTo>
                    <a:pt x="150364" y="6287"/>
                    <a:pt x="153126" y="6240"/>
                    <a:pt x="156067" y="6145"/>
                  </a:cubicBezTo>
                  <a:cubicBezTo>
                    <a:pt x="159008" y="6049"/>
                    <a:pt x="162116" y="5918"/>
                    <a:pt x="165390" y="5787"/>
                  </a:cubicBezTo>
                  <a:cubicBezTo>
                    <a:pt x="168676" y="5656"/>
                    <a:pt x="172153" y="5513"/>
                    <a:pt x="175808" y="5335"/>
                  </a:cubicBezTo>
                  <a:cubicBezTo>
                    <a:pt x="177641" y="5252"/>
                    <a:pt x="179523" y="5132"/>
                    <a:pt x="181463" y="4990"/>
                  </a:cubicBezTo>
                  <a:cubicBezTo>
                    <a:pt x="183392" y="4835"/>
                    <a:pt x="185416" y="4609"/>
                    <a:pt x="187512" y="4335"/>
                  </a:cubicBezTo>
                  <a:cubicBezTo>
                    <a:pt x="189607" y="4049"/>
                    <a:pt x="191727" y="3728"/>
                    <a:pt x="193858" y="3394"/>
                  </a:cubicBezTo>
                  <a:cubicBezTo>
                    <a:pt x="195977" y="3061"/>
                    <a:pt x="198084" y="2716"/>
                    <a:pt x="200144" y="2394"/>
                  </a:cubicBezTo>
                  <a:cubicBezTo>
                    <a:pt x="202192" y="2073"/>
                    <a:pt x="204157" y="1775"/>
                    <a:pt x="206038" y="1513"/>
                  </a:cubicBezTo>
                  <a:cubicBezTo>
                    <a:pt x="207907" y="1263"/>
                    <a:pt x="209681" y="1037"/>
                    <a:pt x="211348" y="858"/>
                  </a:cubicBezTo>
                  <a:cubicBezTo>
                    <a:pt x="214670" y="489"/>
                    <a:pt x="217587" y="263"/>
                    <a:pt x="220230" y="108"/>
                  </a:cubicBezTo>
                  <a:cubicBezTo>
                    <a:pt x="222754" y="25"/>
                    <a:pt x="225064" y="1"/>
                    <a:pt x="227183" y="37"/>
                  </a:cubicBezTo>
                  <a:cubicBezTo>
                    <a:pt x="229303" y="72"/>
                    <a:pt x="231279" y="168"/>
                    <a:pt x="233148" y="310"/>
                  </a:cubicBezTo>
                  <a:cubicBezTo>
                    <a:pt x="235018" y="453"/>
                    <a:pt x="236804" y="632"/>
                    <a:pt x="238542" y="846"/>
                  </a:cubicBezTo>
                  <a:cubicBezTo>
                    <a:pt x="240280" y="1061"/>
                    <a:pt x="241995" y="1311"/>
                    <a:pt x="243662" y="1573"/>
                  </a:cubicBezTo>
                  <a:cubicBezTo>
                    <a:pt x="245340" y="1823"/>
                    <a:pt x="246995" y="2096"/>
                    <a:pt x="248615" y="2370"/>
                  </a:cubicBezTo>
                  <a:cubicBezTo>
                    <a:pt x="250258" y="2632"/>
                    <a:pt x="251865" y="2870"/>
                    <a:pt x="253449" y="3085"/>
                  </a:cubicBezTo>
                  <a:cubicBezTo>
                    <a:pt x="255032" y="3287"/>
                    <a:pt x="256604" y="3466"/>
                    <a:pt x="258163" y="3608"/>
                  </a:cubicBezTo>
                  <a:cubicBezTo>
                    <a:pt x="260104" y="3775"/>
                    <a:pt x="261997" y="3882"/>
                    <a:pt x="263831" y="3954"/>
                  </a:cubicBezTo>
                  <a:cubicBezTo>
                    <a:pt x="265688" y="4001"/>
                    <a:pt x="267474" y="4013"/>
                    <a:pt x="269189" y="4025"/>
                  </a:cubicBezTo>
                  <a:cubicBezTo>
                    <a:pt x="272606" y="4037"/>
                    <a:pt x="275594" y="4037"/>
                    <a:pt x="278035" y="4037"/>
                  </a:cubicBezTo>
                  <a:lnTo>
                    <a:pt x="285643" y="4037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239463" y="1953950"/>
              <a:ext cx="7141075" cy="185175"/>
            </a:xfrm>
            <a:custGeom>
              <a:rect b="b" l="l" r="r" t="t"/>
              <a:pathLst>
                <a:path extrusionOk="0" fill="none" h="7407" w="285643">
                  <a:moveTo>
                    <a:pt x="0" y="5394"/>
                  </a:moveTo>
                  <a:cubicBezTo>
                    <a:pt x="0" y="5394"/>
                    <a:pt x="2358" y="5394"/>
                    <a:pt x="6680" y="5394"/>
                  </a:cubicBezTo>
                  <a:cubicBezTo>
                    <a:pt x="8835" y="5394"/>
                    <a:pt x="11537" y="5370"/>
                    <a:pt x="14764" y="5311"/>
                  </a:cubicBezTo>
                  <a:cubicBezTo>
                    <a:pt x="17991" y="5239"/>
                    <a:pt x="21789" y="5097"/>
                    <a:pt x="26111" y="4882"/>
                  </a:cubicBezTo>
                  <a:cubicBezTo>
                    <a:pt x="28266" y="4775"/>
                    <a:pt x="30552" y="4644"/>
                    <a:pt x="32945" y="4501"/>
                  </a:cubicBezTo>
                  <a:cubicBezTo>
                    <a:pt x="35338" y="4358"/>
                    <a:pt x="37826" y="4215"/>
                    <a:pt x="40410" y="4061"/>
                  </a:cubicBezTo>
                  <a:cubicBezTo>
                    <a:pt x="42994" y="3906"/>
                    <a:pt x="45649" y="3751"/>
                    <a:pt x="48340" y="3620"/>
                  </a:cubicBezTo>
                  <a:cubicBezTo>
                    <a:pt x="51042" y="3489"/>
                    <a:pt x="53769" y="3370"/>
                    <a:pt x="56507" y="3287"/>
                  </a:cubicBezTo>
                  <a:cubicBezTo>
                    <a:pt x="59246" y="3203"/>
                    <a:pt x="61984" y="3144"/>
                    <a:pt x="64758" y="3096"/>
                  </a:cubicBezTo>
                  <a:cubicBezTo>
                    <a:pt x="67521" y="3037"/>
                    <a:pt x="70307" y="2989"/>
                    <a:pt x="73105" y="2953"/>
                  </a:cubicBezTo>
                  <a:cubicBezTo>
                    <a:pt x="75903" y="2906"/>
                    <a:pt x="78712" y="2882"/>
                    <a:pt x="81498" y="2882"/>
                  </a:cubicBezTo>
                  <a:cubicBezTo>
                    <a:pt x="84296" y="2882"/>
                    <a:pt x="87071" y="2918"/>
                    <a:pt x="89833" y="2989"/>
                  </a:cubicBezTo>
                  <a:cubicBezTo>
                    <a:pt x="92595" y="3061"/>
                    <a:pt x="95345" y="3180"/>
                    <a:pt x="98060" y="3382"/>
                  </a:cubicBezTo>
                  <a:cubicBezTo>
                    <a:pt x="100775" y="3573"/>
                    <a:pt x="103442" y="3834"/>
                    <a:pt x="106061" y="4132"/>
                  </a:cubicBezTo>
                  <a:cubicBezTo>
                    <a:pt x="108669" y="4430"/>
                    <a:pt x="111240" y="4751"/>
                    <a:pt x="113752" y="5073"/>
                  </a:cubicBezTo>
                  <a:cubicBezTo>
                    <a:pt x="116277" y="5394"/>
                    <a:pt x="118753" y="5692"/>
                    <a:pt x="121206" y="5978"/>
                  </a:cubicBezTo>
                  <a:cubicBezTo>
                    <a:pt x="123647" y="6251"/>
                    <a:pt x="126099" y="6501"/>
                    <a:pt x="128600" y="6716"/>
                  </a:cubicBezTo>
                  <a:cubicBezTo>
                    <a:pt x="130647" y="6882"/>
                    <a:pt x="132755" y="7025"/>
                    <a:pt x="134886" y="7144"/>
                  </a:cubicBezTo>
                  <a:cubicBezTo>
                    <a:pt x="137065" y="7228"/>
                    <a:pt x="139291" y="7299"/>
                    <a:pt x="141565" y="7359"/>
                  </a:cubicBezTo>
                  <a:cubicBezTo>
                    <a:pt x="143911" y="7394"/>
                    <a:pt x="146328" y="7406"/>
                    <a:pt x="148864" y="7394"/>
                  </a:cubicBezTo>
                  <a:cubicBezTo>
                    <a:pt x="151400" y="7383"/>
                    <a:pt x="154067" y="7347"/>
                    <a:pt x="156877" y="7311"/>
                  </a:cubicBezTo>
                  <a:cubicBezTo>
                    <a:pt x="159699" y="7287"/>
                    <a:pt x="162711" y="7275"/>
                    <a:pt x="165961" y="7240"/>
                  </a:cubicBezTo>
                  <a:cubicBezTo>
                    <a:pt x="169200" y="7192"/>
                    <a:pt x="172712" y="7097"/>
                    <a:pt x="176522" y="6894"/>
                  </a:cubicBezTo>
                  <a:cubicBezTo>
                    <a:pt x="178427" y="6787"/>
                    <a:pt x="180427" y="6621"/>
                    <a:pt x="182523" y="6359"/>
                  </a:cubicBezTo>
                  <a:cubicBezTo>
                    <a:pt x="184618" y="6097"/>
                    <a:pt x="186809" y="5763"/>
                    <a:pt x="189095" y="5347"/>
                  </a:cubicBezTo>
                  <a:cubicBezTo>
                    <a:pt x="191381" y="4942"/>
                    <a:pt x="193703" y="4489"/>
                    <a:pt x="196001" y="4037"/>
                  </a:cubicBezTo>
                  <a:cubicBezTo>
                    <a:pt x="198311" y="3573"/>
                    <a:pt x="200573" y="3120"/>
                    <a:pt x="202764" y="2703"/>
                  </a:cubicBezTo>
                  <a:cubicBezTo>
                    <a:pt x="204942" y="2287"/>
                    <a:pt x="207014" y="1918"/>
                    <a:pt x="208979" y="1584"/>
                  </a:cubicBezTo>
                  <a:cubicBezTo>
                    <a:pt x="210943" y="1263"/>
                    <a:pt x="212777" y="977"/>
                    <a:pt x="214515" y="739"/>
                  </a:cubicBezTo>
                  <a:cubicBezTo>
                    <a:pt x="217742" y="394"/>
                    <a:pt x="220563" y="167"/>
                    <a:pt x="222992" y="84"/>
                  </a:cubicBezTo>
                  <a:cubicBezTo>
                    <a:pt x="225409" y="1"/>
                    <a:pt x="227517" y="13"/>
                    <a:pt x="229398" y="108"/>
                  </a:cubicBezTo>
                  <a:cubicBezTo>
                    <a:pt x="231267" y="191"/>
                    <a:pt x="232982" y="334"/>
                    <a:pt x="234577" y="501"/>
                  </a:cubicBezTo>
                  <a:cubicBezTo>
                    <a:pt x="236173" y="679"/>
                    <a:pt x="237685" y="894"/>
                    <a:pt x="239137" y="1120"/>
                  </a:cubicBezTo>
                  <a:cubicBezTo>
                    <a:pt x="240578" y="1358"/>
                    <a:pt x="241995" y="1608"/>
                    <a:pt x="243388" y="1882"/>
                  </a:cubicBezTo>
                  <a:cubicBezTo>
                    <a:pt x="244781" y="2144"/>
                    <a:pt x="246186" y="2418"/>
                    <a:pt x="247579" y="2703"/>
                  </a:cubicBezTo>
                  <a:cubicBezTo>
                    <a:pt x="248996" y="2989"/>
                    <a:pt x="250401" y="3275"/>
                    <a:pt x="251829" y="3537"/>
                  </a:cubicBezTo>
                  <a:cubicBezTo>
                    <a:pt x="254699" y="4073"/>
                    <a:pt x="257544" y="4549"/>
                    <a:pt x="260295" y="4906"/>
                  </a:cubicBezTo>
                  <a:cubicBezTo>
                    <a:pt x="263176" y="5168"/>
                    <a:pt x="265938" y="5311"/>
                    <a:pt x="268522" y="5358"/>
                  </a:cubicBezTo>
                  <a:cubicBezTo>
                    <a:pt x="271165" y="5382"/>
                    <a:pt x="273570" y="5394"/>
                    <a:pt x="275701" y="5394"/>
                  </a:cubicBezTo>
                  <a:lnTo>
                    <a:pt x="281107" y="5394"/>
                  </a:lnTo>
                  <a:lnTo>
                    <a:pt x="285643" y="5394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239463" y="2216775"/>
              <a:ext cx="7141075" cy="168500"/>
            </a:xfrm>
            <a:custGeom>
              <a:rect b="b" l="l" r="r" t="t"/>
              <a:pathLst>
                <a:path extrusionOk="0" fill="none" h="6740" w="285643">
                  <a:moveTo>
                    <a:pt x="0" y="5025"/>
                  </a:moveTo>
                  <a:lnTo>
                    <a:pt x="5620" y="5025"/>
                  </a:lnTo>
                  <a:cubicBezTo>
                    <a:pt x="7430" y="5025"/>
                    <a:pt x="9668" y="5025"/>
                    <a:pt x="12311" y="5025"/>
                  </a:cubicBezTo>
                  <a:cubicBezTo>
                    <a:pt x="14954" y="5013"/>
                    <a:pt x="18026" y="4978"/>
                    <a:pt x="21515" y="4894"/>
                  </a:cubicBezTo>
                  <a:cubicBezTo>
                    <a:pt x="25015" y="4811"/>
                    <a:pt x="28956" y="4656"/>
                    <a:pt x="33266" y="4478"/>
                  </a:cubicBezTo>
                  <a:cubicBezTo>
                    <a:pt x="37564" y="4287"/>
                    <a:pt x="42196" y="4073"/>
                    <a:pt x="47042" y="3870"/>
                  </a:cubicBezTo>
                  <a:cubicBezTo>
                    <a:pt x="49685" y="3763"/>
                    <a:pt x="52388" y="3656"/>
                    <a:pt x="55233" y="3489"/>
                  </a:cubicBezTo>
                  <a:cubicBezTo>
                    <a:pt x="58079" y="3335"/>
                    <a:pt x="61055" y="3097"/>
                    <a:pt x="64127" y="2811"/>
                  </a:cubicBezTo>
                  <a:cubicBezTo>
                    <a:pt x="67199" y="2537"/>
                    <a:pt x="70318" y="2239"/>
                    <a:pt x="73426" y="1965"/>
                  </a:cubicBezTo>
                  <a:cubicBezTo>
                    <a:pt x="76545" y="1692"/>
                    <a:pt x="79629" y="1453"/>
                    <a:pt x="82653" y="1275"/>
                  </a:cubicBezTo>
                  <a:cubicBezTo>
                    <a:pt x="85689" y="1108"/>
                    <a:pt x="88666" y="1013"/>
                    <a:pt x="91571" y="989"/>
                  </a:cubicBezTo>
                  <a:cubicBezTo>
                    <a:pt x="94476" y="965"/>
                    <a:pt x="97322" y="1037"/>
                    <a:pt x="100096" y="1215"/>
                  </a:cubicBezTo>
                  <a:cubicBezTo>
                    <a:pt x="102858" y="1394"/>
                    <a:pt x="105549" y="1656"/>
                    <a:pt x="108192" y="1977"/>
                  </a:cubicBezTo>
                  <a:cubicBezTo>
                    <a:pt x="110776" y="2311"/>
                    <a:pt x="113312" y="2704"/>
                    <a:pt x="115788" y="3108"/>
                  </a:cubicBezTo>
                  <a:cubicBezTo>
                    <a:pt x="118205" y="3525"/>
                    <a:pt x="120587" y="3954"/>
                    <a:pt x="122968" y="4394"/>
                  </a:cubicBezTo>
                  <a:cubicBezTo>
                    <a:pt x="125349" y="4811"/>
                    <a:pt x="127754" y="5204"/>
                    <a:pt x="130219" y="5549"/>
                  </a:cubicBezTo>
                  <a:cubicBezTo>
                    <a:pt x="132731" y="5847"/>
                    <a:pt x="135327" y="6073"/>
                    <a:pt x="138041" y="6228"/>
                  </a:cubicBezTo>
                  <a:cubicBezTo>
                    <a:pt x="140768" y="6383"/>
                    <a:pt x="143625" y="6454"/>
                    <a:pt x="146638" y="6466"/>
                  </a:cubicBezTo>
                  <a:cubicBezTo>
                    <a:pt x="149269" y="6478"/>
                    <a:pt x="152019" y="6478"/>
                    <a:pt x="154889" y="6514"/>
                  </a:cubicBezTo>
                  <a:cubicBezTo>
                    <a:pt x="157782" y="6561"/>
                    <a:pt x="160854" y="6633"/>
                    <a:pt x="164164" y="6680"/>
                  </a:cubicBezTo>
                  <a:cubicBezTo>
                    <a:pt x="167485" y="6740"/>
                    <a:pt x="171117" y="6740"/>
                    <a:pt x="175058" y="6633"/>
                  </a:cubicBezTo>
                  <a:cubicBezTo>
                    <a:pt x="177034" y="6585"/>
                    <a:pt x="179118" y="6478"/>
                    <a:pt x="181285" y="6287"/>
                  </a:cubicBezTo>
                  <a:cubicBezTo>
                    <a:pt x="183464" y="6085"/>
                    <a:pt x="185750" y="5787"/>
                    <a:pt x="188131" y="5406"/>
                  </a:cubicBezTo>
                  <a:cubicBezTo>
                    <a:pt x="190524" y="5013"/>
                    <a:pt x="192977" y="4573"/>
                    <a:pt x="195441" y="4097"/>
                  </a:cubicBezTo>
                  <a:cubicBezTo>
                    <a:pt x="197894" y="3632"/>
                    <a:pt x="200335" y="3144"/>
                    <a:pt x="202692" y="2704"/>
                  </a:cubicBezTo>
                  <a:cubicBezTo>
                    <a:pt x="205038" y="2263"/>
                    <a:pt x="207264" y="1870"/>
                    <a:pt x="209348" y="1537"/>
                  </a:cubicBezTo>
                  <a:cubicBezTo>
                    <a:pt x="211419" y="1215"/>
                    <a:pt x="213348" y="941"/>
                    <a:pt x="215098" y="727"/>
                  </a:cubicBezTo>
                  <a:cubicBezTo>
                    <a:pt x="218551" y="310"/>
                    <a:pt x="221445" y="108"/>
                    <a:pt x="223992" y="1"/>
                  </a:cubicBezTo>
                  <a:cubicBezTo>
                    <a:pt x="226302" y="25"/>
                    <a:pt x="228410" y="84"/>
                    <a:pt x="230279" y="215"/>
                  </a:cubicBezTo>
                  <a:cubicBezTo>
                    <a:pt x="232148" y="334"/>
                    <a:pt x="233851" y="513"/>
                    <a:pt x="235434" y="703"/>
                  </a:cubicBezTo>
                  <a:cubicBezTo>
                    <a:pt x="237030" y="894"/>
                    <a:pt x="238530" y="1108"/>
                    <a:pt x="239971" y="1346"/>
                  </a:cubicBezTo>
                  <a:cubicBezTo>
                    <a:pt x="241423" y="1573"/>
                    <a:pt x="242840" y="1823"/>
                    <a:pt x="244245" y="2073"/>
                  </a:cubicBezTo>
                  <a:cubicBezTo>
                    <a:pt x="245650" y="2335"/>
                    <a:pt x="247055" y="2596"/>
                    <a:pt x="248507" y="2870"/>
                  </a:cubicBezTo>
                  <a:cubicBezTo>
                    <a:pt x="249948" y="3132"/>
                    <a:pt x="251413" y="3382"/>
                    <a:pt x="252889" y="3620"/>
                  </a:cubicBezTo>
                  <a:cubicBezTo>
                    <a:pt x="254377" y="3859"/>
                    <a:pt x="255877" y="4085"/>
                    <a:pt x="257413" y="4263"/>
                  </a:cubicBezTo>
                  <a:cubicBezTo>
                    <a:pt x="260473" y="4621"/>
                    <a:pt x="263485" y="4871"/>
                    <a:pt x="266355" y="4990"/>
                  </a:cubicBezTo>
                  <a:cubicBezTo>
                    <a:pt x="269320" y="5013"/>
                    <a:pt x="272022" y="5025"/>
                    <a:pt x="274415" y="5025"/>
                  </a:cubicBezTo>
                  <a:lnTo>
                    <a:pt x="282714" y="5025"/>
                  </a:lnTo>
                  <a:lnTo>
                    <a:pt x="285643" y="5025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239463" y="2441800"/>
              <a:ext cx="7141075" cy="191725"/>
            </a:xfrm>
            <a:custGeom>
              <a:rect b="b" l="l" r="r" t="t"/>
              <a:pathLst>
                <a:path extrusionOk="0" fill="none" h="7669" w="285643">
                  <a:moveTo>
                    <a:pt x="0" y="6168"/>
                  </a:moveTo>
                  <a:lnTo>
                    <a:pt x="6644" y="6168"/>
                  </a:lnTo>
                  <a:lnTo>
                    <a:pt x="14490" y="6168"/>
                  </a:lnTo>
                  <a:cubicBezTo>
                    <a:pt x="17550" y="6168"/>
                    <a:pt x="21074" y="6168"/>
                    <a:pt x="25027" y="6121"/>
                  </a:cubicBezTo>
                  <a:cubicBezTo>
                    <a:pt x="28992" y="6073"/>
                    <a:pt x="33421" y="5990"/>
                    <a:pt x="38231" y="5859"/>
                  </a:cubicBezTo>
                  <a:cubicBezTo>
                    <a:pt x="40624" y="5799"/>
                    <a:pt x="43125" y="5728"/>
                    <a:pt x="45780" y="5597"/>
                  </a:cubicBezTo>
                  <a:cubicBezTo>
                    <a:pt x="48435" y="5478"/>
                    <a:pt x="51304" y="5240"/>
                    <a:pt x="54388" y="4883"/>
                  </a:cubicBezTo>
                  <a:cubicBezTo>
                    <a:pt x="57484" y="4513"/>
                    <a:pt x="60746" y="4061"/>
                    <a:pt x="64127" y="3537"/>
                  </a:cubicBezTo>
                  <a:cubicBezTo>
                    <a:pt x="67497" y="3025"/>
                    <a:pt x="70926" y="2489"/>
                    <a:pt x="74331" y="2001"/>
                  </a:cubicBezTo>
                  <a:cubicBezTo>
                    <a:pt x="77748" y="1501"/>
                    <a:pt x="81106" y="1073"/>
                    <a:pt x="84368" y="739"/>
                  </a:cubicBezTo>
                  <a:cubicBezTo>
                    <a:pt x="87630" y="406"/>
                    <a:pt x="90797" y="191"/>
                    <a:pt x="93845" y="96"/>
                  </a:cubicBezTo>
                  <a:cubicBezTo>
                    <a:pt x="96893" y="1"/>
                    <a:pt x="99834" y="37"/>
                    <a:pt x="102668" y="203"/>
                  </a:cubicBezTo>
                  <a:cubicBezTo>
                    <a:pt x="105490" y="370"/>
                    <a:pt x="108216" y="644"/>
                    <a:pt x="110812" y="1013"/>
                  </a:cubicBezTo>
                  <a:cubicBezTo>
                    <a:pt x="113407" y="1382"/>
                    <a:pt x="115884" y="1835"/>
                    <a:pt x="118265" y="2347"/>
                  </a:cubicBezTo>
                  <a:cubicBezTo>
                    <a:pt x="120634" y="2870"/>
                    <a:pt x="122968" y="3418"/>
                    <a:pt x="125302" y="3978"/>
                  </a:cubicBezTo>
                  <a:cubicBezTo>
                    <a:pt x="127635" y="4525"/>
                    <a:pt x="130016" y="5049"/>
                    <a:pt x="132457" y="5537"/>
                  </a:cubicBezTo>
                  <a:cubicBezTo>
                    <a:pt x="134958" y="5966"/>
                    <a:pt x="137565" y="6323"/>
                    <a:pt x="140280" y="6597"/>
                  </a:cubicBezTo>
                  <a:cubicBezTo>
                    <a:pt x="143101" y="6776"/>
                    <a:pt x="146042" y="6895"/>
                    <a:pt x="149078" y="6942"/>
                  </a:cubicBezTo>
                  <a:cubicBezTo>
                    <a:pt x="151817" y="6966"/>
                    <a:pt x="154615" y="7014"/>
                    <a:pt x="157520" y="7109"/>
                  </a:cubicBezTo>
                  <a:cubicBezTo>
                    <a:pt x="160449" y="7216"/>
                    <a:pt x="163533" y="7347"/>
                    <a:pt x="166819" y="7466"/>
                  </a:cubicBezTo>
                  <a:cubicBezTo>
                    <a:pt x="170105" y="7585"/>
                    <a:pt x="173629" y="7669"/>
                    <a:pt x="177379" y="7669"/>
                  </a:cubicBezTo>
                  <a:cubicBezTo>
                    <a:pt x="179249" y="7669"/>
                    <a:pt x="181178" y="7645"/>
                    <a:pt x="183142" y="7573"/>
                  </a:cubicBezTo>
                  <a:cubicBezTo>
                    <a:pt x="185107" y="7502"/>
                    <a:pt x="187119" y="7371"/>
                    <a:pt x="189167" y="7192"/>
                  </a:cubicBezTo>
                  <a:cubicBezTo>
                    <a:pt x="191215" y="7002"/>
                    <a:pt x="193262" y="6776"/>
                    <a:pt x="195298" y="6538"/>
                  </a:cubicBezTo>
                  <a:cubicBezTo>
                    <a:pt x="197334" y="6299"/>
                    <a:pt x="199347" y="6049"/>
                    <a:pt x="201311" y="5799"/>
                  </a:cubicBezTo>
                  <a:cubicBezTo>
                    <a:pt x="205109" y="5359"/>
                    <a:pt x="208621" y="4966"/>
                    <a:pt x="211884" y="4621"/>
                  </a:cubicBezTo>
                  <a:cubicBezTo>
                    <a:pt x="214896" y="4418"/>
                    <a:pt x="217706" y="4228"/>
                    <a:pt x="220206" y="4121"/>
                  </a:cubicBezTo>
                  <a:cubicBezTo>
                    <a:pt x="222718" y="4025"/>
                    <a:pt x="224969" y="3978"/>
                    <a:pt x="227017" y="3978"/>
                  </a:cubicBezTo>
                  <a:cubicBezTo>
                    <a:pt x="229065" y="3978"/>
                    <a:pt x="230958" y="4025"/>
                    <a:pt x="232720" y="4097"/>
                  </a:cubicBezTo>
                  <a:cubicBezTo>
                    <a:pt x="234482" y="4156"/>
                    <a:pt x="236149" y="4252"/>
                    <a:pt x="237756" y="4359"/>
                  </a:cubicBezTo>
                  <a:cubicBezTo>
                    <a:pt x="239352" y="4478"/>
                    <a:pt x="240911" y="4609"/>
                    <a:pt x="242459" y="4752"/>
                  </a:cubicBezTo>
                  <a:cubicBezTo>
                    <a:pt x="244007" y="4906"/>
                    <a:pt x="245555" y="5061"/>
                    <a:pt x="247126" y="5204"/>
                  </a:cubicBezTo>
                  <a:cubicBezTo>
                    <a:pt x="248698" y="5359"/>
                    <a:pt x="250281" y="5490"/>
                    <a:pt x="251889" y="5621"/>
                  </a:cubicBezTo>
                  <a:cubicBezTo>
                    <a:pt x="253496" y="5752"/>
                    <a:pt x="255115" y="5859"/>
                    <a:pt x="256711" y="5954"/>
                  </a:cubicBezTo>
                  <a:cubicBezTo>
                    <a:pt x="260056" y="6049"/>
                    <a:pt x="263259" y="6145"/>
                    <a:pt x="266260" y="6168"/>
                  </a:cubicBezTo>
                  <a:cubicBezTo>
                    <a:pt x="269296" y="6168"/>
                    <a:pt x="272022" y="6168"/>
                    <a:pt x="274415" y="6168"/>
                  </a:cubicBezTo>
                  <a:lnTo>
                    <a:pt x="285643" y="6168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239463" y="2644525"/>
              <a:ext cx="7141075" cy="257500"/>
            </a:xfrm>
            <a:custGeom>
              <a:rect b="b" l="l" r="r" t="t"/>
              <a:pathLst>
                <a:path extrusionOk="0" fill="none" h="10300" w="285643">
                  <a:moveTo>
                    <a:pt x="0" y="8204"/>
                  </a:moveTo>
                  <a:lnTo>
                    <a:pt x="14478" y="8204"/>
                  </a:lnTo>
                  <a:lnTo>
                    <a:pt x="24896" y="8204"/>
                  </a:lnTo>
                  <a:cubicBezTo>
                    <a:pt x="28754" y="8204"/>
                    <a:pt x="33016" y="8204"/>
                    <a:pt x="37648" y="8156"/>
                  </a:cubicBezTo>
                  <a:cubicBezTo>
                    <a:pt x="39969" y="8132"/>
                    <a:pt x="42458" y="8061"/>
                    <a:pt x="45161" y="7882"/>
                  </a:cubicBezTo>
                  <a:cubicBezTo>
                    <a:pt x="47887" y="7680"/>
                    <a:pt x="50876" y="7346"/>
                    <a:pt x="54114" y="6846"/>
                  </a:cubicBezTo>
                  <a:cubicBezTo>
                    <a:pt x="57364" y="6346"/>
                    <a:pt x="60829" y="5727"/>
                    <a:pt x="64437" y="5013"/>
                  </a:cubicBezTo>
                  <a:cubicBezTo>
                    <a:pt x="68044" y="4310"/>
                    <a:pt x="71735" y="3584"/>
                    <a:pt x="75414" y="2893"/>
                  </a:cubicBezTo>
                  <a:cubicBezTo>
                    <a:pt x="79093" y="2191"/>
                    <a:pt x="82713" y="1584"/>
                    <a:pt x="86201" y="1107"/>
                  </a:cubicBezTo>
                  <a:cubicBezTo>
                    <a:pt x="89702" y="631"/>
                    <a:pt x="93048" y="310"/>
                    <a:pt x="96226" y="155"/>
                  </a:cubicBezTo>
                  <a:cubicBezTo>
                    <a:pt x="99417" y="0"/>
                    <a:pt x="102430" y="12"/>
                    <a:pt x="105263" y="179"/>
                  </a:cubicBezTo>
                  <a:cubicBezTo>
                    <a:pt x="108085" y="369"/>
                    <a:pt x="110728" y="703"/>
                    <a:pt x="113241" y="1155"/>
                  </a:cubicBezTo>
                  <a:cubicBezTo>
                    <a:pt x="115741" y="1607"/>
                    <a:pt x="118146" y="2155"/>
                    <a:pt x="120480" y="2762"/>
                  </a:cubicBezTo>
                  <a:cubicBezTo>
                    <a:pt x="122813" y="3381"/>
                    <a:pt x="125111" y="4024"/>
                    <a:pt x="127433" y="4679"/>
                  </a:cubicBezTo>
                  <a:cubicBezTo>
                    <a:pt x="129754" y="5322"/>
                    <a:pt x="132112" y="5953"/>
                    <a:pt x="134577" y="6513"/>
                  </a:cubicBezTo>
                  <a:cubicBezTo>
                    <a:pt x="137053" y="7072"/>
                    <a:pt x="139660" y="7525"/>
                    <a:pt x="142387" y="7894"/>
                  </a:cubicBezTo>
                  <a:cubicBezTo>
                    <a:pt x="145245" y="8156"/>
                    <a:pt x="148233" y="8311"/>
                    <a:pt x="151329" y="8394"/>
                  </a:cubicBezTo>
                  <a:cubicBezTo>
                    <a:pt x="154496" y="8442"/>
                    <a:pt x="157734" y="8537"/>
                    <a:pt x="161044" y="8715"/>
                  </a:cubicBezTo>
                  <a:cubicBezTo>
                    <a:pt x="164366" y="8894"/>
                    <a:pt x="167795" y="9108"/>
                    <a:pt x="171355" y="9347"/>
                  </a:cubicBezTo>
                  <a:cubicBezTo>
                    <a:pt x="174927" y="9573"/>
                    <a:pt x="178606" y="9799"/>
                    <a:pt x="182309" y="9978"/>
                  </a:cubicBezTo>
                  <a:cubicBezTo>
                    <a:pt x="186000" y="10168"/>
                    <a:pt x="189667" y="10275"/>
                    <a:pt x="193251" y="10287"/>
                  </a:cubicBezTo>
                  <a:cubicBezTo>
                    <a:pt x="196834" y="10299"/>
                    <a:pt x="200323" y="10204"/>
                    <a:pt x="203668" y="10073"/>
                  </a:cubicBezTo>
                  <a:cubicBezTo>
                    <a:pt x="207026" y="9954"/>
                    <a:pt x="210217" y="9799"/>
                    <a:pt x="213205" y="9644"/>
                  </a:cubicBezTo>
                  <a:cubicBezTo>
                    <a:pt x="216206" y="9489"/>
                    <a:pt x="219004" y="9347"/>
                    <a:pt x="221623" y="9216"/>
                  </a:cubicBezTo>
                  <a:cubicBezTo>
                    <a:pt x="224242" y="9085"/>
                    <a:pt x="226695" y="8966"/>
                    <a:pt x="229005" y="8882"/>
                  </a:cubicBezTo>
                  <a:cubicBezTo>
                    <a:pt x="231327" y="8799"/>
                    <a:pt x="233541" y="8739"/>
                    <a:pt x="235696" y="8704"/>
                  </a:cubicBezTo>
                  <a:cubicBezTo>
                    <a:pt x="237839" y="8668"/>
                    <a:pt x="239947" y="8656"/>
                    <a:pt x="242066" y="8644"/>
                  </a:cubicBezTo>
                  <a:cubicBezTo>
                    <a:pt x="244174" y="8632"/>
                    <a:pt x="246281" y="8596"/>
                    <a:pt x="248376" y="8573"/>
                  </a:cubicBezTo>
                  <a:cubicBezTo>
                    <a:pt x="250484" y="8549"/>
                    <a:pt x="252591" y="8513"/>
                    <a:pt x="254675" y="8454"/>
                  </a:cubicBezTo>
                  <a:cubicBezTo>
                    <a:pt x="256747" y="8382"/>
                    <a:pt x="258783" y="8311"/>
                    <a:pt x="260723" y="8275"/>
                  </a:cubicBezTo>
                  <a:cubicBezTo>
                    <a:pt x="264605" y="8204"/>
                    <a:pt x="268093" y="8204"/>
                    <a:pt x="271153" y="8204"/>
                  </a:cubicBezTo>
                  <a:lnTo>
                    <a:pt x="285643" y="8204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239463" y="2863300"/>
              <a:ext cx="7141075" cy="313150"/>
            </a:xfrm>
            <a:custGeom>
              <a:rect b="b" l="l" r="r" t="t"/>
              <a:pathLst>
                <a:path extrusionOk="0" fill="none" h="12526" w="285643">
                  <a:moveTo>
                    <a:pt x="0" y="9597"/>
                  </a:moveTo>
                  <a:lnTo>
                    <a:pt x="14478" y="9597"/>
                  </a:lnTo>
                  <a:lnTo>
                    <a:pt x="24896" y="9597"/>
                  </a:lnTo>
                  <a:cubicBezTo>
                    <a:pt x="28754" y="9597"/>
                    <a:pt x="32992" y="9597"/>
                    <a:pt x="37636" y="9549"/>
                  </a:cubicBezTo>
                  <a:cubicBezTo>
                    <a:pt x="39958" y="9525"/>
                    <a:pt x="42470" y="9418"/>
                    <a:pt x="45220" y="9204"/>
                  </a:cubicBezTo>
                  <a:cubicBezTo>
                    <a:pt x="47959" y="8977"/>
                    <a:pt x="50971" y="8608"/>
                    <a:pt x="54257" y="8061"/>
                  </a:cubicBezTo>
                  <a:cubicBezTo>
                    <a:pt x="57555" y="7513"/>
                    <a:pt x="61091" y="6822"/>
                    <a:pt x="64830" y="6013"/>
                  </a:cubicBezTo>
                  <a:cubicBezTo>
                    <a:pt x="68556" y="5215"/>
                    <a:pt x="72402" y="4358"/>
                    <a:pt x="76284" y="3536"/>
                  </a:cubicBezTo>
                  <a:cubicBezTo>
                    <a:pt x="80153" y="2703"/>
                    <a:pt x="83975" y="1953"/>
                    <a:pt x="87642" y="1346"/>
                  </a:cubicBezTo>
                  <a:cubicBezTo>
                    <a:pt x="91309" y="750"/>
                    <a:pt x="94774" y="345"/>
                    <a:pt x="97989" y="179"/>
                  </a:cubicBezTo>
                  <a:cubicBezTo>
                    <a:pt x="101191" y="0"/>
                    <a:pt x="104132" y="72"/>
                    <a:pt x="106847" y="334"/>
                  </a:cubicBezTo>
                  <a:cubicBezTo>
                    <a:pt x="109573" y="596"/>
                    <a:pt x="112109" y="1012"/>
                    <a:pt x="114526" y="1548"/>
                  </a:cubicBezTo>
                  <a:cubicBezTo>
                    <a:pt x="116955" y="2084"/>
                    <a:pt x="119277" y="2715"/>
                    <a:pt x="121563" y="3393"/>
                  </a:cubicBezTo>
                  <a:cubicBezTo>
                    <a:pt x="123849" y="4072"/>
                    <a:pt x="126123" y="4787"/>
                    <a:pt x="128421" y="5489"/>
                  </a:cubicBezTo>
                  <a:cubicBezTo>
                    <a:pt x="130719" y="6191"/>
                    <a:pt x="133076" y="6870"/>
                    <a:pt x="135541" y="7477"/>
                  </a:cubicBezTo>
                  <a:cubicBezTo>
                    <a:pt x="138006" y="8096"/>
                    <a:pt x="140637" y="8597"/>
                    <a:pt x="143459" y="8954"/>
                  </a:cubicBezTo>
                  <a:cubicBezTo>
                    <a:pt x="146292" y="9299"/>
                    <a:pt x="149340" y="9478"/>
                    <a:pt x="152495" y="9561"/>
                  </a:cubicBezTo>
                  <a:cubicBezTo>
                    <a:pt x="155722" y="9597"/>
                    <a:pt x="158949" y="9680"/>
                    <a:pt x="162151" y="9859"/>
                  </a:cubicBezTo>
                  <a:cubicBezTo>
                    <a:pt x="165342" y="10037"/>
                    <a:pt x="168521" y="10287"/>
                    <a:pt x="171688" y="10549"/>
                  </a:cubicBezTo>
                  <a:cubicBezTo>
                    <a:pt x="174867" y="10823"/>
                    <a:pt x="178070" y="11097"/>
                    <a:pt x="181297" y="11359"/>
                  </a:cubicBezTo>
                  <a:cubicBezTo>
                    <a:pt x="184523" y="11621"/>
                    <a:pt x="187750" y="11859"/>
                    <a:pt x="190953" y="12037"/>
                  </a:cubicBezTo>
                  <a:cubicBezTo>
                    <a:pt x="194155" y="12228"/>
                    <a:pt x="197311" y="12359"/>
                    <a:pt x="200394" y="12430"/>
                  </a:cubicBezTo>
                  <a:cubicBezTo>
                    <a:pt x="203490" y="12502"/>
                    <a:pt x="206502" y="12526"/>
                    <a:pt x="209419" y="12478"/>
                  </a:cubicBezTo>
                  <a:cubicBezTo>
                    <a:pt x="212324" y="12442"/>
                    <a:pt x="215146" y="12359"/>
                    <a:pt x="217873" y="12240"/>
                  </a:cubicBezTo>
                  <a:cubicBezTo>
                    <a:pt x="220599" y="12121"/>
                    <a:pt x="223242" y="11966"/>
                    <a:pt x="225826" y="11811"/>
                  </a:cubicBezTo>
                  <a:cubicBezTo>
                    <a:pt x="228398" y="11656"/>
                    <a:pt x="230922" y="11502"/>
                    <a:pt x="233410" y="11323"/>
                  </a:cubicBezTo>
                  <a:cubicBezTo>
                    <a:pt x="235899" y="11156"/>
                    <a:pt x="238363" y="10966"/>
                    <a:pt x="240792" y="10763"/>
                  </a:cubicBezTo>
                  <a:cubicBezTo>
                    <a:pt x="243221" y="10573"/>
                    <a:pt x="245614" y="10371"/>
                    <a:pt x="247936" y="10204"/>
                  </a:cubicBezTo>
                  <a:cubicBezTo>
                    <a:pt x="250258" y="10037"/>
                    <a:pt x="252484" y="9906"/>
                    <a:pt x="254627" y="9799"/>
                  </a:cubicBezTo>
                  <a:cubicBezTo>
                    <a:pt x="256758" y="9704"/>
                    <a:pt x="258806" y="9632"/>
                    <a:pt x="260747" y="9597"/>
                  </a:cubicBezTo>
                  <a:cubicBezTo>
                    <a:pt x="264617" y="9597"/>
                    <a:pt x="268105" y="9597"/>
                    <a:pt x="271153" y="9597"/>
                  </a:cubicBezTo>
                  <a:lnTo>
                    <a:pt x="285643" y="9597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239463" y="3123750"/>
              <a:ext cx="7141075" cy="293500"/>
            </a:xfrm>
            <a:custGeom>
              <a:rect b="b" l="l" r="r" t="t"/>
              <a:pathLst>
                <a:path extrusionOk="0" fill="none" h="11740" w="285643">
                  <a:moveTo>
                    <a:pt x="0" y="9323"/>
                  </a:moveTo>
                  <a:lnTo>
                    <a:pt x="14478" y="9323"/>
                  </a:lnTo>
                  <a:lnTo>
                    <a:pt x="24896" y="9323"/>
                  </a:lnTo>
                  <a:cubicBezTo>
                    <a:pt x="28754" y="9323"/>
                    <a:pt x="32992" y="9323"/>
                    <a:pt x="37636" y="9275"/>
                  </a:cubicBezTo>
                  <a:cubicBezTo>
                    <a:pt x="39969" y="9251"/>
                    <a:pt x="42458" y="9156"/>
                    <a:pt x="45172" y="8966"/>
                  </a:cubicBezTo>
                  <a:cubicBezTo>
                    <a:pt x="47875" y="8775"/>
                    <a:pt x="50816" y="8454"/>
                    <a:pt x="54043" y="7954"/>
                  </a:cubicBezTo>
                  <a:cubicBezTo>
                    <a:pt x="57257" y="7465"/>
                    <a:pt x="60734" y="6811"/>
                    <a:pt x="64425" y="6037"/>
                  </a:cubicBezTo>
                  <a:cubicBezTo>
                    <a:pt x="68116" y="5275"/>
                    <a:pt x="71950" y="4429"/>
                    <a:pt x="75831" y="3596"/>
                  </a:cubicBezTo>
                  <a:cubicBezTo>
                    <a:pt x="79713" y="2750"/>
                    <a:pt x="83546" y="1988"/>
                    <a:pt x="87237" y="1381"/>
                  </a:cubicBezTo>
                  <a:cubicBezTo>
                    <a:pt x="90928" y="762"/>
                    <a:pt x="94405" y="345"/>
                    <a:pt x="97608" y="179"/>
                  </a:cubicBezTo>
                  <a:cubicBezTo>
                    <a:pt x="100810" y="0"/>
                    <a:pt x="103739" y="83"/>
                    <a:pt x="106442" y="357"/>
                  </a:cubicBezTo>
                  <a:cubicBezTo>
                    <a:pt x="109133" y="631"/>
                    <a:pt x="111657" y="1084"/>
                    <a:pt x="114050" y="1631"/>
                  </a:cubicBezTo>
                  <a:cubicBezTo>
                    <a:pt x="116455" y="2191"/>
                    <a:pt x="118765" y="2834"/>
                    <a:pt x="121051" y="3524"/>
                  </a:cubicBezTo>
                  <a:cubicBezTo>
                    <a:pt x="123325" y="4215"/>
                    <a:pt x="125611" y="4929"/>
                    <a:pt x="127933" y="5620"/>
                  </a:cubicBezTo>
                  <a:cubicBezTo>
                    <a:pt x="130243" y="6322"/>
                    <a:pt x="132636" y="6977"/>
                    <a:pt x="135160" y="7561"/>
                  </a:cubicBezTo>
                  <a:cubicBezTo>
                    <a:pt x="137672" y="8132"/>
                    <a:pt x="140363" y="8596"/>
                    <a:pt x="143280" y="8882"/>
                  </a:cubicBezTo>
                  <a:cubicBezTo>
                    <a:pt x="146197" y="9180"/>
                    <a:pt x="149340" y="9287"/>
                    <a:pt x="152555" y="9323"/>
                  </a:cubicBezTo>
                  <a:cubicBezTo>
                    <a:pt x="155793" y="9323"/>
                    <a:pt x="159020" y="9335"/>
                    <a:pt x="162223" y="9418"/>
                  </a:cubicBezTo>
                  <a:cubicBezTo>
                    <a:pt x="165414" y="9501"/>
                    <a:pt x="168581" y="9668"/>
                    <a:pt x="171724" y="9870"/>
                  </a:cubicBezTo>
                  <a:cubicBezTo>
                    <a:pt x="174855" y="10073"/>
                    <a:pt x="177975" y="10299"/>
                    <a:pt x="181059" y="10537"/>
                  </a:cubicBezTo>
                  <a:cubicBezTo>
                    <a:pt x="184142" y="10763"/>
                    <a:pt x="187214" y="10978"/>
                    <a:pt x="190250" y="11156"/>
                  </a:cubicBezTo>
                  <a:cubicBezTo>
                    <a:pt x="193298" y="11347"/>
                    <a:pt x="196322" y="11490"/>
                    <a:pt x="199311" y="11585"/>
                  </a:cubicBezTo>
                  <a:cubicBezTo>
                    <a:pt x="202299" y="11692"/>
                    <a:pt x="205252" y="11740"/>
                    <a:pt x="208157" y="11728"/>
                  </a:cubicBezTo>
                  <a:cubicBezTo>
                    <a:pt x="211062" y="11728"/>
                    <a:pt x="213932" y="11668"/>
                    <a:pt x="216765" y="11573"/>
                  </a:cubicBezTo>
                  <a:cubicBezTo>
                    <a:pt x="219599" y="11478"/>
                    <a:pt x="222385" y="11335"/>
                    <a:pt x="225124" y="11168"/>
                  </a:cubicBezTo>
                  <a:cubicBezTo>
                    <a:pt x="227874" y="10990"/>
                    <a:pt x="230553" y="10799"/>
                    <a:pt x="233184" y="10597"/>
                  </a:cubicBezTo>
                  <a:cubicBezTo>
                    <a:pt x="235803" y="10394"/>
                    <a:pt x="238351" y="10204"/>
                    <a:pt x="240840" y="10037"/>
                  </a:cubicBezTo>
                  <a:cubicBezTo>
                    <a:pt x="243316" y="9859"/>
                    <a:pt x="245709" y="9716"/>
                    <a:pt x="248019" y="9608"/>
                  </a:cubicBezTo>
                  <a:cubicBezTo>
                    <a:pt x="252627" y="9406"/>
                    <a:pt x="256889" y="9335"/>
                    <a:pt x="260747" y="9323"/>
                  </a:cubicBezTo>
                  <a:lnTo>
                    <a:pt x="271165" y="9323"/>
                  </a:lnTo>
                  <a:lnTo>
                    <a:pt x="285643" y="9323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239463" y="3431225"/>
              <a:ext cx="7141075" cy="211350"/>
            </a:xfrm>
            <a:custGeom>
              <a:rect b="b" l="l" r="r" t="t"/>
              <a:pathLst>
                <a:path extrusionOk="0" fill="none" h="8454" w="285643">
                  <a:moveTo>
                    <a:pt x="0" y="7168"/>
                  </a:moveTo>
                  <a:lnTo>
                    <a:pt x="14478" y="7168"/>
                  </a:lnTo>
                  <a:lnTo>
                    <a:pt x="24896" y="7168"/>
                  </a:lnTo>
                  <a:cubicBezTo>
                    <a:pt x="28754" y="7168"/>
                    <a:pt x="32992" y="7168"/>
                    <a:pt x="37600" y="7144"/>
                  </a:cubicBezTo>
                  <a:cubicBezTo>
                    <a:pt x="39898" y="7132"/>
                    <a:pt x="42339" y="7084"/>
                    <a:pt x="44922" y="6977"/>
                  </a:cubicBezTo>
                  <a:cubicBezTo>
                    <a:pt x="47518" y="6870"/>
                    <a:pt x="50292" y="6680"/>
                    <a:pt x="53293" y="6370"/>
                  </a:cubicBezTo>
                  <a:cubicBezTo>
                    <a:pt x="56293" y="6061"/>
                    <a:pt x="59508" y="5608"/>
                    <a:pt x="62937" y="5037"/>
                  </a:cubicBezTo>
                  <a:cubicBezTo>
                    <a:pt x="66378" y="4465"/>
                    <a:pt x="69973" y="3810"/>
                    <a:pt x="73640" y="3132"/>
                  </a:cubicBezTo>
                  <a:cubicBezTo>
                    <a:pt x="77319" y="2453"/>
                    <a:pt x="80998" y="1810"/>
                    <a:pt x="84582" y="1274"/>
                  </a:cubicBezTo>
                  <a:cubicBezTo>
                    <a:pt x="88166" y="738"/>
                    <a:pt x="91595" y="369"/>
                    <a:pt x="94810" y="179"/>
                  </a:cubicBezTo>
                  <a:cubicBezTo>
                    <a:pt x="98036" y="0"/>
                    <a:pt x="101037" y="12"/>
                    <a:pt x="103835" y="215"/>
                  </a:cubicBezTo>
                  <a:cubicBezTo>
                    <a:pt x="106633" y="417"/>
                    <a:pt x="109264" y="774"/>
                    <a:pt x="111788" y="1239"/>
                  </a:cubicBezTo>
                  <a:cubicBezTo>
                    <a:pt x="114300" y="1703"/>
                    <a:pt x="116753" y="2251"/>
                    <a:pt x="119158" y="2834"/>
                  </a:cubicBezTo>
                  <a:cubicBezTo>
                    <a:pt x="121575" y="3429"/>
                    <a:pt x="123992" y="4036"/>
                    <a:pt x="126468" y="4620"/>
                  </a:cubicBezTo>
                  <a:cubicBezTo>
                    <a:pt x="128945" y="5203"/>
                    <a:pt x="131505" y="5727"/>
                    <a:pt x="134219" y="6168"/>
                  </a:cubicBezTo>
                  <a:cubicBezTo>
                    <a:pt x="136922" y="6596"/>
                    <a:pt x="139827" y="6894"/>
                    <a:pt x="142887" y="7084"/>
                  </a:cubicBezTo>
                  <a:cubicBezTo>
                    <a:pt x="146066" y="7156"/>
                    <a:pt x="149316" y="7168"/>
                    <a:pt x="152555" y="7168"/>
                  </a:cubicBezTo>
                  <a:lnTo>
                    <a:pt x="161032" y="7168"/>
                  </a:lnTo>
                  <a:cubicBezTo>
                    <a:pt x="163854" y="7180"/>
                    <a:pt x="166664" y="7192"/>
                    <a:pt x="169438" y="7251"/>
                  </a:cubicBezTo>
                  <a:cubicBezTo>
                    <a:pt x="172224" y="7299"/>
                    <a:pt x="174986" y="7394"/>
                    <a:pt x="177713" y="7501"/>
                  </a:cubicBezTo>
                  <a:cubicBezTo>
                    <a:pt x="180451" y="7620"/>
                    <a:pt x="183166" y="7739"/>
                    <a:pt x="185857" y="7870"/>
                  </a:cubicBezTo>
                  <a:cubicBezTo>
                    <a:pt x="188548" y="7989"/>
                    <a:pt x="191226" y="8097"/>
                    <a:pt x="193870" y="8192"/>
                  </a:cubicBezTo>
                  <a:cubicBezTo>
                    <a:pt x="196513" y="8287"/>
                    <a:pt x="199144" y="8358"/>
                    <a:pt x="201740" y="8394"/>
                  </a:cubicBezTo>
                  <a:cubicBezTo>
                    <a:pt x="204347" y="8442"/>
                    <a:pt x="206919" y="8454"/>
                    <a:pt x="209467" y="8442"/>
                  </a:cubicBezTo>
                  <a:cubicBezTo>
                    <a:pt x="212003" y="8430"/>
                    <a:pt x="214527" y="8382"/>
                    <a:pt x="217003" y="8323"/>
                  </a:cubicBezTo>
                  <a:cubicBezTo>
                    <a:pt x="219480" y="8251"/>
                    <a:pt x="221933" y="8168"/>
                    <a:pt x="224326" y="8073"/>
                  </a:cubicBezTo>
                  <a:cubicBezTo>
                    <a:pt x="226731" y="7977"/>
                    <a:pt x="229088" y="7870"/>
                    <a:pt x="231398" y="7763"/>
                  </a:cubicBezTo>
                  <a:cubicBezTo>
                    <a:pt x="236018" y="7561"/>
                    <a:pt x="240423" y="7382"/>
                    <a:pt x="244578" y="7287"/>
                  </a:cubicBezTo>
                  <a:cubicBezTo>
                    <a:pt x="248734" y="7180"/>
                    <a:pt x="252627" y="7168"/>
                    <a:pt x="256246" y="7168"/>
                  </a:cubicBezTo>
                  <a:lnTo>
                    <a:pt x="266260" y="7168"/>
                  </a:lnTo>
                  <a:lnTo>
                    <a:pt x="285643" y="7168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239463" y="3762500"/>
              <a:ext cx="7141075" cy="110175"/>
            </a:xfrm>
            <a:custGeom>
              <a:rect b="b" l="l" r="r" t="t"/>
              <a:pathLst>
                <a:path extrusionOk="0" fill="none" h="4407" w="285643">
                  <a:moveTo>
                    <a:pt x="0" y="4061"/>
                  </a:moveTo>
                  <a:lnTo>
                    <a:pt x="24884" y="4061"/>
                  </a:lnTo>
                  <a:cubicBezTo>
                    <a:pt x="28754" y="4061"/>
                    <a:pt x="32992" y="4061"/>
                    <a:pt x="37552" y="4061"/>
                  </a:cubicBezTo>
                  <a:cubicBezTo>
                    <a:pt x="39838" y="4061"/>
                    <a:pt x="42220" y="4049"/>
                    <a:pt x="44708" y="4013"/>
                  </a:cubicBezTo>
                  <a:cubicBezTo>
                    <a:pt x="47197" y="3989"/>
                    <a:pt x="49816" y="3918"/>
                    <a:pt x="52566" y="3787"/>
                  </a:cubicBezTo>
                  <a:cubicBezTo>
                    <a:pt x="55329" y="3656"/>
                    <a:pt x="58234" y="3466"/>
                    <a:pt x="61305" y="3180"/>
                  </a:cubicBezTo>
                  <a:cubicBezTo>
                    <a:pt x="64377" y="2906"/>
                    <a:pt x="67592" y="2561"/>
                    <a:pt x="70902" y="2168"/>
                  </a:cubicBezTo>
                  <a:cubicBezTo>
                    <a:pt x="74224" y="1763"/>
                    <a:pt x="77593" y="1358"/>
                    <a:pt x="80963" y="1001"/>
                  </a:cubicBezTo>
                  <a:cubicBezTo>
                    <a:pt x="84320" y="632"/>
                    <a:pt x="87630" y="358"/>
                    <a:pt x="90821" y="191"/>
                  </a:cubicBezTo>
                  <a:cubicBezTo>
                    <a:pt x="94012" y="37"/>
                    <a:pt x="97072" y="1"/>
                    <a:pt x="100001" y="96"/>
                  </a:cubicBezTo>
                  <a:cubicBezTo>
                    <a:pt x="102942" y="191"/>
                    <a:pt x="105751" y="406"/>
                    <a:pt x="108490" y="715"/>
                  </a:cubicBezTo>
                  <a:cubicBezTo>
                    <a:pt x="111216" y="1013"/>
                    <a:pt x="113895" y="1382"/>
                    <a:pt x="116562" y="1787"/>
                  </a:cubicBezTo>
                  <a:cubicBezTo>
                    <a:pt x="119229" y="2192"/>
                    <a:pt x="121920" y="2585"/>
                    <a:pt x="124682" y="2954"/>
                  </a:cubicBezTo>
                  <a:cubicBezTo>
                    <a:pt x="127433" y="3323"/>
                    <a:pt x="130302" y="3620"/>
                    <a:pt x="133338" y="3811"/>
                  </a:cubicBezTo>
                  <a:cubicBezTo>
                    <a:pt x="136374" y="4001"/>
                    <a:pt x="139565" y="4061"/>
                    <a:pt x="142816" y="4061"/>
                  </a:cubicBezTo>
                  <a:cubicBezTo>
                    <a:pt x="146066" y="4061"/>
                    <a:pt x="149305" y="4061"/>
                    <a:pt x="152543" y="4061"/>
                  </a:cubicBezTo>
                  <a:lnTo>
                    <a:pt x="161032" y="4061"/>
                  </a:lnTo>
                  <a:lnTo>
                    <a:pt x="169462" y="4061"/>
                  </a:lnTo>
                  <a:cubicBezTo>
                    <a:pt x="172248" y="4061"/>
                    <a:pt x="175034" y="4073"/>
                    <a:pt x="177784" y="4085"/>
                  </a:cubicBezTo>
                  <a:cubicBezTo>
                    <a:pt x="180547" y="4109"/>
                    <a:pt x="183285" y="4132"/>
                    <a:pt x="186000" y="4168"/>
                  </a:cubicBezTo>
                  <a:cubicBezTo>
                    <a:pt x="188702" y="4216"/>
                    <a:pt x="191393" y="4251"/>
                    <a:pt x="194048" y="4299"/>
                  </a:cubicBezTo>
                  <a:cubicBezTo>
                    <a:pt x="196715" y="4335"/>
                    <a:pt x="199347" y="4370"/>
                    <a:pt x="201954" y="4382"/>
                  </a:cubicBezTo>
                  <a:cubicBezTo>
                    <a:pt x="204561" y="4406"/>
                    <a:pt x="207133" y="4406"/>
                    <a:pt x="209681" y="4406"/>
                  </a:cubicBezTo>
                  <a:cubicBezTo>
                    <a:pt x="212229" y="4394"/>
                    <a:pt x="214741" y="4370"/>
                    <a:pt x="217206" y="4347"/>
                  </a:cubicBezTo>
                  <a:cubicBezTo>
                    <a:pt x="219682" y="4311"/>
                    <a:pt x="222111" y="4275"/>
                    <a:pt x="224504" y="4240"/>
                  </a:cubicBezTo>
                  <a:cubicBezTo>
                    <a:pt x="226886" y="4204"/>
                    <a:pt x="229231" y="4168"/>
                    <a:pt x="231517" y="4132"/>
                  </a:cubicBezTo>
                  <a:cubicBezTo>
                    <a:pt x="236101" y="4085"/>
                    <a:pt x="240471" y="4073"/>
                    <a:pt x="244602" y="4073"/>
                  </a:cubicBezTo>
                  <a:lnTo>
                    <a:pt x="256246" y="4073"/>
                  </a:lnTo>
                  <a:lnTo>
                    <a:pt x="285643" y="4073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239463" y="4083675"/>
              <a:ext cx="7141075" cy="34250"/>
            </a:xfrm>
            <a:custGeom>
              <a:rect b="b" l="l" r="r" t="t"/>
              <a:pathLst>
                <a:path extrusionOk="0" fill="none" h="1370" w="285643">
                  <a:moveTo>
                    <a:pt x="0" y="1358"/>
                  </a:moveTo>
                  <a:lnTo>
                    <a:pt x="37552" y="1358"/>
                  </a:lnTo>
                  <a:cubicBezTo>
                    <a:pt x="39827" y="1358"/>
                    <a:pt x="42196" y="1358"/>
                    <a:pt x="44637" y="1358"/>
                  </a:cubicBezTo>
                  <a:cubicBezTo>
                    <a:pt x="47066" y="1358"/>
                    <a:pt x="49602" y="1346"/>
                    <a:pt x="52209" y="1322"/>
                  </a:cubicBezTo>
                  <a:cubicBezTo>
                    <a:pt x="54828" y="1299"/>
                    <a:pt x="57543" y="1251"/>
                    <a:pt x="60353" y="1179"/>
                  </a:cubicBezTo>
                  <a:cubicBezTo>
                    <a:pt x="63163" y="1108"/>
                    <a:pt x="66068" y="1001"/>
                    <a:pt x="69056" y="870"/>
                  </a:cubicBezTo>
                  <a:cubicBezTo>
                    <a:pt x="72045" y="739"/>
                    <a:pt x="75105" y="596"/>
                    <a:pt x="78212" y="453"/>
                  </a:cubicBezTo>
                  <a:cubicBezTo>
                    <a:pt x="81308" y="310"/>
                    <a:pt x="84427" y="179"/>
                    <a:pt x="87511" y="108"/>
                  </a:cubicBezTo>
                  <a:cubicBezTo>
                    <a:pt x="90607" y="25"/>
                    <a:pt x="93667" y="1"/>
                    <a:pt x="96679" y="36"/>
                  </a:cubicBezTo>
                  <a:cubicBezTo>
                    <a:pt x="99703" y="72"/>
                    <a:pt x="102680" y="167"/>
                    <a:pt x="105621" y="310"/>
                  </a:cubicBezTo>
                  <a:cubicBezTo>
                    <a:pt x="108573" y="441"/>
                    <a:pt x="111514" y="620"/>
                    <a:pt x="114479" y="787"/>
                  </a:cubicBezTo>
                  <a:cubicBezTo>
                    <a:pt x="117443" y="953"/>
                    <a:pt x="120468" y="1108"/>
                    <a:pt x="123563" y="1215"/>
                  </a:cubicBezTo>
                  <a:cubicBezTo>
                    <a:pt x="126659" y="1310"/>
                    <a:pt x="129850" y="1346"/>
                    <a:pt x="133088" y="1358"/>
                  </a:cubicBezTo>
                  <a:cubicBezTo>
                    <a:pt x="136327" y="1358"/>
                    <a:pt x="139577" y="1358"/>
                    <a:pt x="142816" y="1370"/>
                  </a:cubicBezTo>
                  <a:lnTo>
                    <a:pt x="178189" y="1370"/>
                  </a:lnTo>
                  <a:lnTo>
                    <a:pt x="186809" y="1370"/>
                  </a:lnTo>
                  <a:lnTo>
                    <a:pt x="195263" y="1370"/>
                  </a:lnTo>
                  <a:cubicBezTo>
                    <a:pt x="198049" y="1370"/>
                    <a:pt x="200811" y="1370"/>
                    <a:pt x="203526" y="1370"/>
                  </a:cubicBezTo>
                  <a:cubicBezTo>
                    <a:pt x="206252" y="1370"/>
                    <a:pt x="208931" y="1370"/>
                    <a:pt x="211586" y="1370"/>
                  </a:cubicBezTo>
                  <a:cubicBezTo>
                    <a:pt x="214229" y="1370"/>
                    <a:pt x="216825" y="1370"/>
                    <a:pt x="219385" y="1370"/>
                  </a:cubicBezTo>
                  <a:lnTo>
                    <a:pt x="226921" y="1370"/>
                  </a:lnTo>
                  <a:lnTo>
                    <a:pt x="234137" y="1370"/>
                  </a:lnTo>
                  <a:lnTo>
                    <a:pt x="285643" y="1370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239463" y="4367350"/>
              <a:ext cx="7141075" cy="3900"/>
            </a:xfrm>
            <a:custGeom>
              <a:rect b="b" l="l" r="r" t="t"/>
              <a:pathLst>
                <a:path extrusionOk="0" fill="none" h="156" w="285643">
                  <a:moveTo>
                    <a:pt x="0" y="155"/>
                  </a:moveTo>
                  <a:lnTo>
                    <a:pt x="44625" y="155"/>
                  </a:lnTo>
                  <a:lnTo>
                    <a:pt x="52150" y="155"/>
                  </a:lnTo>
                  <a:cubicBezTo>
                    <a:pt x="54721" y="155"/>
                    <a:pt x="57364" y="155"/>
                    <a:pt x="60079" y="155"/>
                  </a:cubicBezTo>
                  <a:cubicBezTo>
                    <a:pt x="62794" y="155"/>
                    <a:pt x="65568" y="143"/>
                    <a:pt x="68413" y="119"/>
                  </a:cubicBezTo>
                  <a:cubicBezTo>
                    <a:pt x="71259" y="108"/>
                    <a:pt x="74152" y="96"/>
                    <a:pt x="77105" y="72"/>
                  </a:cubicBezTo>
                  <a:cubicBezTo>
                    <a:pt x="80058" y="48"/>
                    <a:pt x="83046" y="24"/>
                    <a:pt x="86070" y="12"/>
                  </a:cubicBezTo>
                  <a:cubicBezTo>
                    <a:pt x="89083" y="0"/>
                    <a:pt x="92119" y="0"/>
                    <a:pt x="95179" y="12"/>
                  </a:cubicBezTo>
                  <a:cubicBezTo>
                    <a:pt x="98239" y="24"/>
                    <a:pt x="101322" y="48"/>
                    <a:pt x="104418" y="72"/>
                  </a:cubicBezTo>
                  <a:cubicBezTo>
                    <a:pt x="107514" y="96"/>
                    <a:pt x="110645" y="131"/>
                    <a:pt x="113812" y="143"/>
                  </a:cubicBezTo>
                  <a:cubicBezTo>
                    <a:pt x="116967" y="155"/>
                    <a:pt x="120182" y="155"/>
                    <a:pt x="123397" y="155"/>
                  </a:cubicBezTo>
                  <a:lnTo>
                    <a:pt x="133088" y="155"/>
                  </a:lnTo>
                  <a:lnTo>
                    <a:pt x="285643" y="155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239463" y="4624825"/>
              <a:ext cx="7141075" cy="25"/>
            </a:xfrm>
            <a:custGeom>
              <a:rect b="b" l="l" r="r" t="t"/>
              <a:pathLst>
                <a:path extrusionOk="0" fill="none" h="1" w="285643">
                  <a:moveTo>
                    <a:pt x="0" y="0"/>
                  </a:moveTo>
                  <a:lnTo>
                    <a:pt x="285643" y="0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6976750" y="839225"/>
              <a:ext cx="325" cy="4049050"/>
            </a:xfrm>
            <a:custGeom>
              <a:rect b="b" l="l" r="r" t="t"/>
              <a:pathLst>
                <a:path extrusionOk="0" fill="none" h="161962" w="13">
                  <a:moveTo>
                    <a:pt x="1" y="161961"/>
                  </a:moveTo>
                  <a:lnTo>
                    <a:pt x="1" y="69974"/>
                  </a:lnTo>
                  <a:lnTo>
                    <a:pt x="1" y="64521"/>
                  </a:lnTo>
                  <a:cubicBezTo>
                    <a:pt x="1" y="62711"/>
                    <a:pt x="1" y="60913"/>
                    <a:pt x="13" y="59139"/>
                  </a:cubicBezTo>
                  <a:lnTo>
                    <a:pt x="13" y="53853"/>
                  </a:lnTo>
                  <a:cubicBezTo>
                    <a:pt x="13" y="52102"/>
                    <a:pt x="13" y="50376"/>
                    <a:pt x="1" y="48673"/>
                  </a:cubicBezTo>
                  <a:lnTo>
                    <a:pt x="1" y="43637"/>
                  </a:lnTo>
                  <a:lnTo>
                    <a:pt x="1" y="38756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2" name="Google Shape;132;p3"/>
          <p:cNvSpPr txBox="1"/>
          <p:nvPr>
            <p:ph type="title"/>
          </p:nvPr>
        </p:nvSpPr>
        <p:spPr>
          <a:xfrm>
            <a:off x="713225" y="2294375"/>
            <a:ext cx="4894500" cy="96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3" name="Google Shape;133;p3"/>
          <p:cNvSpPr txBox="1"/>
          <p:nvPr>
            <p:ph hasCustomPrompt="1" idx="2" type="title"/>
          </p:nvPr>
        </p:nvSpPr>
        <p:spPr>
          <a:xfrm>
            <a:off x="925800" y="1419970"/>
            <a:ext cx="838800" cy="7773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34" name="Google Shape;134;p3"/>
          <p:cNvSpPr txBox="1"/>
          <p:nvPr>
            <p:ph idx="1" type="subTitle"/>
          </p:nvPr>
        </p:nvSpPr>
        <p:spPr>
          <a:xfrm>
            <a:off x="713225" y="3263675"/>
            <a:ext cx="4894500" cy="4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"/>
          <p:cNvSpPr/>
          <p:nvPr/>
        </p:nvSpPr>
        <p:spPr>
          <a:xfrm>
            <a:off x="2425313" y="-288995"/>
            <a:ext cx="686100" cy="68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3"/>
          <p:cNvSpPr/>
          <p:nvPr/>
        </p:nvSpPr>
        <p:spPr>
          <a:xfrm>
            <a:off x="6195300" y="3829107"/>
            <a:ext cx="1176233" cy="1176561"/>
          </a:xfrm>
          <a:custGeom>
            <a:rect b="b" l="l" r="r" t="t"/>
            <a:pathLst>
              <a:path extrusionOk="0" h="46555" w="46542">
                <a:moveTo>
                  <a:pt x="30397" y="26766"/>
                </a:moveTo>
                <a:lnTo>
                  <a:pt x="44446" y="32969"/>
                </a:lnTo>
                <a:lnTo>
                  <a:pt x="44696" y="32398"/>
                </a:lnTo>
                <a:lnTo>
                  <a:pt x="30647" y="26195"/>
                </a:lnTo>
                <a:close/>
                <a:moveTo>
                  <a:pt x="37434" y="41768"/>
                </a:moveTo>
                <a:lnTo>
                  <a:pt x="37934" y="41375"/>
                </a:lnTo>
                <a:lnTo>
                  <a:pt x="28421" y="29314"/>
                </a:lnTo>
                <a:lnTo>
                  <a:pt x="27932" y="29695"/>
                </a:lnTo>
                <a:close/>
                <a:moveTo>
                  <a:pt x="31016" y="25004"/>
                </a:moveTo>
                <a:lnTo>
                  <a:pt x="46125" y="27742"/>
                </a:lnTo>
                <a:lnTo>
                  <a:pt x="46244" y="27123"/>
                </a:lnTo>
                <a:lnTo>
                  <a:pt x="31123" y="24385"/>
                </a:lnTo>
                <a:close/>
                <a:moveTo>
                  <a:pt x="29933" y="27588"/>
                </a:moveTo>
                <a:lnTo>
                  <a:pt x="43161" y="35398"/>
                </a:lnTo>
                <a:lnTo>
                  <a:pt x="43470" y="34862"/>
                </a:lnTo>
                <a:lnTo>
                  <a:pt x="30254" y="27052"/>
                </a:lnTo>
                <a:close/>
                <a:moveTo>
                  <a:pt x="39517" y="39970"/>
                </a:moveTo>
                <a:lnTo>
                  <a:pt x="39958" y="39518"/>
                </a:lnTo>
                <a:lnTo>
                  <a:pt x="29099" y="28659"/>
                </a:lnTo>
                <a:lnTo>
                  <a:pt x="28659" y="29100"/>
                </a:lnTo>
                <a:close/>
                <a:moveTo>
                  <a:pt x="29385" y="28338"/>
                </a:moveTo>
                <a:lnTo>
                  <a:pt x="41589" y="37660"/>
                </a:lnTo>
                <a:lnTo>
                  <a:pt x="41970" y="37172"/>
                </a:lnTo>
                <a:lnTo>
                  <a:pt x="29766" y="27838"/>
                </a:lnTo>
                <a:close/>
                <a:moveTo>
                  <a:pt x="30766" y="25897"/>
                </a:moveTo>
                <a:lnTo>
                  <a:pt x="45447" y="30409"/>
                </a:lnTo>
                <a:lnTo>
                  <a:pt x="45625" y="29814"/>
                </a:lnTo>
                <a:lnTo>
                  <a:pt x="30945" y="25302"/>
                </a:lnTo>
                <a:close/>
                <a:moveTo>
                  <a:pt x="31171" y="24075"/>
                </a:moveTo>
                <a:lnTo>
                  <a:pt x="46494" y="25016"/>
                </a:lnTo>
                <a:lnTo>
                  <a:pt x="46530" y="24385"/>
                </a:lnTo>
                <a:lnTo>
                  <a:pt x="31207" y="23456"/>
                </a:lnTo>
                <a:close/>
                <a:moveTo>
                  <a:pt x="30957" y="21289"/>
                </a:moveTo>
                <a:lnTo>
                  <a:pt x="45649" y="16836"/>
                </a:lnTo>
                <a:lnTo>
                  <a:pt x="45470" y="16241"/>
                </a:lnTo>
                <a:lnTo>
                  <a:pt x="30766" y="20694"/>
                </a:lnTo>
                <a:close/>
                <a:moveTo>
                  <a:pt x="30266" y="19539"/>
                </a:moveTo>
                <a:lnTo>
                  <a:pt x="43518" y="11776"/>
                </a:lnTo>
                <a:lnTo>
                  <a:pt x="43208" y="11240"/>
                </a:lnTo>
                <a:lnTo>
                  <a:pt x="29957" y="19003"/>
                </a:lnTo>
                <a:close/>
                <a:moveTo>
                  <a:pt x="30659" y="20396"/>
                </a:moveTo>
                <a:lnTo>
                  <a:pt x="44732" y="14241"/>
                </a:lnTo>
                <a:lnTo>
                  <a:pt x="44482" y="13669"/>
                </a:lnTo>
                <a:lnTo>
                  <a:pt x="30409" y="19825"/>
                </a:lnTo>
                <a:close/>
                <a:moveTo>
                  <a:pt x="31135" y="22206"/>
                </a:moveTo>
                <a:lnTo>
                  <a:pt x="46256" y="19527"/>
                </a:lnTo>
                <a:lnTo>
                  <a:pt x="46149" y="18908"/>
                </a:lnTo>
                <a:lnTo>
                  <a:pt x="31028" y="21587"/>
                </a:lnTo>
                <a:close/>
                <a:moveTo>
                  <a:pt x="31207" y="23135"/>
                </a:moveTo>
                <a:lnTo>
                  <a:pt x="46542" y="22265"/>
                </a:lnTo>
                <a:lnTo>
                  <a:pt x="46506" y="21634"/>
                </a:lnTo>
                <a:lnTo>
                  <a:pt x="31171" y="22516"/>
                </a:lnTo>
                <a:close/>
                <a:moveTo>
                  <a:pt x="23563" y="31207"/>
                </a:moveTo>
                <a:lnTo>
                  <a:pt x="24730" y="46518"/>
                </a:lnTo>
                <a:lnTo>
                  <a:pt x="25349" y="46471"/>
                </a:lnTo>
                <a:lnTo>
                  <a:pt x="24194" y="31159"/>
                </a:lnTo>
                <a:close/>
                <a:moveTo>
                  <a:pt x="19098" y="30016"/>
                </a:moveTo>
                <a:lnTo>
                  <a:pt x="11526" y="43375"/>
                </a:lnTo>
                <a:lnTo>
                  <a:pt x="12073" y="43685"/>
                </a:lnTo>
                <a:lnTo>
                  <a:pt x="19646" y="30326"/>
                </a:lnTo>
                <a:close/>
                <a:moveTo>
                  <a:pt x="27147" y="30195"/>
                </a:moveTo>
                <a:lnTo>
                  <a:pt x="35160" y="43304"/>
                </a:lnTo>
                <a:lnTo>
                  <a:pt x="35695" y="42982"/>
                </a:lnTo>
                <a:lnTo>
                  <a:pt x="27682" y="29874"/>
                </a:lnTo>
                <a:lnTo>
                  <a:pt x="27147" y="30195"/>
                </a:lnTo>
                <a:close/>
                <a:moveTo>
                  <a:pt x="21705" y="31052"/>
                </a:moveTo>
                <a:lnTo>
                  <a:pt x="19241" y="46209"/>
                </a:lnTo>
                <a:lnTo>
                  <a:pt x="19860" y="46304"/>
                </a:lnTo>
                <a:lnTo>
                  <a:pt x="22325" y="31148"/>
                </a:lnTo>
                <a:close/>
                <a:moveTo>
                  <a:pt x="20801" y="30814"/>
                </a:moveTo>
                <a:lnTo>
                  <a:pt x="16562" y="45578"/>
                </a:lnTo>
                <a:lnTo>
                  <a:pt x="17169" y="45745"/>
                </a:lnTo>
                <a:lnTo>
                  <a:pt x="21396" y="30981"/>
                </a:lnTo>
                <a:close/>
                <a:moveTo>
                  <a:pt x="17645" y="28850"/>
                </a:moveTo>
                <a:lnTo>
                  <a:pt x="7144" y="40065"/>
                </a:lnTo>
                <a:lnTo>
                  <a:pt x="7597" y="40494"/>
                </a:lnTo>
                <a:lnTo>
                  <a:pt x="18098" y="29278"/>
                </a:lnTo>
                <a:close/>
                <a:moveTo>
                  <a:pt x="18336" y="29481"/>
                </a:moveTo>
                <a:lnTo>
                  <a:pt x="9240" y="41851"/>
                </a:lnTo>
                <a:lnTo>
                  <a:pt x="9740" y="42220"/>
                </a:lnTo>
                <a:lnTo>
                  <a:pt x="18836" y="29850"/>
                </a:lnTo>
                <a:close/>
                <a:moveTo>
                  <a:pt x="19931" y="30469"/>
                </a:moveTo>
                <a:lnTo>
                  <a:pt x="13978" y="44625"/>
                </a:lnTo>
                <a:lnTo>
                  <a:pt x="14562" y="44875"/>
                </a:lnTo>
                <a:lnTo>
                  <a:pt x="20503" y="30707"/>
                </a:lnTo>
                <a:close/>
                <a:moveTo>
                  <a:pt x="26301" y="30612"/>
                </a:moveTo>
                <a:lnTo>
                  <a:pt x="32719" y="44566"/>
                </a:lnTo>
                <a:lnTo>
                  <a:pt x="33278" y="44304"/>
                </a:lnTo>
                <a:lnTo>
                  <a:pt x="26873" y="30350"/>
                </a:lnTo>
                <a:close/>
                <a:moveTo>
                  <a:pt x="25420" y="30909"/>
                </a:moveTo>
                <a:lnTo>
                  <a:pt x="30135" y="45530"/>
                </a:lnTo>
                <a:lnTo>
                  <a:pt x="30730" y="45340"/>
                </a:lnTo>
                <a:lnTo>
                  <a:pt x="26016" y="30719"/>
                </a:lnTo>
                <a:close/>
                <a:moveTo>
                  <a:pt x="29778" y="18741"/>
                </a:moveTo>
                <a:lnTo>
                  <a:pt x="42018" y="9466"/>
                </a:lnTo>
                <a:lnTo>
                  <a:pt x="41648" y="8966"/>
                </a:lnTo>
                <a:lnTo>
                  <a:pt x="29409" y="18253"/>
                </a:lnTo>
                <a:close/>
                <a:moveTo>
                  <a:pt x="24503" y="31112"/>
                </a:moveTo>
                <a:lnTo>
                  <a:pt x="27468" y="46185"/>
                </a:lnTo>
                <a:lnTo>
                  <a:pt x="28075" y="46066"/>
                </a:lnTo>
                <a:lnTo>
                  <a:pt x="25111" y="30993"/>
                </a:lnTo>
                <a:close/>
                <a:moveTo>
                  <a:pt x="22634" y="31183"/>
                </a:moveTo>
                <a:lnTo>
                  <a:pt x="21979" y="46530"/>
                </a:lnTo>
                <a:lnTo>
                  <a:pt x="22598" y="46554"/>
                </a:lnTo>
                <a:lnTo>
                  <a:pt x="23253" y="31207"/>
                </a:lnTo>
                <a:close/>
                <a:moveTo>
                  <a:pt x="15467" y="21968"/>
                </a:moveTo>
                <a:lnTo>
                  <a:pt x="227" y="20015"/>
                </a:lnTo>
                <a:lnTo>
                  <a:pt x="155" y="20634"/>
                </a:lnTo>
                <a:lnTo>
                  <a:pt x="15383" y="22587"/>
                </a:lnTo>
                <a:close/>
                <a:moveTo>
                  <a:pt x="16407" y="19337"/>
                </a:moveTo>
                <a:lnTo>
                  <a:pt x="2798" y="12205"/>
                </a:lnTo>
                <a:lnTo>
                  <a:pt x="2513" y="12764"/>
                </a:lnTo>
                <a:lnTo>
                  <a:pt x="16121" y="19884"/>
                </a:lnTo>
                <a:lnTo>
                  <a:pt x="16407" y="19325"/>
                </a:lnTo>
                <a:close/>
                <a:moveTo>
                  <a:pt x="15990" y="20170"/>
                </a:moveTo>
                <a:lnTo>
                  <a:pt x="1632" y="14705"/>
                </a:lnTo>
                <a:lnTo>
                  <a:pt x="1417" y="15277"/>
                </a:lnTo>
                <a:lnTo>
                  <a:pt x="15764" y="20753"/>
                </a:lnTo>
                <a:lnTo>
                  <a:pt x="15990" y="20170"/>
                </a:lnTo>
                <a:close/>
                <a:moveTo>
                  <a:pt x="15669" y="21051"/>
                </a:moveTo>
                <a:lnTo>
                  <a:pt x="774" y="17312"/>
                </a:lnTo>
                <a:lnTo>
                  <a:pt x="620" y="17920"/>
                </a:lnTo>
                <a:lnTo>
                  <a:pt x="15526" y="21658"/>
                </a:lnTo>
                <a:lnTo>
                  <a:pt x="15669" y="21051"/>
                </a:lnTo>
                <a:close/>
                <a:moveTo>
                  <a:pt x="17526" y="17836"/>
                </a:moveTo>
                <a:lnTo>
                  <a:pt x="5965" y="7716"/>
                </a:lnTo>
                <a:lnTo>
                  <a:pt x="5561" y="8180"/>
                </a:lnTo>
                <a:lnTo>
                  <a:pt x="17110" y="18301"/>
                </a:lnTo>
                <a:close/>
                <a:moveTo>
                  <a:pt x="16919" y="18551"/>
                </a:moveTo>
                <a:lnTo>
                  <a:pt x="4251" y="9871"/>
                </a:lnTo>
                <a:lnTo>
                  <a:pt x="3894" y="10383"/>
                </a:lnTo>
                <a:lnTo>
                  <a:pt x="16574" y="19063"/>
                </a:lnTo>
                <a:close/>
                <a:moveTo>
                  <a:pt x="7930" y="5787"/>
                </a:moveTo>
                <a:lnTo>
                  <a:pt x="7466" y="6204"/>
                </a:lnTo>
                <a:lnTo>
                  <a:pt x="17741" y="17610"/>
                </a:lnTo>
                <a:lnTo>
                  <a:pt x="18205" y="17193"/>
                </a:lnTo>
                <a:close/>
                <a:moveTo>
                  <a:pt x="15359" y="22897"/>
                </a:moveTo>
                <a:lnTo>
                  <a:pt x="0" y="22754"/>
                </a:lnTo>
                <a:lnTo>
                  <a:pt x="0" y="23373"/>
                </a:lnTo>
                <a:lnTo>
                  <a:pt x="15359" y="23516"/>
                </a:lnTo>
                <a:lnTo>
                  <a:pt x="15359" y="22897"/>
                </a:lnTo>
                <a:close/>
                <a:moveTo>
                  <a:pt x="16491" y="27373"/>
                </a:moveTo>
                <a:lnTo>
                  <a:pt x="3668" y="35827"/>
                </a:lnTo>
                <a:lnTo>
                  <a:pt x="4013" y="36339"/>
                </a:lnTo>
                <a:lnTo>
                  <a:pt x="16836" y="27897"/>
                </a:lnTo>
                <a:close/>
                <a:moveTo>
                  <a:pt x="16062" y="26552"/>
                </a:moveTo>
                <a:lnTo>
                  <a:pt x="2322" y="33422"/>
                </a:lnTo>
                <a:lnTo>
                  <a:pt x="2596" y="33981"/>
                </a:lnTo>
                <a:lnTo>
                  <a:pt x="16336" y="27099"/>
                </a:lnTo>
                <a:close/>
                <a:moveTo>
                  <a:pt x="17026" y="28147"/>
                </a:moveTo>
                <a:lnTo>
                  <a:pt x="5275" y="38053"/>
                </a:lnTo>
                <a:lnTo>
                  <a:pt x="5680" y="38529"/>
                </a:lnTo>
                <a:lnTo>
                  <a:pt x="17431" y="28623"/>
                </a:lnTo>
                <a:close/>
                <a:moveTo>
                  <a:pt x="15371" y="23837"/>
                </a:moveTo>
                <a:lnTo>
                  <a:pt x="108" y="25504"/>
                </a:lnTo>
                <a:lnTo>
                  <a:pt x="167" y="26123"/>
                </a:lnTo>
                <a:lnTo>
                  <a:pt x="15443" y="24456"/>
                </a:lnTo>
                <a:close/>
                <a:moveTo>
                  <a:pt x="15729" y="25671"/>
                </a:moveTo>
                <a:lnTo>
                  <a:pt x="1274" y="30874"/>
                </a:lnTo>
                <a:lnTo>
                  <a:pt x="1477" y="31469"/>
                </a:lnTo>
                <a:lnTo>
                  <a:pt x="15931" y="26266"/>
                </a:lnTo>
                <a:close/>
                <a:moveTo>
                  <a:pt x="15490" y="24766"/>
                </a:moveTo>
                <a:lnTo>
                  <a:pt x="524" y="28231"/>
                </a:lnTo>
                <a:lnTo>
                  <a:pt x="667" y="28838"/>
                </a:lnTo>
                <a:lnTo>
                  <a:pt x="15633" y="25373"/>
                </a:lnTo>
                <a:close/>
                <a:moveTo>
                  <a:pt x="21539" y="15550"/>
                </a:moveTo>
                <a:lnTo>
                  <a:pt x="17586" y="715"/>
                </a:lnTo>
                <a:lnTo>
                  <a:pt x="16979" y="870"/>
                </a:lnTo>
                <a:lnTo>
                  <a:pt x="20943" y="15717"/>
                </a:lnTo>
                <a:lnTo>
                  <a:pt x="21539" y="15550"/>
                </a:lnTo>
                <a:close/>
                <a:moveTo>
                  <a:pt x="26147" y="15896"/>
                </a:moveTo>
                <a:lnTo>
                  <a:pt x="31135" y="1370"/>
                </a:lnTo>
                <a:lnTo>
                  <a:pt x="30552" y="1168"/>
                </a:lnTo>
                <a:lnTo>
                  <a:pt x="25563" y="15693"/>
                </a:lnTo>
                <a:close/>
                <a:moveTo>
                  <a:pt x="27004" y="16289"/>
                </a:moveTo>
                <a:lnTo>
                  <a:pt x="33671" y="2454"/>
                </a:lnTo>
                <a:lnTo>
                  <a:pt x="33112" y="2180"/>
                </a:lnTo>
                <a:lnTo>
                  <a:pt x="26432" y="16015"/>
                </a:lnTo>
                <a:close/>
                <a:moveTo>
                  <a:pt x="24337" y="15431"/>
                </a:moveTo>
                <a:lnTo>
                  <a:pt x="25777" y="132"/>
                </a:lnTo>
                <a:lnTo>
                  <a:pt x="25158" y="84"/>
                </a:lnTo>
                <a:lnTo>
                  <a:pt x="23718" y="15372"/>
                </a:lnTo>
                <a:close/>
                <a:moveTo>
                  <a:pt x="18967" y="16634"/>
                </a:moveTo>
                <a:lnTo>
                  <a:pt x="10097" y="4097"/>
                </a:lnTo>
                <a:lnTo>
                  <a:pt x="9585" y="4454"/>
                </a:lnTo>
                <a:lnTo>
                  <a:pt x="18455" y="17003"/>
                </a:lnTo>
                <a:lnTo>
                  <a:pt x="18967" y="16634"/>
                </a:lnTo>
                <a:close/>
                <a:moveTo>
                  <a:pt x="27801" y="16777"/>
                </a:moveTo>
                <a:lnTo>
                  <a:pt x="36053" y="3823"/>
                </a:lnTo>
                <a:lnTo>
                  <a:pt x="35529" y="3477"/>
                </a:lnTo>
                <a:lnTo>
                  <a:pt x="27278" y="16431"/>
                </a:lnTo>
                <a:close/>
                <a:moveTo>
                  <a:pt x="28540" y="17348"/>
                </a:moveTo>
                <a:lnTo>
                  <a:pt x="38267" y="5466"/>
                </a:lnTo>
                <a:lnTo>
                  <a:pt x="37779" y="5073"/>
                </a:lnTo>
                <a:lnTo>
                  <a:pt x="28052" y="16955"/>
                </a:lnTo>
                <a:close/>
                <a:moveTo>
                  <a:pt x="25254" y="15610"/>
                </a:moveTo>
                <a:lnTo>
                  <a:pt x="28492" y="596"/>
                </a:lnTo>
                <a:lnTo>
                  <a:pt x="27885" y="465"/>
                </a:lnTo>
                <a:lnTo>
                  <a:pt x="24646" y="15479"/>
                </a:lnTo>
                <a:close/>
                <a:moveTo>
                  <a:pt x="19777" y="16169"/>
                </a:moveTo>
                <a:lnTo>
                  <a:pt x="12454" y="2668"/>
                </a:lnTo>
                <a:lnTo>
                  <a:pt x="11907" y="2965"/>
                </a:lnTo>
                <a:lnTo>
                  <a:pt x="19229" y="16467"/>
                </a:lnTo>
                <a:close/>
                <a:moveTo>
                  <a:pt x="20646" y="15812"/>
                </a:moveTo>
                <a:lnTo>
                  <a:pt x="14955" y="1537"/>
                </a:lnTo>
                <a:lnTo>
                  <a:pt x="14383" y="1775"/>
                </a:lnTo>
                <a:lnTo>
                  <a:pt x="20062" y="16039"/>
                </a:lnTo>
                <a:lnTo>
                  <a:pt x="20646" y="15812"/>
                </a:lnTo>
                <a:close/>
                <a:moveTo>
                  <a:pt x="22467" y="15396"/>
                </a:moveTo>
                <a:lnTo>
                  <a:pt x="20289" y="191"/>
                </a:lnTo>
                <a:lnTo>
                  <a:pt x="19670" y="287"/>
                </a:lnTo>
                <a:lnTo>
                  <a:pt x="21848" y="15491"/>
                </a:lnTo>
                <a:close/>
                <a:moveTo>
                  <a:pt x="23396" y="15360"/>
                </a:moveTo>
                <a:lnTo>
                  <a:pt x="23027" y="1"/>
                </a:lnTo>
                <a:lnTo>
                  <a:pt x="22408" y="13"/>
                </a:lnTo>
                <a:lnTo>
                  <a:pt x="22777" y="15372"/>
                </a:lnTo>
                <a:lnTo>
                  <a:pt x="23396" y="15360"/>
                </a:lnTo>
                <a:close/>
                <a:moveTo>
                  <a:pt x="29195" y="18015"/>
                </a:moveTo>
                <a:lnTo>
                  <a:pt x="40255" y="7359"/>
                </a:lnTo>
                <a:lnTo>
                  <a:pt x="39827" y="6906"/>
                </a:lnTo>
                <a:lnTo>
                  <a:pt x="28766" y="17563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7" name="Google Shape;137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3494751">
            <a:off x="5820874" y="-1541801"/>
            <a:ext cx="6089251" cy="6089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-891306">
            <a:off x="-928300" y="3262350"/>
            <a:ext cx="2911499" cy="2911499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4_1">
    <p:spTree>
      <p:nvGrpSpPr>
        <p:cNvPr id="1115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6" name="Google Shape;1116;p21"/>
          <p:cNvGrpSpPr/>
          <p:nvPr/>
        </p:nvGrpSpPr>
        <p:grpSpPr>
          <a:xfrm>
            <a:off x="1" y="10"/>
            <a:ext cx="9126294" cy="5143547"/>
            <a:chOff x="239463" y="826725"/>
            <a:chExt cx="7141075" cy="4061550"/>
          </a:xfrm>
        </p:grpSpPr>
        <p:sp>
          <p:nvSpPr>
            <p:cNvPr id="1117" name="Google Shape;1117;p21"/>
            <p:cNvSpPr/>
            <p:nvPr/>
          </p:nvSpPr>
          <p:spPr>
            <a:xfrm>
              <a:off x="6695913" y="826725"/>
              <a:ext cx="325" cy="4049050"/>
            </a:xfrm>
            <a:custGeom>
              <a:rect b="b" l="l" r="r" t="t"/>
              <a:pathLst>
                <a:path extrusionOk="0" fill="none" h="161962" w="13">
                  <a:moveTo>
                    <a:pt x="1" y="161961"/>
                  </a:moveTo>
                  <a:lnTo>
                    <a:pt x="1" y="69974"/>
                  </a:lnTo>
                  <a:lnTo>
                    <a:pt x="1" y="64521"/>
                  </a:lnTo>
                  <a:cubicBezTo>
                    <a:pt x="1" y="62711"/>
                    <a:pt x="1" y="60913"/>
                    <a:pt x="13" y="59139"/>
                  </a:cubicBezTo>
                  <a:lnTo>
                    <a:pt x="13" y="53853"/>
                  </a:lnTo>
                  <a:cubicBezTo>
                    <a:pt x="13" y="52102"/>
                    <a:pt x="13" y="50376"/>
                    <a:pt x="1" y="48673"/>
                  </a:cubicBezTo>
                  <a:lnTo>
                    <a:pt x="1" y="43637"/>
                  </a:lnTo>
                  <a:lnTo>
                    <a:pt x="1" y="38756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21"/>
            <p:cNvSpPr/>
            <p:nvPr/>
          </p:nvSpPr>
          <p:spPr>
            <a:xfrm>
              <a:off x="7257588" y="839225"/>
              <a:ext cx="25" cy="4049050"/>
            </a:xfrm>
            <a:custGeom>
              <a:rect b="b" l="l" r="r" t="t"/>
              <a:pathLst>
                <a:path extrusionOk="0" fill="none" h="161962" w="1">
                  <a:moveTo>
                    <a:pt x="1" y="161961"/>
                  </a:moveTo>
                  <a:lnTo>
                    <a:pt x="1" y="69974"/>
                  </a:lnTo>
                  <a:lnTo>
                    <a:pt x="1" y="64521"/>
                  </a:lnTo>
                  <a:cubicBezTo>
                    <a:pt x="1" y="62711"/>
                    <a:pt x="1" y="60925"/>
                    <a:pt x="1" y="59139"/>
                  </a:cubicBezTo>
                  <a:lnTo>
                    <a:pt x="1" y="53853"/>
                  </a:lnTo>
                  <a:cubicBezTo>
                    <a:pt x="1" y="52103"/>
                    <a:pt x="1" y="50376"/>
                    <a:pt x="1" y="48674"/>
                  </a:cubicBezTo>
                  <a:lnTo>
                    <a:pt x="1" y="43637"/>
                  </a:lnTo>
                  <a:lnTo>
                    <a:pt x="1" y="38756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21"/>
            <p:cNvSpPr/>
            <p:nvPr/>
          </p:nvSpPr>
          <p:spPr>
            <a:xfrm>
              <a:off x="6415238" y="827025"/>
              <a:ext cx="12525" cy="4048750"/>
            </a:xfrm>
            <a:custGeom>
              <a:rect b="b" l="l" r="r" t="t"/>
              <a:pathLst>
                <a:path extrusionOk="0" fill="none" h="161950" w="501">
                  <a:moveTo>
                    <a:pt x="0" y="161949"/>
                  </a:moveTo>
                  <a:lnTo>
                    <a:pt x="0" y="101025"/>
                  </a:lnTo>
                  <a:lnTo>
                    <a:pt x="0" y="94405"/>
                  </a:lnTo>
                  <a:lnTo>
                    <a:pt x="0" y="87714"/>
                  </a:lnTo>
                  <a:lnTo>
                    <a:pt x="0" y="80975"/>
                  </a:lnTo>
                  <a:cubicBezTo>
                    <a:pt x="0" y="78725"/>
                    <a:pt x="12" y="76474"/>
                    <a:pt x="71" y="74200"/>
                  </a:cubicBezTo>
                  <a:cubicBezTo>
                    <a:pt x="119" y="71926"/>
                    <a:pt x="202" y="69640"/>
                    <a:pt x="274" y="67378"/>
                  </a:cubicBezTo>
                  <a:cubicBezTo>
                    <a:pt x="357" y="65116"/>
                    <a:pt x="429" y="62877"/>
                    <a:pt x="464" y="60687"/>
                  </a:cubicBezTo>
                  <a:cubicBezTo>
                    <a:pt x="488" y="59044"/>
                    <a:pt x="500" y="57413"/>
                    <a:pt x="488" y="55817"/>
                  </a:cubicBezTo>
                  <a:cubicBezTo>
                    <a:pt x="488" y="54210"/>
                    <a:pt x="464" y="52638"/>
                    <a:pt x="429" y="51078"/>
                  </a:cubicBezTo>
                  <a:cubicBezTo>
                    <a:pt x="393" y="49531"/>
                    <a:pt x="345" y="47983"/>
                    <a:pt x="298" y="46471"/>
                  </a:cubicBezTo>
                  <a:cubicBezTo>
                    <a:pt x="250" y="44947"/>
                    <a:pt x="202" y="43447"/>
                    <a:pt x="155" y="41958"/>
                  </a:cubicBezTo>
                  <a:cubicBezTo>
                    <a:pt x="119" y="40458"/>
                    <a:pt x="83" y="38994"/>
                    <a:pt x="60" y="37553"/>
                  </a:cubicBezTo>
                  <a:cubicBezTo>
                    <a:pt x="24" y="36100"/>
                    <a:pt x="12" y="34684"/>
                    <a:pt x="12" y="33291"/>
                  </a:cubicBezTo>
                  <a:cubicBezTo>
                    <a:pt x="0" y="30504"/>
                    <a:pt x="0" y="27837"/>
                    <a:pt x="0" y="25301"/>
                  </a:cubicBez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21"/>
            <p:cNvSpPr/>
            <p:nvPr/>
          </p:nvSpPr>
          <p:spPr>
            <a:xfrm>
              <a:off x="6131863" y="827025"/>
              <a:ext cx="64325" cy="4048750"/>
            </a:xfrm>
            <a:custGeom>
              <a:rect b="b" l="l" r="r" t="t"/>
              <a:pathLst>
                <a:path extrusionOk="0" fill="none" h="161950" w="2573">
                  <a:moveTo>
                    <a:pt x="107" y="161949"/>
                  </a:moveTo>
                  <a:lnTo>
                    <a:pt x="107" y="113836"/>
                  </a:lnTo>
                  <a:lnTo>
                    <a:pt x="107" y="107514"/>
                  </a:lnTo>
                  <a:cubicBezTo>
                    <a:pt x="107" y="105383"/>
                    <a:pt x="107" y="103228"/>
                    <a:pt x="96" y="101085"/>
                  </a:cubicBezTo>
                  <a:cubicBezTo>
                    <a:pt x="84" y="98930"/>
                    <a:pt x="60" y="96786"/>
                    <a:pt x="48" y="94619"/>
                  </a:cubicBezTo>
                  <a:cubicBezTo>
                    <a:pt x="24" y="92464"/>
                    <a:pt x="12" y="90286"/>
                    <a:pt x="0" y="88095"/>
                  </a:cubicBezTo>
                  <a:cubicBezTo>
                    <a:pt x="0" y="85880"/>
                    <a:pt x="72" y="83594"/>
                    <a:pt x="262" y="81225"/>
                  </a:cubicBezTo>
                  <a:cubicBezTo>
                    <a:pt x="524" y="78808"/>
                    <a:pt x="846" y="76343"/>
                    <a:pt x="1203" y="73867"/>
                  </a:cubicBezTo>
                  <a:cubicBezTo>
                    <a:pt x="1548" y="71390"/>
                    <a:pt x="1870" y="68926"/>
                    <a:pt x="2120" y="66533"/>
                  </a:cubicBezTo>
                  <a:cubicBezTo>
                    <a:pt x="2358" y="64128"/>
                    <a:pt x="2501" y="61794"/>
                    <a:pt x="2536" y="59556"/>
                  </a:cubicBezTo>
                  <a:cubicBezTo>
                    <a:pt x="2572" y="57317"/>
                    <a:pt x="2501" y="55174"/>
                    <a:pt x="2358" y="53126"/>
                  </a:cubicBezTo>
                  <a:cubicBezTo>
                    <a:pt x="2215" y="51078"/>
                    <a:pt x="2012" y="49114"/>
                    <a:pt x="1786" y="47197"/>
                  </a:cubicBezTo>
                  <a:cubicBezTo>
                    <a:pt x="1560" y="45280"/>
                    <a:pt x="1322" y="43387"/>
                    <a:pt x="1096" y="41542"/>
                  </a:cubicBezTo>
                  <a:cubicBezTo>
                    <a:pt x="893" y="39672"/>
                    <a:pt x="703" y="37827"/>
                    <a:pt x="536" y="36005"/>
                  </a:cubicBezTo>
                  <a:cubicBezTo>
                    <a:pt x="405" y="34303"/>
                    <a:pt x="298" y="32636"/>
                    <a:pt x="227" y="30981"/>
                  </a:cubicBezTo>
                  <a:cubicBezTo>
                    <a:pt x="155" y="29326"/>
                    <a:pt x="119" y="27718"/>
                    <a:pt x="107" y="26147"/>
                  </a:cubicBezTo>
                  <a:cubicBezTo>
                    <a:pt x="107" y="24587"/>
                    <a:pt x="107" y="23075"/>
                    <a:pt x="107" y="21622"/>
                  </a:cubicBezTo>
                  <a:lnTo>
                    <a:pt x="107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21"/>
            <p:cNvSpPr/>
            <p:nvPr/>
          </p:nvSpPr>
          <p:spPr>
            <a:xfrm>
              <a:off x="5846413" y="827025"/>
              <a:ext cx="153300" cy="4048750"/>
            </a:xfrm>
            <a:custGeom>
              <a:rect b="b" l="l" r="r" t="t"/>
              <a:pathLst>
                <a:path extrusionOk="0" fill="none" h="161950" w="6132">
                  <a:moveTo>
                    <a:pt x="298" y="161949"/>
                  </a:moveTo>
                  <a:lnTo>
                    <a:pt x="298" y="119956"/>
                  </a:lnTo>
                  <a:cubicBezTo>
                    <a:pt x="298" y="117956"/>
                    <a:pt x="298" y="115920"/>
                    <a:pt x="298" y="113848"/>
                  </a:cubicBezTo>
                  <a:cubicBezTo>
                    <a:pt x="286" y="111788"/>
                    <a:pt x="274" y="109728"/>
                    <a:pt x="250" y="107669"/>
                  </a:cubicBezTo>
                  <a:cubicBezTo>
                    <a:pt x="226" y="105621"/>
                    <a:pt x="191" y="103573"/>
                    <a:pt x="155" y="101513"/>
                  </a:cubicBezTo>
                  <a:cubicBezTo>
                    <a:pt x="107" y="99465"/>
                    <a:pt x="72" y="97406"/>
                    <a:pt x="36" y="95322"/>
                  </a:cubicBezTo>
                  <a:cubicBezTo>
                    <a:pt x="0" y="93238"/>
                    <a:pt x="48" y="91071"/>
                    <a:pt x="286" y="88750"/>
                  </a:cubicBezTo>
                  <a:cubicBezTo>
                    <a:pt x="548" y="86416"/>
                    <a:pt x="1048" y="83916"/>
                    <a:pt x="1727" y="81296"/>
                  </a:cubicBezTo>
                  <a:cubicBezTo>
                    <a:pt x="2405" y="78677"/>
                    <a:pt x="3167" y="76010"/>
                    <a:pt x="3882" y="73331"/>
                  </a:cubicBezTo>
                  <a:cubicBezTo>
                    <a:pt x="4596" y="70664"/>
                    <a:pt x="5179" y="68033"/>
                    <a:pt x="5572" y="65509"/>
                  </a:cubicBezTo>
                  <a:cubicBezTo>
                    <a:pt x="5965" y="62973"/>
                    <a:pt x="6132" y="60556"/>
                    <a:pt x="6084" y="58270"/>
                  </a:cubicBezTo>
                  <a:cubicBezTo>
                    <a:pt x="6037" y="55984"/>
                    <a:pt x="5787" y="53817"/>
                    <a:pt x="5406" y="51793"/>
                  </a:cubicBezTo>
                  <a:cubicBezTo>
                    <a:pt x="5025" y="49757"/>
                    <a:pt x="4548" y="47840"/>
                    <a:pt x="4048" y="46006"/>
                  </a:cubicBezTo>
                  <a:cubicBezTo>
                    <a:pt x="3524" y="44185"/>
                    <a:pt x="3036" y="42435"/>
                    <a:pt x="2584" y="40720"/>
                  </a:cubicBezTo>
                  <a:cubicBezTo>
                    <a:pt x="2131" y="39017"/>
                    <a:pt x="1739" y="37303"/>
                    <a:pt x="1393" y="35612"/>
                  </a:cubicBezTo>
                  <a:cubicBezTo>
                    <a:pt x="1119" y="34029"/>
                    <a:pt x="893" y="32445"/>
                    <a:pt x="703" y="30885"/>
                  </a:cubicBezTo>
                  <a:cubicBezTo>
                    <a:pt x="560" y="29278"/>
                    <a:pt x="441" y="27695"/>
                    <a:pt x="381" y="26147"/>
                  </a:cubicBezTo>
                  <a:cubicBezTo>
                    <a:pt x="322" y="24587"/>
                    <a:pt x="298" y="23075"/>
                    <a:pt x="298" y="21611"/>
                  </a:cubicBezTo>
                  <a:lnTo>
                    <a:pt x="298" y="17420"/>
                  </a:lnTo>
                  <a:lnTo>
                    <a:pt x="298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21"/>
            <p:cNvSpPr/>
            <p:nvPr/>
          </p:nvSpPr>
          <p:spPr>
            <a:xfrm>
              <a:off x="5562438" y="827025"/>
              <a:ext cx="258400" cy="4048750"/>
            </a:xfrm>
            <a:custGeom>
              <a:rect b="b" l="l" r="r" t="t"/>
              <a:pathLst>
                <a:path extrusionOk="0" fill="none" h="161950" w="10336">
                  <a:moveTo>
                    <a:pt x="429" y="161949"/>
                  </a:moveTo>
                  <a:lnTo>
                    <a:pt x="429" y="125826"/>
                  </a:lnTo>
                  <a:cubicBezTo>
                    <a:pt x="429" y="123909"/>
                    <a:pt x="429" y="121956"/>
                    <a:pt x="429" y="119956"/>
                  </a:cubicBezTo>
                  <a:cubicBezTo>
                    <a:pt x="417" y="117968"/>
                    <a:pt x="417" y="115955"/>
                    <a:pt x="382" y="113955"/>
                  </a:cubicBezTo>
                  <a:cubicBezTo>
                    <a:pt x="358" y="111967"/>
                    <a:pt x="322" y="109990"/>
                    <a:pt x="274" y="108014"/>
                  </a:cubicBezTo>
                  <a:cubicBezTo>
                    <a:pt x="227" y="106049"/>
                    <a:pt x="167" y="104073"/>
                    <a:pt x="108" y="102097"/>
                  </a:cubicBezTo>
                  <a:cubicBezTo>
                    <a:pt x="48" y="100120"/>
                    <a:pt x="1" y="98132"/>
                    <a:pt x="1" y="96072"/>
                  </a:cubicBezTo>
                  <a:cubicBezTo>
                    <a:pt x="144" y="93965"/>
                    <a:pt x="465" y="91738"/>
                    <a:pt x="1036" y="89297"/>
                  </a:cubicBezTo>
                  <a:cubicBezTo>
                    <a:pt x="1656" y="86869"/>
                    <a:pt x="2560" y="84225"/>
                    <a:pt x="3656" y="81451"/>
                  </a:cubicBezTo>
                  <a:cubicBezTo>
                    <a:pt x="4204" y="80070"/>
                    <a:pt x="4787" y="78653"/>
                    <a:pt x="5370" y="77236"/>
                  </a:cubicBezTo>
                  <a:cubicBezTo>
                    <a:pt x="5942" y="75820"/>
                    <a:pt x="6513" y="74391"/>
                    <a:pt x="7061" y="72974"/>
                  </a:cubicBezTo>
                  <a:cubicBezTo>
                    <a:pt x="7609" y="71545"/>
                    <a:pt x="8109" y="70140"/>
                    <a:pt x="8537" y="68747"/>
                  </a:cubicBezTo>
                  <a:cubicBezTo>
                    <a:pt x="8954" y="67366"/>
                    <a:pt x="9323" y="66009"/>
                    <a:pt x="9597" y="64675"/>
                  </a:cubicBezTo>
                  <a:cubicBezTo>
                    <a:pt x="10145" y="62032"/>
                    <a:pt x="10335" y="59532"/>
                    <a:pt x="10169" y="57222"/>
                  </a:cubicBezTo>
                  <a:cubicBezTo>
                    <a:pt x="10014" y="54912"/>
                    <a:pt x="9538" y="52769"/>
                    <a:pt x="8835" y="50781"/>
                  </a:cubicBezTo>
                  <a:cubicBezTo>
                    <a:pt x="8133" y="48792"/>
                    <a:pt x="7287" y="46935"/>
                    <a:pt x="6394" y="45185"/>
                  </a:cubicBezTo>
                  <a:cubicBezTo>
                    <a:pt x="5501" y="43423"/>
                    <a:pt x="4644" y="41744"/>
                    <a:pt x="3882" y="40125"/>
                  </a:cubicBezTo>
                  <a:cubicBezTo>
                    <a:pt x="3120" y="38494"/>
                    <a:pt x="2501" y="36886"/>
                    <a:pt x="2001" y="35291"/>
                  </a:cubicBezTo>
                  <a:cubicBezTo>
                    <a:pt x="1572" y="33660"/>
                    <a:pt x="1215" y="32005"/>
                    <a:pt x="953" y="30350"/>
                  </a:cubicBezTo>
                  <a:cubicBezTo>
                    <a:pt x="775" y="28945"/>
                    <a:pt x="644" y="27540"/>
                    <a:pt x="548" y="26147"/>
                  </a:cubicBezTo>
                  <a:cubicBezTo>
                    <a:pt x="477" y="24730"/>
                    <a:pt x="441" y="23349"/>
                    <a:pt x="429" y="22015"/>
                  </a:cubicBezTo>
                  <a:cubicBezTo>
                    <a:pt x="429" y="19348"/>
                    <a:pt x="429" y="16860"/>
                    <a:pt x="429" y="14598"/>
                  </a:cubicBezTo>
                  <a:lnTo>
                    <a:pt x="429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21"/>
            <p:cNvSpPr/>
            <p:nvPr/>
          </p:nvSpPr>
          <p:spPr>
            <a:xfrm>
              <a:off x="5279963" y="827025"/>
              <a:ext cx="338450" cy="4048750"/>
            </a:xfrm>
            <a:custGeom>
              <a:rect b="b" l="l" r="r" t="t"/>
              <a:pathLst>
                <a:path extrusionOk="0" fill="none" h="161950" w="13538">
                  <a:moveTo>
                    <a:pt x="501" y="161949"/>
                  </a:moveTo>
                  <a:lnTo>
                    <a:pt x="501" y="125826"/>
                  </a:lnTo>
                  <a:cubicBezTo>
                    <a:pt x="501" y="123909"/>
                    <a:pt x="501" y="121956"/>
                    <a:pt x="489" y="119968"/>
                  </a:cubicBezTo>
                  <a:cubicBezTo>
                    <a:pt x="477" y="118003"/>
                    <a:pt x="453" y="116027"/>
                    <a:pt x="417" y="114086"/>
                  </a:cubicBezTo>
                  <a:cubicBezTo>
                    <a:pt x="382" y="112134"/>
                    <a:pt x="334" y="110205"/>
                    <a:pt x="274" y="108276"/>
                  </a:cubicBezTo>
                  <a:cubicBezTo>
                    <a:pt x="215" y="106347"/>
                    <a:pt x="143" y="104418"/>
                    <a:pt x="72" y="102490"/>
                  </a:cubicBezTo>
                  <a:cubicBezTo>
                    <a:pt x="1" y="100561"/>
                    <a:pt x="1" y="98560"/>
                    <a:pt x="203" y="96489"/>
                  </a:cubicBezTo>
                  <a:cubicBezTo>
                    <a:pt x="417" y="94405"/>
                    <a:pt x="905" y="92191"/>
                    <a:pt x="1656" y="89774"/>
                  </a:cubicBezTo>
                  <a:cubicBezTo>
                    <a:pt x="2406" y="87357"/>
                    <a:pt x="3489" y="84690"/>
                    <a:pt x="4835" y="81844"/>
                  </a:cubicBezTo>
                  <a:cubicBezTo>
                    <a:pt x="5513" y="80415"/>
                    <a:pt x="6239" y="78951"/>
                    <a:pt x="6990" y="77463"/>
                  </a:cubicBezTo>
                  <a:cubicBezTo>
                    <a:pt x="7740" y="75974"/>
                    <a:pt x="8490" y="74462"/>
                    <a:pt x="9216" y="72950"/>
                  </a:cubicBezTo>
                  <a:cubicBezTo>
                    <a:pt x="9954" y="71438"/>
                    <a:pt x="10621" y="69950"/>
                    <a:pt x="11192" y="68485"/>
                  </a:cubicBezTo>
                  <a:cubicBezTo>
                    <a:pt x="11776" y="67021"/>
                    <a:pt x="12264" y="65580"/>
                    <a:pt x="12621" y="64199"/>
                  </a:cubicBezTo>
                  <a:cubicBezTo>
                    <a:pt x="13336" y="61437"/>
                    <a:pt x="13538" y="58901"/>
                    <a:pt x="13205" y="56615"/>
                  </a:cubicBezTo>
                  <a:cubicBezTo>
                    <a:pt x="12871" y="54329"/>
                    <a:pt x="12109" y="52269"/>
                    <a:pt x="11085" y="50364"/>
                  </a:cubicBezTo>
                  <a:cubicBezTo>
                    <a:pt x="10049" y="48471"/>
                    <a:pt x="8871" y="46709"/>
                    <a:pt x="7656" y="45030"/>
                  </a:cubicBezTo>
                  <a:cubicBezTo>
                    <a:pt x="6442" y="43351"/>
                    <a:pt x="5299" y="41732"/>
                    <a:pt x="4299" y="40137"/>
                  </a:cubicBezTo>
                  <a:cubicBezTo>
                    <a:pt x="3299" y="38553"/>
                    <a:pt x="2501" y="36970"/>
                    <a:pt x="1870" y="35386"/>
                  </a:cubicBezTo>
                  <a:cubicBezTo>
                    <a:pt x="1406" y="33743"/>
                    <a:pt x="1072" y="32088"/>
                    <a:pt x="834" y="30421"/>
                  </a:cubicBezTo>
                  <a:cubicBezTo>
                    <a:pt x="644" y="28254"/>
                    <a:pt x="536" y="26123"/>
                    <a:pt x="501" y="24051"/>
                  </a:cubicBezTo>
                  <a:cubicBezTo>
                    <a:pt x="501" y="22242"/>
                    <a:pt x="501" y="20503"/>
                    <a:pt x="501" y="18860"/>
                  </a:cubicBezTo>
                  <a:lnTo>
                    <a:pt x="50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21"/>
            <p:cNvSpPr/>
            <p:nvPr/>
          </p:nvSpPr>
          <p:spPr>
            <a:xfrm>
              <a:off x="4999563" y="827025"/>
              <a:ext cx="325375" cy="4048750"/>
            </a:xfrm>
            <a:custGeom>
              <a:rect b="b" l="l" r="r" t="t"/>
              <a:pathLst>
                <a:path extrusionOk="0" fill="none" h="161950" w="13015">
                  <a:moveTo>
                    <a:pt x="489" y="161949"/>
                  </a:moveTo>
                  <a:lnTo>
                    <a:pt x="489" y="125826"/>
                  </a:lnTo>
                  <a:cubicBezTo>
                    <a:pt x="489" y="123909"/>
                    <a:pt x="489" y="121956"/>
                    <a:pt x="477" y="119968"/>
                  </a:cubicBezTo>
                  <a:cubicBezTo>
                    <a:pt x="465" y="118003"/>
                    <a:pt x="441" y="116039"/>
                    <a:pt x="406" y="114098"/>
                  </a:cubicBezTo>
                  <a:cubicBezTo>
                    <a:pt x="370" y="112145"/>
                    <a:pt x="322" y="110217"/>
                    <a:pt x="251" y="108288"/>
                  </a:cubicBezTo>
                  <a:cubicBezTo>
                    <a:pt x="191" y="106359"/>
                    <a:pt x="132" y="104442"/>
                    <a:pt x="60" y="102501"/>
                  </a:cubicBezTo>
                  <a:cubicBezTo>
                    <a:pt x="1" y="100549"/>
                    <a:pt x="25" y="98560"/>
                    <a:pt x="239" y="96501"/>
                  </a:cubicBezTo>
                  <a:cubicBezTo>
                    <a:pt x="453" y="94441"/>
                    <a:pt x="894" y="92274"/>
                    <a:pt x="1596" y="89964"/>
                  </a:cubicBezTo>
                  <a:cubicBezTo>
                    <a:pt x="2299" y="87642"/>
                    <a:pt x="3263" y="85095"/>
                    <a:pt x="4501" y="82320"/>
                  </a:cubicBezTo>
                  <a:cubicBezTo>
                    <a:pt x="5121" y="80939"/>
                    <a:pt x="5823" y="79487"/>
                    <a:pt x="6573" y="78010"/>
                  </a:cubicBezTo>
                  <a:cubicBezTo>
                    <a:pt x="7323" y="76522"/>
                    <a:pt x="8109" y="74998"/>
                    <a:pt x="8919" y="73450"/>
                  </a:cubicBezTo>
                  <a:cubicBezTo>
                    <a:pt x="9645" y="71938"/>
                    <a:pt x="10324" y="70426"/>
                    <a:pt x="10919" y="68950"/>
                  </a:cubicBezTo>
                  <a:cubicBezTo>
                    <a:pt x="11514" y="67461"/>
                    <a:pt x="12002" y="66021"/>
                    <a:pt x="12336" y="64628"/>
                  </a:cubicBezTo>
                  <a:cubicBezTo>
                    <a:pt x="13014" y="61854"/>
                    <a:pt x="12991" y="59377"/>
                    <a:pt x="12360" y="57174"/>
                  </a:cubicBezTo>
                  <a:cubicBezTo>
                    <a:pt x="11717" y="54984"/>
                    <a:pt x="10657" y="53007"/>
                    <a:pt x="9383" y="51186"/>
                  </a:cubicBezTo>
                  <a:cubicBezTo>
                    <a:pt x="8109" y="49364"/>
                    <a:pt x="6776" y="47638"/>
                    <a:pt x="5525" y="45959"/>
                  </a:cubicBezTo>
                  <a:cubicBezTo>
                    <a:pt x="4275" y="44280"/>
                    <a:pt x="3204" y="42613"/>
                    <a:pt x="2346" y="40934"/>
                  </a:cubicBezTo>
                  <a:cubicBezTo>
                    <a:pt x="1489" y="39267"/>
                    <a:pt x="906" y="37577"/>
                    <a:pt x="596" y="35838"/>
                  </a:cubicBezTo>
                  <a:cubicBezTo>
                    <a:pt x="299" y="34088"/>
                    <a:pt x="239" y="32302"/>
                    <a:pt x="251" y="30528"/>
                  </a:cubicBezTo>
                  <a:cubicBezTo>
                    <a:pt x="310" y="28266"/>
                    <a:pt x="370" y="26099"/>
                    <a:pt x="406" y="24027"/>
                  </a:cubicBezTo>
                  <a:cubicBezTo>
                    <a:pt x="441" y="21968"/>
                    <a:pt x="453" y="20003"/>
                    <a:pt x="465" y="18146"/>
                  </a:cubicBezTo>
                  <a:cubicBezTo>
                    <a:pt x="477" y="14443"/>
                    <a:pt x="477" y="11193"/>
                    <a:pt x="477" y="8502"/>
                  </a:cubicBezTo>
                  <a:lnTo>
                    <a:pt x="477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21"/>
            <p:cNvSpPr/>
            <p:nvPr/>
          </p:nvSpPr>
          <p:spPr>
            <a:xfrm>
              <a:off x="4665613" y="826725"/>
              <a:ext cx="207175" cy="4049050"/>
            </a:xfrm>
            <a:custGeom>
              <a:rect b="b" l="l" r="r" t="t"/>
              <a:pathLst>
                <a:path extrusionOk="0" fill="none" h="161962" w="8287">
                  <a:moveTo>
                    <a:pt x="2619" y="161961"/>
                  </a:moveTo>
                  <a:lnTo>
                    <a:pt x="2619" y="125838"/>
                  </a:lnTo>
                  <a:cubicBezTo>
                    <a:pt x="2619" y="123921"/>
                    <a:pt x="2619" y="121968"/>
                    <a:pt x="2608" y="119980"/>
                  </a:cubicBezTo>
                  <a:cubicBezTo>
                    <a:pt x="2608" y="117980"/>
                    <a:pt x="2596" y="115979"/>
                    <a:pt x="2572" y="113991"/>
                  </a:cubicBezTo>
                  <a:cubicBezTo>
                    <a:pt x="2548" y="112003"/>
                    <a:pt x="2500" y="110026"/>
                    <a:pt x="2453" y="108062"/>
                  </a:cubicBezTo>
                  <a:cubicBezTo>
                    <a:pt x="2405" y="106085"/>
                    <a:pt x="2358" y="104121"/>
                    <a:pt x="2298" y="102144"/>
                  </a:cubicBezTo>
                  <a:cubicBezTo>
                    <a:pt x="2238" y="100168"/>
                    <a:pt x="2215" y="98144"/>
                    <a:pt x="2334" y="96084"/>
                  </a:cubicBezTo>
                  <a:cubicBezTo>
                    <a:pt x="2453" y="94024"/>
                    <a:pt x="2727" y="91893"/>
                    <a:pt x="3179" y="89667"/>
                  </a:cubicBezTo>
                  <a:cubicBezTo>
                    <a:pt x="3632" y="87440"/>
                    <a:pt x="4274" y="85095"/>
                    <a:pt x="5048" y="82618"/>
                  </a:cubicBezTo>
                  <a:cubicBezTo>
                    <a:pt x="5846" y="80118"/>
                    <a:pt x="6644" y="77463"/>
                    <a:pt x="7346" y="74736"/>
                  </a:cubicBezTo>
                  <a:cubicBezTo>
                    <a:pt x="7942" y="72057"/>
                    <a:pt x="8287" y="69414"/>
                    <a:pt x="8180" y="66950"/>
                  </a:cubicBezTo>
                  <a:cubicBezTo>
                    <a:pt x="8084" y="64485"/>
                    <a:pt x="7549" y="62211"/>
                    <a:pt x="6715" y="60103"/>
                  </a:cubicBezTo>
                  <a:cubicBezTo>
                    <a:pt x="5870" y="57984"/>
                    <a:pt x="4870" y="55984"/>
                    <a:pt x="3893" y="54031"/>
                  </a:cubicBezTo>
                  <a:cubicBezTo>
                    <a:pt x="2905" y="52079"/>
                    <a:pt x="2048" y="50126"/>
                    <a:pt x="1393" y="48185"/>
                  </a:cubicBezTo>
                  <a:cubicBezTo>
                    <a:pt x="738" y="46233"/>
                    <a:pt x="322" y="44268"/>
                    <a:pt x="167" y="42292"/>
                  </a:cubicBezTo>
                  <a:cubicBezTo>
                    <a:pt x="0" y="40327"/>
                    <a:pt x="95" y="38327"/>
                    <a:pt x="310" y="36374"/>
                  </a:cubicBezTo>
                  <a:cubicBezTo>
                    <a:pt x="572" y="34410"/>
                    <a:pt x="857" y="32517"/>
                    <a:pt x="1119" y="30671"/>
                  </a:cubicBezTo>
                  <a:cubicBezTo>
                    <a:pt x="1465" y="28373"/>
                    <a:pt x="1750" y="26171"/>
                    <a:pt x="1965" y="24075"/>
                  </a:cubicBezTo>
                  <a:cubicBezTo>
                    <a:pt x="2191" y="21980"/>
                    <a:pt x="2346" y="20003"/>
                    <a:pt x="2417" y="18158"/>
                  </a:cubicBezTo>
                  <a:cubicBezTo>
                    <a:pt x="2584" y="14443"/>
                    <a:pt x="2619" y="11205"/>
                    <a:pt x="2619" y="8514"/>
                  </a:cubicBezTo>
                  <a:lnTo>
                    <a:pt x="2619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21"/>
            <p:cNvSpPr/>
            <p:nvPr/>
          </p:nvSpPr>
          <p:spPr>
            <a:xfrm>
              <a:off x="4295913" y="826725"/>
              <a:ext cx="164625" cy="4049050"/>
            </a:xfrm>
            <a:custGeom>
              <a:rect b="b" l="l" r="r" t="t"/>
              <a:pathLst>
                <a:path extrusionOk="0" fill="none" h="161962" w="6585">
                  <a:moveTo>
                    <a:pt x="6168" y="161961"/>
                  </a:moveTo>
                  <a:lnTo>
                    <a:pt x="6168" y="125838"/>
                  </a:lnTo>
                  <a:lnTo>
                    <a:pt x="6168" y="119968"/>
                  </a:lnTo>
                  <a:cubicBezTo>
                    <a:pt x="6168" y="117968"/>
                    <a:pt x="6168" y="115932"/>
                    <a:pt x="6168" y="113860"/>
                  </a:cubicBezTo>
                  <a:cubicBezTo>
                    <a:pt x="6156" y="111824"/>
                    <a:pt x="6144" y="109764"/>
                    <a:pt x="6108" y="107716"/>
                  </a:cubicBezTo>
                  <a:cubicBezTo>
                    <a:pt x="6085" y="105669"/>
                    <a:pt x="6049" y="103633"/>
                    <a:pt x="6013" y="101585"/>
                  </a:cubicBezTo>
                  <a:cubicBezTo>
                    <a:pt x="5977" y="99537"/>
                    <a:pt x="5942" y="97477"/>
                    <a:pt x="5930" y="95382"/>
                  </a:cubicBezTo>
                  <a:cubicBezTo>
                    <a:pt x="5930" y="93286"/>
                    <a:pt x="6013" y="91143"/>
                    <a:pt x="6156" y="88976"/>
                  </a:cubicBezTo>
                  <a:cubicBezTo>
                    <a:pt x="6347" y="86785"/>
                    <a:pt x="6525" y="84535"/>
                    <a:pt x="6561" y="82261"/>
                  </a:cubicBezTo>
                  <a:cubicBezTo>
                    <a:pt x="6585" y="79987"/>
                    <a:pt x="6454" y="77713"/>
                    <a:pt x="6120" y="75462"/>
                  </a:cubicBezTo>
                  <a:cubicBezTo>
                    <a:pt x="5799" y="73200"/>
                    <a:pt x="5287" y="70974"/>
                    <a:pt x="4632" y="68783"/>
                  </a:cubicBezTo>
                  <a:cubicBezTo>
                    <a:pt x="3989" y="66580"/>
                    <a:pt x="3251" y="64413"/>
                    <a:pt x="2548" y="62247"/>
                  </a:cubicBezTo>
                  <a:cubicBezTo>
                    <a:pt x="1846" y="60080"/>
                    <a:pt x="1239" y="57913"/>
                    <a:pt x="798" y="55746"/>
                  </a:cubicBezTo>
                  <a:cubicBezTo>
                    <a:pt x="346" y="53579"/>
                    <a:pt x="96" y="51424"/>
                    <a:pt x="48" y="49281"/>
                  </a:cubicBezTo>
                  <a:cubicBezTo>
                    <a:pt x="1" y="47149"/>
                    <a:pt x="120" y="45054"/>
                    <a:pt x="382" y="42982"/>
                  </a:cubicBezTo>
                  <a:cubicBezTo>
                    <a:pt x="667" y="40934"/>
                    <a:pt x="1048" y="38898"/>
                    <a:pt x="1489" y="36910"/>
                  </a:cubicBezTo>
                  <a:cubicBezTo>
                    <a:pt x="1894" y="35088"/>
                    <a:pt x="2310" y="33303"/>
                    <a:pt x="2727" y="31564"/>
                  </a:cubicBezTo>
                  <a:cubicBezTo>
                    <a:pt x="3132" y="29826"/>
                    <a:pt x="3525" y="28135"/>
                    <a:pt x="3894" y="26504"/>
                  </a:cubicBezTo>
                  <a:cubicBezTo>
                    <a:pt x="4632" y="23242"/>
                    <a:pt x="5204" y="20218"/>
                    <a:pt x="5561" y="17491"/>
                  </a:cubicBezTo>
                  <a:cubicBezTo>
                    <a:pt x="5906" y="14765"/>
                    <a:pt x="6073" y="12324"/>
                    <a:pt x="6120" y="10181"/>
                  </a:cubicBezTo>
                  <a:cubicBezTo>
                    <a:pt x="6168" y="8049"/>
                    <a:pt x="6168" y="6216"/>
                    <a:pt x="6168" y="4704"/>
                  </a:cubicBezTo>
                  <a:lnTo>
                    <a:pt x="6168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21"/>
            <p:cNvSpPr/>
            <p:nvPr/>
          </p:nvSpPr>
          <p:spPr>
            <a:xfrm>
              <a:off x="3961063" y="826725"/>
              <a:ext cx="208375" cy="4049050"/>
            </a:xfrm>
            <a:custGeom>
              <a:rect b="b" l="l" r="r" t="t"/>
              <a:pathLst>
                <a:path extrusionOk="0" fill="none" h="161962" w="8335">
                  <a:moveTo>
                    <a:pt x="8334" y="161961"/>
                  </a:moveTo>
                  <a:lnTo>
                    <a:pt x="8334" y="113848"/>
                  </a:lnTo>
                  <a:cubicBezTo>
                    <a:pt x="8334" y="111776"/>
                    <a:pt x="8334" y="109669"/>
                    <a:pt x="8334" y="107538"/>
                  </a:cubicBezTo>
                  <a:cubicBezTo>
                    <a:pt x="8334" y="105407"/>
                    <a:pt x="8322" y="103264"/>
                    <a:pt x="8311" y="101120"/>
                  </a:cubicBezTo>
                  <a:cubicBezTo>
                    <a:pt x="8299" y="98989"/>
                    <a:pt x="8275" y="96834"/>
                    <a:pt x="8263" y="94679"/>
                  </a:cubicBezTo>
                  <a:cubicBezTo>
                    <a:pt x="8239" y="92524"/>
                    <a:pt x="8227" y="90357"/>
                    <a:pt x="8120" y="88155"/>
                  </a:cubicBezTo>
                  <a:cubicBezTo>
                    <a:pt x="8013" y="85952"/>
                    <a:pt x="7739" y="83761"/>
                    <a:pt x="7334" y="81582"/>
                  </a:cubicBezTo>
                  <a:cubicBezTo>
                    <a:pt x="6918" y="79415"/>
                    <a:pt x="6382" y="77248"/>
                    <a:pt x="5751" y="75105"/>
                  </a:cubicBezTo>
                  <a:cubicBezTo>
                    <a:pt x="5120" y="72962"/>
                    <a:pt x="4417" y="70831"/>
                    <a:pt x="3715" y="68700"/>
                  </a:cubicBezTo>
                  <a:cubicBezTo>
                    <a:pt x="3012" y="66569"/>
                    <a:pt x="2346" y="64437"/>
                    <a:pt x="1762" y="62318"/>
                  </a:cubicBezTo>
                  <a:cubicBezTo>
                    <a:pt x="1179" y="60199"/>
                    <a:pt x="726" y="58079"/>
                    <a:pt x="429" y="55984"/>
                  </a:cubicBezTo>
                  <a:cubicBezTo>
                    <a:pt x="131" y="53888"/>
                    <a:pt x="0" y="51817"/>
                    <a:pt x="48" y="49733"/>
                  </a:cubicBezTo>
                  <a:cubicBezTo>
                    <a:pt x="95" y="47661"/>
                    <a:pt x="321" y="45590"/>
                    <a:pt x="667" y="43518"/>
                  </a:cubicBezTo>
                  <a:cubicBezTo>
                    <a:pt x="1024" y="41458"/>
                    <a:pt x="1476" y="39410"/>
                    <a:pt x="2012" y="37410"/>
                  </a:cubicBezTo>
                  <a:cubicBezTo>
                    <a:pt x="2500" y="35565"/>
                    <a:pt x="3000" y="33755"/>
                    <a:pt x="3500" y="31993"/>
                  </a:cubicBezTo>
                  <a:cubicBezTo>
                    <a:pt x="4001" y="30231"/>
                    <a:pt x="4501" y="28504"/>
                    <a:pt x="4965" y="26849"/>
                  </a:cubicBezTo>
                  <a:cubicBezTo>
                    <a:pt x="5906" y="23528"/>
                    <a:pt x="6679" y="20444"/>
                    <a:pt x="7227" y="17646"/>
                  </a:cubicBezTo>
                  <a:cubicBezTo>
                    <a:pt x="7775" y="14860"/>
                    <a:pt x="8072" y="12371"/>
                    <a:pt x="8192" y="10204"/>
                  </a:cubicBezTo>
                  <a:cubicBezTo>
                    <a:pt x="8322" y="8049"/>
                    <a:pt x="8334" y="6216"/>
                    <a:pt x="8334" y="4704"/>
                  </a:cubicBezTo>
                  <a:lnTo>
                    <a:pt x="8334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21"/>
            <p:cNvSpPr/>
            <p:nvPr/>
          </p:nvSpPr>
          <p:spPr>
            <a:xfrm>
              <a:off x="3681838" y="827025"/>
              <a:ext cx="206900" cy="4048750"/>
            </a:xfrm>
            <a:custGeom>
              <a:rect b="b" l="l" r="r" t="t"/>
              <a:pathLst>
                <a:path extrusionOk="0" fill="none" h="161950" w="8276">
                  <a:moveTo>
                    <a:pt x="8276" y="161949"/>
                  </a:moveTo>
                  <a:lnTo>
                    <a:pt x="8276" y="101025"/>
                  </a:lnTo>
                  <a:lnTo>
                    <a:pt x="8276" y="94405"/>
                  </a:lnTo>
                  <a:cubicBezTo>
                    <a:pt x="8276" y="92191"/>
                    <a:pt x="8252" y="89952"/>
                    <a:pt x="8061" y="87726"/>
                  </a:cubicBezTo>
                  <a:cubicBezTo>
                    <a:pt x="7883" y="85499"/>
                    <a:pt x="7526" y="83309"/>
                    <a:pt x="7038" y="81154"/>
                  </a:cubicBezTo>
                  <a:cubicBezTo>
                    <a:pt x="6549" y="79010"/>
                    <a:pt x="5954" y="76879"/>
                    <a:pt x="5311" y="74772"/>
                  </a:cubicBezTo>
                  <a:cubicBezTo>
                    <a:pt x="4668" y="72664"/>
                    <a:pt x="3990" y="70581"/>
                    <a:pt x="3335" y="68509"/>
                  </a:cubicBezTo>
                  <a:cubicBezTo>
                    <a:pt x="2680" y="66426"/>
                    <a:pt x="2085" y="64366"/>
                    <a:pt x="1549" y="62306"/>
                  </a:cubicBezTo>
                  <a:cubicBezTo>
                    <a:pt x="1061" y="60365"/>
                    <a:pt x="668" y="58436"/>
                    <a:pt x="394" y="56508"/>
                  </a:cubicBezTo>
                  <a:cubicBezTo>
                    <a:pt x="156" y="54698"/>
                    <a:pt x="13" y="52876"/>
                    <a:pt x="13" y="51067"/>
                  </a:cubicBezTo>
                  <a:cubicBezTo>
                    <a:pt x="1" y="49245"/>
                    <a:pt x="120" y="47423"/>
                    <a:pt x="358" y="45602"/>
                  </a:cubicBezTo>
                  <a:cubicBezTo>
                    <a:pt x="584" y="43768"/>
                    <a:pt x="906" y="41958"/>
                    <a:pt x="1275" y="40172"/>
                  </a:cubicBezTo>
                  <a:cubicBezTo>
                    <a:pt x="1656" y="38386"/>
                    <a:pt x="2085" y="36612"/>
                    <a:pt x="2549" y="34886"/>
                  </a:cubicBezTo>
                  <a:cubicBezTo>
                    <a:pt x="3489" y="31409"/>
                    <a:pt x="4442" y="28088"/>
                    <a:pt x="5287" y="24980"/>
                  </a:cubicBezTo>
                  <a:cubicBezTo>
                    <a:pt x="6145" y="21872"/>
                    <a:pt x="6835" y="18991"/>
                    <a:pt x="7323" y="16384"/>
                  </a:cubicBezTo>
                  <a:cubicBezTo>
                    <a:pt x="7811" y="13776"/>
                    <a:pt x="8073" y="11455"/>
                    <a:pt x="8169" y="9430"/>
                  </a:cubicBezTo>
                  <a:cubicBezTo>
                    <a:pt x="8264" y="7430"/>
                    <a:pt x="8276" y="5728"/>
                    <a:pt x="8276" y="4335"/>
                  </a:cubicBezTo>
                  <a:lnTo>
                    <a:pt x="8276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21"/>
            <p:cNvSpPr/>
            <p:nvPr/>
          </p:nvSpPr>
          <p:spPr>
            <a:xfrm>
              <a:off x="3441338" y="826725"/>
              <a:ext cx="180400" cy="4049050"/>
            </a:xfrm>
            <a:custGeom>
              <a:rect b="b" l="l" r="r" t="t"/>
              <a:pathLst>
                <a:path extrusionOk="0" fill="none" h="161962" w="7216">
                  <a:moveTo>
                    <a:pt x="6668" y="161961"/>
                  </a:moveTo>
                  <a:lnTo>
                    <a:pt x="6668" y="119968"/>
                  </a:lnTo>
                  <a:lnTo>
                    <a:pt x="6668" y="113848"/>
                  </a:lnTo>
                  <a:cubicBezTo>
                    <a:pt x="6668" y="111776"/>
                    <a:pt x="6668" y="109657"/>
                    <a:pt x="6692" y="107490"/>
                  </a:cubicBezTo>
                  <a:cubicBezTo>
                    <a:pt x="6728" y="105323"/>
                    <a:pt x="6787" y="103109"/>
                    <a:pt x="6871" y="100858"/>
                  </a:cubicBezTo>
                  <a:cubicBezTo>
                    <a:pt x="6966" y="98596"/>
                    <a:pt x="7049" y="96334"/>
                    <a:pt x="7133" y="94048"/>
                  </a:cubicBezTo>
                  <a:cubicBezTo>
                    <a:pt x="7204" y="91786"/>
                    <a:pt x="7216" y="89500"/>
                    <a:pt x="7144" y="87262"/>
                  </a:cubicBezTo>
                  <a:cubicBezTo>
                    <a:pt x="6978" y="85047"/>
                    <a:pt x="6668" y="82868"/>
                    <a:pt x="6228" y="80749"/>
                  </a:cubicBezTo>
                  <a:cubicBezTo>
                    <a:pt x="5775" y="78630"/>
                    <a:pt x="5228" y="76534"/>
                    <a:pt x="4632" y="74474"/>
                  </a:cubicBezTo>
                  <a:cubicBezTo>
                    <a:pt x="4037" y="72414"/>
                    <a:pt x="3430" y="70355"/>
                    <a:pt x="2822" y="68307"/>
                  </a:cubicBezTo>
                  <a:cubicBezTo>
                    <a:pt x="2251" y="66259"/>
                    <a:pt x="1727" y="64211"/>
                    <a:pt x="1251" y="62163"/>
                  </a:cubicBezTo>
                  <a:cubicBezTo>
                    <a:pt x="858" y="60223"/>
                    <a:pt x="536" y="58282"/>
                    <a:pt x="322" y="56329"/>
                  </a:cubicBezTo>
                  <a:cubicBezTo>
                    <a:pt x="96" y="54388"/>
                    <a:pt x="1" y="52436"/>
                    <a:pt x="13" y="50495"/>
                  </a:cubicBezTo>
                  <a:cubicBezTo>
                    <a:pt x="13" y="48542"/>
                    <a:pt x="132" y="46614"/>
                    <a:pt x="346" y="44685"/>
                  </a:cubicBezTo>
                  <a:cubicBezTo>
                    <a:pt x="584" y="42601"/>
                    <a:pt x="906" y="40542"/>
                    <a:pt x="1298" y="38506"/>
                  </a:cubicBezTo>
                  <a:cubicBezTo>
                    <a:pt x="1691" y="36470"/>
                    <a:pt x="2120" y="34469"/>
                    <a:pt x="2572" y="32517"/>
                  </a:cubicBezTo>
                  <a:cubicBezTo>
                    <a:pt x="3037" y="30564"/>
                    <a:pt x="3489" y="28671"/>
                    <a:pt x="3918" y="26837"/>
                  </a:cubicBezTo>
                  <a:cubicBezTo>
                    <a:pt x="4358" y="24992"/>
                    <a:pt x="4763" y="23230"/>
                    <a:pt x="5108" y="21539"/>
                  </a:cubicBezTo>
                  <a:cubicBezTo>
                    <a:pt x="5787" y="18170"/>
                    <a:pt x="6251" y="15122"/>
                    <a:pt x="6454" y="12467"/>
                  </a:cubicBezTo>
                  <a:cubicBezTo>
                    <a:pt x="6656" y="9812"/>
                    <a:pt x="6668" y="7561"/>
                    <a:pt x="6668" y="5728"/>
                  </a:cubicBezTo>
                  <a:lnTo>
                    <a:pt x="6668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21"/>
            <p:cNvSpPr/>
            <p:nvPr/>
          </p:nvSpPr>
          <p:spPr>
            <a:xfrm>
              <a:off x="3219888" y="827025"/>
              <a:ext cx="177125" cy="4048750"/>
            </a:xfrm>
            <a:custGeom>
              <a:rect b="b" l="l" r="r" t="t"/>
              <a:pathLst>
                <a:path extrusionOk="0" fill="none" h="161950" w="7085">
                  <a:moveTo>
                    <a:pt x="4299" y="161949"/>
                  </a:moveTo>
                  <a:lnTo>
                    <a:pt x="4299" y="125826"/>
                  </a:lnTo>
                  <a:cubicBezTo>
                    <a:pt x="4299" y="123909"/>
                    <a:pt x="4299" y="121956"/>
                    <a:pt x="4322" y="119932"/>
                  </a:cubicBezTo>
                  <a:cubicBezTo>
                    <a:pt x="4346" y="117908"/>
                    <a:pt x="4441" y="115789"/>
                    <a:pt x="4620" y="113574"/>
                  </a:cubicBezTo>
                  <a:cubicBezTo>
                    <a:pt x="4811" y="111360"/>
                    <a:pt x="5061" y="109062"/>
                    <a:pt x="5358" y="106716"/>
                  </a:cubicBezTo>
                  <a:cubicBezTo>
                    <a:pt x="5656" y="104371"/>
                    <a:pt x="5954" y="102001"/>
                    <a:pt x="6227" y="99632"/>
                  </a:cubicBezTo>
                  <a:cubicBezTo>
                    <a:pt x="6513" y="97263"/>
                    <a:pt x="6739" y="94893"/>
                    <a:pt x="6894" y="92572"/>
                  </a:cubicBezTo>
                  <a:cubicBezTo>
                    <a:pt x="7037" y="90250"/>
                    <a:pt x="7085" y="87964"/>
                    <a:pt x="7001" y="85737"/>
                  </a:cubicBezTo>
                  <a:cubicBezTo>
                    <a:pt x="6858" y="83547"/>
                    <a:pt x="6573" y="81415"/>
                    <a:pt x="6132" y="79356"/>
                  </a:cubicBezTo>
                  <a:cubicBezTo>
                    <a:pt x="5692" y="77296"/>
                    <a:pt x="5144" y="75284"/>
                    <a:pt x="4561" y="73307"/>
                  </a:cubicBezTo>
                  <a:cubicBezTo>
                    <a:pt x="3965" y="71343"/>
                    <a:pt x="3358" y="69378"/>
                    <a:pt x="2787" y="67426"/>
                  </a:cubicBezTo>
                  <a:cubicBezTo>
                    <a:pt x="2203" y="65473"/>
                    <a:pt x="1691" y="63509"/>
                    <a:pt x="1227" y="61544"/>
                  </a:cubicBezTo>
                  <a:cubicBezTo>
                    <a:pt x="834" y="59532"/>
                    <a:pt x="512" y="57508"/>
                    <a:pt x="262" y="55484"/>
                  </a:cubicBezTo>
                  <a:cubicBezTo>
                    <a:pt x="120" y="53698"/>
                    <a:pt x="24" y="51888"/>
                    <a:pt x="12" y="50090"/>
                  </a:cubicBezTo>
                  <a:cubicBezTo>
                    <a:pt x="0" y="48280"/>
                    <a:pt x="72" y="46471"/>
                    <a:pt x="215" y="44685"/>
                  </a:cubicBezTo>
                  <a:cubicBezTo>
                    <a:pt x="370" y="42887"/>
                    <a:pt x="560" y="41113"/>
                    <a:pt x="786" y="39363"/>
                  </a:cubicBezTo>
                  <a:cubicBezTo>
                    <a:pt x="1012" y="37612"/>
                    <a:pt x="1263" y="35898"/>
                    <a:pt x="1536" y="34207"/>
                  </a:cubicBezTo>
                  <a:cubicBezTo>
                    <a:pt x="2096" y="30814"/>
                    <a:pt x="2656" y="27576"/>
                    <a:pt x="3132" y="24539"/>
                  </a:cubicBezTo>
                  <a:cubicBezTo>
                    <a:pt x="3608" y="21503"/>
                    <a:pt x="3953" y="18682"/>
                    <a:pt x="4120" y="16134"/>
                  </a:cubicBezTo>
                  <a:cubicBezTo>
                    <a:pt x="4287" y="13574"/>
                    <a:pt x="4299" y="11300"/>
                    <a:pt x="4299" y="9335"/>
                  </a:cubicBezTo>
                  <a:cubicBezTo>
                    <a:pt x="4299" y="7359"/>
                    <a:pt x="4299" y="5668"/>
                    <a:pt x="4299" y="4287"/>
                  </a:cubicBezTo>
                  <a:lnTo>
                    <a:pt x="4299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21"/>
            <p:cNvSpPr/>
            <p:nvPr/>
          </p:nvSpPr>
          <p:spPr>
            <a:xfrm>
              <a:off x="2999613" y="827025"/>
              <a:ext cx="195600" cy="4048750"/>
            </a:xfrm>
            <a:custGeom>
              <a:rect b="b" l="l" r="r" t="t"/>
              <a:pathLst>
                <a:path extrusionOk="0" fill="none" h="161950" w="7824">
                  <a:moveTo>
                    <a:pt x="1882" y="161949"/>
                  </a:moveTo>
                  <a:lnTo>
                    <a:pt x="1882" y="141506"/>
                  </a:lnTo>
                  <a:lnTo>
                    <a:pt x="1882" y="131398"/>
                  </a:lnTo>
                  <a:cubicBezTo>
                    <a:pt x="1882" y="129588"/>
                    <a:pt x="1882" y="127719"/>
                    <a:pt x="1942" y="125766"/>
                  </a:cubicBezTo>
                  <a:cubicBezTo>
                    <a:pt x="2013" y="123814"/>
                    <a:pt x="2156" y="121754"/>
                    <a:pt x="2430" y="119551"/>
                  </a:cubicBezTo>
                  <a:cubicBezTo>
                    <a:pt x="2715" y="117348"/>
                    <a:pt x="3108" y="115027"/>
                    <a:pt x="3608" y="112622"/>
                  </a:cubicBezTo>
                  <a:cubicBezTo>
                    <a:pt x="4097" y="110205"/>
                    <a:pt x="4632" y="107728"/>
                    <a:pt x="5180" y="105228"/>
                  </a:cubicBezTo>
                  <a:cubicBezTo>
                    <a:pt x="5716" y="102728"/>
                    <a:pt x="6228" y="100227"/>
                    <a:pt x="6645" y="97763"/>
                  </a:cubicBezTo>
                  <a:cubicBezTo>
                    <a:pt x="7073" y="95298"/>
                    <a:pt x="7395" y="92881"/>
                    <a:pt x="7585" y="90536"/>
                  </a:cubicBezTo>
                  <a:cubicBezTo>
                    <a:pt x="7776" y="88190"/>
                    <a:pt x="7823" y="85916"/>
                    <a:pt x="7704" y="83725"/>
                  </a:cubicBezTo>
                  <a:cubicBezTo>
                    <a:pt x="7561" y="81558"/>
                    <a:pt x="7252" y="79475"/>
                    <a:pt x="6823" y="77475"/>
                  </a:cubicBezTo>
                  <a:cubicBezTo>
                    <a:pt x="6359" y="75486"/>
                    <a:pt x="5799" y="73545"/>
                    <a:pt x="5180" y="71664"/>
                  </a:cubicBezTo>
                  <a:cubicBezTo>
                    <a:pt x="4561" y="69783"/>
                    <a:pt x="3930" y="67926"/>
                    <a:pt x="3311" y="66080"/>
                  </a:cubicBezTo>
                  <a:cubicBezTo>
                    <a:pt x="2692" y="64235"/>
                    <a:pt x="2120" y="62389"/>
                    <a:pt x="1632" y="60508"/>
                  </a:cubicBezTo>
                  <a:cubicBezTo>
                    <a:pt x="1156" y="58639"/>
                    <a:pt x="763" y="56722"/>
                    <a:pt x="465" y="54793"/>
                  </a:cubicBezTo>
                  <a:cubicBezTo>
                    <a:pt x="227" y="52805"/>
                    <a:pt x="84" y="50805"/>
                    <a:pt x="13" y="48792"/>
                  </a:cubicBezTo>
                  <a:cubicBezTo>
                    <a:pt x="1" y="46578"/>
                    <a:pt x="60" y="44375"/>
                    <a:pt x="191" y="42184"/>
                  </a:cubicBezTo>
                  <a:cubicBezTo>
                    <a:pt x="310" y="39994"/>
                    <a:pt x="489" y="37839"/>
                    <a:pt x="679" y="35731"/>
                  </a:cubicBezTo>
                  <a:cubicBezTo>
                    <a:pt x="870" y="33636"/>
                    <a:pt x="1072" y="31576"/>
                    <a:pt x="1251" y="29588"/>
                  </a:cubicBezTo>
                  <a:cubicBezTo>
                    <a:pt x="1430" y="27599"/>
                    <a:pt x="1584" y="25682"/>
                    <a:pt x="1680" y="23849"/>
                  </a:cubicBezTo>
                  <a:cubicBezTo>
                    <a:pt x="1858" y="20170"/>
                    <a:pt x="1894" y="16848"/>
                    <a:pt x="1882" y="13931"/>
                  </a:cubicBezTo>
                  <a:lnTo>
                    <a:pt x="1882" y="6466"/>
                  </a:lnTo>
                  <a:lnTo>
                    <a:pt x="1882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21"/>
            <p:cNvSpPr/>
            <p:nvPr/>
          </p:nvSpPr>
          <p:spPr>
            <a:xfrm>
              <a:off x="2765963" y="827025"/>
              <a:ext cx="227125" cy="4048750"/>
            </a:xfrm>
            <a:custGeom>
              <a:rect b="b" l="l" r="r" t="t"/>
              <a:pathLst>
                <a:path extrusionOk="0" fill="none" h="161950" w="9085">
                  <a:moveTo>
                    <a:pt x="0" y="161949"/>
                  </a:moveTo>
                  <a:lnTo>
                    <a:pt x="0" y="141506"/>
                  </a:lnTo>
                  <a:cubicBezTo>
                    <a:pt x="0" y="138399"/>
                    <a:pt x="0" y="135005"/>
                    <a:pt x="48" y="131362"/>
                  </a:cubicBezTo>
                  <a:cubicBezTo>
                    <a:pt x="72" y="129540"/>
                    <a:pt x="179" y="127612"/>
                    <a:pt x="393" y="125552"/>
                  </a:cubicBezTo>
                  <a:cubicBezTo>
                    <a:pt x="620" y="123492"/>
                    <a:pt x="977" y="121289"/>
                    <a:pt x="1513" y="118920"/>
                  </a:cubicBezTo>
                  <a:cubicBezTo>
                    <a:pt x="2036" y="116563"/>
                    <a:pt x="2703" y="114062"/>
                    <a:pt x="3453" y="111491"/>
                  </a:cubicBezTo>
                  <a:cubicBezTo>
                    <a:pt x="4203" y="108907"/>
                    <a:pt x="4989" y="106276"/>
                    <a:pt x="5751" y="103633"/>
                  </a:cubicBezTo>
                  <a:cubicBezTo>
                    <a:pt x="6501" y="101001"/>
                    <a:pt x="7180" y="98382"/>
                    <a:pt x="7728" y="95846"/>
                  </a:cubicBezTo>
                  <a:cubicBezTo>
                    <a:pt x="8275" y="93298"/>
                    <a:pt x="8668" y="90833"/>
                    <a:pt x="8871" y="88488"/>
                  </a:cubicBezTo>
                  <a:cubicBezTo>
                    <a:pt x="9073" y="86130"/>
                    <a:pt x="9085" y="83892"/>
                    <a:pt x="8906" y="81761"/>
                  </a:cubicBezTo>
                  <a:cubicBezTo>
                    <a:pt x="8716" y="79641"/>
                    <a:pt x="8359" y="77617"/>
                    <a:pt x="7859" y="75689"/>
                  </a:cubicBezTo>
                  <a:cubicBezTo>
                    <a:pt x="7370" y="73760"/>
                    <a:pt x="6763" y="71902"/>
                    <a:pt x="6096" y="70105"/>
                  </a:cubicBezTo>
                  <a:cubicBezTo>
                    <a:pt x="5430" y="68295"/>
                    <a:pt x="4727" y="66533"/>
                    <a:pt x="4037" y="64771"/>
                  </a:cubicBezTo>
                  <a:cubicBezTo>
                    <a:pt x="3358" y="62997"/>
                    <a:pt x="2727" y="61223"/>
                    <a:pt x="2179" y="59425"/>
                  </a:cubicBezTo>
                  <a:cubicBezTo>
                    <a:pt x="1632" y="57615"/>
                    <a:pt x="1191" y="55769"/>
                    <a:pt x="834" y="53900"/>
                  </a:cubicBezTo>
                  <a:cubicBezTo>
                    <a:pt x="560" y="51971"/>
                    <a:pt x="346" y="50019"/>
                    <a:pt x="239" y="48030"/>
                  </a:cubicBezTo>
                  <a:cubicBezTo>
                    <a:pt x="143" y="46030"/>
                    <a:pt x="108" y="44018"/>
                    <a:pt x="119" y="42018"/>
                  </a:cubicBezTo>
                  <a:cubicBezTo>
                    <a:pt x="119" y="40018"/>
                    <a:pt x="143" y="38053"/>
                    <a:pt x="155" y="36136"/>
                  </a:cubicBezTo>
                  <a:cubicBezTo>
                    <a:pt x="179" y="34231"/>
                    <a:pt x="179" y="32362"/>
                    <a:pt x="155" y="30552"/>
                  </a:cubicBezTo>
                  <a:cubicBezTo>
                    <a:pt x="119" y="26933"/>
                    <a:pt x="60" y="23527"/>
                    <a:pt x="24" y="20420"/>
                  </a:cubicBezTo>
                  <a:cubicBezTo>
                    <a:pt x="0" y="17324"/>
                    <a:pt x="0" y="14491"/>
                    <a:pt x="0" y="11990"/>
                  </a:cubicBezTo>
                  <a:lnTo>
                    <a:pt x="0" y="5549"/>
                  </a:ln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21"/>
            <p:cNvSpPr/>
            <p:nvPr/>
          </p:nvSpPr>
          <p:spPr>
            <a:xfrm>
              <a:off x="2485263" y="826725"/>
              <a:ext cx="284000" cy="4049050"/>
            </a:xfrm>
            <a:custGeom>
              <a:rect b="b" l="l" r="r" t="t"/>
              <a:pathLst>
                <a:path extrusionOk="0" fill="none" h="161962" w="11360">
                  <a:moveTo>
                    <a:pt x="1" y="161961"/>
                  </a:moveTo>
                  <a:lnTo>
                    <a:pt x="1" y="149960"/>
                  </a:lnTo>
                  <a:lnTo>
                    <a:pt x="1" y="141518"/>
                  </a:lnTo>
                  <a:cubicBezTo>
                    <a:pt x="1" y="138411"/>
                    <a:pt x="1" y="135017"/>
                    <a:pt x="132" y="131326"/>
                  </a:cubicBezTo>
                  <a:cubicBezTo>
                    <a:pt x="203" y="129481"/>
                    <a:pt x="370" y="127505"/>
                    <a:pt x="679" y="125385"/>
                  </a:cubicBezTo>
                  <a:cubicBezTo>
                    <a:pt x="1001" y="123278"/>
                    <a:pt x="1489" y="120980"/>
                    <a:pt x="2156" y="118527"/>
                  </a:cubicBezTo>
                  <a:cubicBezTo>
                    <a:pt x="2823" y="116075"/>
                    <a:pt x="3656" y="113479"/>
                    <a:pt x="4585" y="110788"/>
                  </a:cubicBezTo>
                  <a:cubicBezTo>
                    <a:pt x="5513" y="108097"/>
                    <a:pt x="6490" y="105335"/>
                    <a:pt x="7418" y="102585"/>
                  </a:cubicBezTo>
                  <a:cubicBezTo>
                    <a:pt x="8359" y="99835"/>
                    <a:pt x="9192" y="97120"/>
                    <a:pt x="9847" y="94512"/>
                  </a:cubicBezTo>
                  <a:cubicBezTo>
                    <a:pt x="10502" y="91893"/>
                    <a:pt x="10955" y="89393"/>
                    <a:pt x="11157" y="87047"/>
                  </a:cubicBezTo>
                  <a:cubicBezTo>
                    <a:pt x="11359" y="84702"/>
                    <a:pt x="11312" y="82499"/>
                    <a:pt x="11038" y="80439"/>
                  </a:cubicBezTo>
                  <a:cubicBezTo>
                    <a:pt x="10776" y="78368"/>
                    <a:pt x="10312" y="76427"/>
                    <a:pt x="9716" y="74570"/>
                  </a:cubicBezTo>
                  <a:cubicBezTo>
                    <a:pt x="9109" y="72724"/>
                    <a:pt x="8419" y="70926"/>
                    <a:pt x="7704" y="69164"/>
                  </a:cubicBezTo>
                  <a:cubicBezTo>
                    <a:pt x="7002" y="67390"/>
                    <a:pt x="6299" y="65640"/>
                    <a:pt x="5644" y="63902"/>
                  </a:cubicBezTo>
                  <a:cubicBezTo>
                    <a:pt x="4990" y="62151"/>
                    <a:pt x="4382" y="60389"/>
                    <a:pt x="3847" y="58591"/>
                  </a:cubicBezTo>
                  <a:cubicBezTo>
                    <a:pt x="3323" y="56805"/>
                    <a:pt x="2882" y="54972"/>
                    <a:pt x="2513" y="53114"/>
                  </a:cubicBezTo>
                  <a:cubicBezTo>
                    <a:pt x="2227" y="51198"/>
                    <a:pt x="2025" y="49245"/>
                    <a:pt x="1858" y="47280"/>
                  </a:cubicBezTo>
                  <a:cubicBezTo>
                    <a:pt x="1763" y="45256"/>
                    <a:pt x="1703" y="43256"/>
                    <a:pt x="1632" y="41268"/>
                  </a:cubicBezTo>
                  <a:cubicBezTo>
                    <a:pt x="1561" y="39291"/>
                    <a:pt x="1489" y="37363"/>
                    <a:pt x="1394" y="35493"/>
                  </a:cubicBezTo>
                  <a:cubicBezTo>
                    <a:pt x="1287" y="33624"/>
                    <a:pt x="1168" y="31826"/>
                    <a:pt x="1049" y="30076"/>
                  </a:cubicBezTo>
                  <a:cubicBezTo>
                    <a:pt x="787" y="26587"/>
                    <a:pt x="537" y="23313"/>
                    <a:pt x="358" y="20289"/>
                  </a:cubicBezTo>
                  <a:cubicBezTo>
                    <a:pt x="168" y="17265"/>
                    <a:pt x="72" y="14479"/>
                    <a:pt x="37" y="11990"/>
                  </a:cubicBezTo>
                  <a:cubicBezTo>
                    <a:pt x="1" y="9502"/>
                    <a:pt x="1" y="7335"/>
                    <a:pt x="1" y="5561"/>
                  </a:cubicBez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21"/>
            <p:cNvSpPr/>
            <p:nvPr/>
          </p:nvSpPr>
          <p:spPr>
            <a:xfrm>
              <a:off x="2204288" y="827025"/>
              <a:ext cx="287250" cy="4048750"/>
            </a:xfrm>
            <a:custGeom>
              <a:rect b="b" l="l" r="r" t="t"/>
              <a:pathLst>
                <a:path extrusionOk="0" fill="none" h="161950" w="11490">
                  <a:moveTo>
                    <a:pt x="0" y="161949"/>
                  </a:moveTo>
                  <a:lnTo>
                    <a:pt x="0" y="149948"/>
                  </a:lnTo>
                  <a:lnTo>
                    <a:pt x="0" y="141506"/>
                  </a:lnTo>
                  <a:cubicBezTo>
                    <a:pt x="0" y="138399"/>
                    <a:pt x="12" y="135005"/>
                    <a:pt x="143" y="131326"/>
                  </a:cubicBezTo>
                  <a:cubicBezTo>
                    <a:pt x="203" y="129481"/>
                    <a:pt x="369" y="127516"/>
                    <a:pt x="655" y="125433"/>
                  </a:cubicBezTo>
                  <a:cubicBezTo>
                    <a:pt x="929" y="123337"/>
                    <a:pt x="1393" y="121087"/>
                    <a:pt x="2012" y="118658"/>
                  </a:cubicBezTo>
                  <a:cubicBezTo>
                    <a:pt x="2644" y="116241"/>
                    <a:pt x="3441" y="113658"/>
                    <a:pt x="4382" y="110967"/>
                  </a:cubicBezTo>
                  <a:cubicBezTo>
                    <a:pt x="5311" y="108276"/>
                    <a:pt x="6311" y="105502"/>
                    <a:pt x="7287" y="102716"/>
                  </a:cubicBezTo>
                  <a:cubicBezTo>
                    <a:pt x="8275" y="99942"/>
                    <a:pt x="9168" y="97191"/>
                    <a:pt x="9883" y="94536"/>
                  </a:cubicBezTo>
                  <a:cubicBezTo>
                    <a:pt x="10597" y="91881"/>
                    <a:pt x="11085" y="89357"/>
                    <a:pt x="11287" y="87011"/>
                  </a:cubicBezTo>
                  <a:cubicBezTo>
                    <a:pt x="11490" y="84654"/>
                    <a:pt x="11407" y="82475"/>
                    <a:pt x="11085" y="80451"/>
                  </a:cubicBezTo>
                  <a:cubicBezTo>
                    <a:pt x="10764" y="78427"/>
                    <a:pt x="10240" y="76510"/>
                    <a:pt x="9668" y="74641"/>
                  </a:cubicBezTo>
                  <a:cubicBezTo>
                    <a:pt x="9097" y="72783"/>
                    <a:pt x="8501" y="70962"/>
                    <a:pt x="7894" y="69164"/>
                  </a:cubicBezTo>
                  <a:cubicBezTo>
                    <a:pt x="7299" y="67366"/>
                    <a:pt x="6704" y="65580"/>
                    <a:pt x="6168" y="63782"/>
                  </a:cubicBezTo>
                  <a:cubicBezTo>
                    <a:pt x="5620" y="61985"/>
                    <a:pt x="5120" y="60175"/>
                    <a:pt x="4703" y="58329"/>
                  </a:cubicBezTo>
                  <a:cubicBezTo>
                    <a:pt x="4287" y="56484"/>
                    <a:pt x="3953" y="54591"/>
                    <a:pt x="3739" y="52650"/>
                  </a:cubicBezTo>
                  <a:cubicBezTo>
                    <a:pt x="3513" y="50697"/>
                    <a:pt x="3394" y="48685"/>
                    <a:pt x="3298" y="46685"/>
                  </a:cubicBezTo>
                  <a:cubicBezTo>
                    <a:pt x="3275" y="44625"/>
                    <a:pt x="3227" y="42601"/>
                    <a:pt x="3144" y="40637"/>
                  </a:cubicBezTo>
                  <a:cubicBezTo>
                    <a:pt x="3060" y="38672"/>
                    <a:pt x="2941" y="36767"/>
                    <a:pt x="2774" y="34934"/>
                  </a:cubicBezTo>
                  <a:cubicBezTo>
                    <a:pt x="2620" y="33088"/>
                    <a:pt x="2429" y="31314"/>
                    <a:pt x="2227" y="29600"/>
                  </a:cubicBezTo>
                  <a:cubicBezTo>
                    <a:pt x="1810" y="26171"/>
                    <a:pt x="1393" y="22968"/>
                    <a:pt x="1024" y="20003"/>
                  </a:cubicBezTo>
                  <a:cubicBezTo>
                    <a:pt x="667" y="17050"/>
                    <a:pt x="405" y="14336"/>
                    <a:pt x="250" y="11895"/>
                  </a:cubicBezTo>
                  <a:cubicBezTo>
                    <a:pt x="96" y="9466"/>
                    <a:pt x="36" y="7323"/>
                    <a:pt x="12" y="5549"/>
                  </a:cubicBezTo>
                  <a:cubicBezTo>
                    <a:pt x="12" y="2001"/>
                    <a:pt x="12" y="1"/>
                    <a:pt x="12" y="1"/>
                  </a:cubicBez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21"/>
            <p:cNvSpPr/>
            <p:nvPr/>
          </p:nvSpPr>
          <p:spPr>
            <a:xfrm>
              <a:off x="1923588" y="827025"/>
              <a:ext cx="216125" cy="4048750"/>
            </a:xfrm>
            <a:custGeom>
              <a:rect b="b" l="l" r="r" t="t"/>
              <a:pathLst>
                <a:path extrusionOk="0" fill="none" h="161950" w="8645">
                  <a:moveTo>
                    <a:pt x="1" y="161949"/>
                  </a:moveTo>
                  <a:lnTo>
                    <a:pt x="1" y="149948"/>
                  </a:lnTo>
                  <a:lnTo>
                    <a:pt x="1" y="141506"/>
                  </a:lnTo>
                  <a:cubicBezTo>
                    <a:pt x="1" y="138399"/>
                    <a:pt x="1" y="135005"/>
                    <a:pt x="60" y="131362"/>
                  </a:cubicBezTo>
                  <a:cubicBezTo>
                    <a:pt x="84" y="129552"/>
                    <a:pt x="179" y="127635"/>
                    <a:pt x="346" y="125635"/>
                  </a:cubicBezTo>
                  <a:cubicBezTo>
                    <a:pt x="501" y="123623"/>
                    <a:pt x="775" y="121492"/>
                    <a:pt x="1179" y="119242"/>
                  </a:cubicBezTo>
                  <a:cubicBezTo>
                    <a:pt x="1584" y="116979"/>
                    <a:pt x="2120" y="114586"/>
                    <a:pt x="2799" y="112062"/>
                  </a:cubicBezTo>
                  <a:cubicBezTo>
                    <a:pt x="3477" y="109526"/>
                    <a:pt x="4251" y="106907"/>
                    <a:pt x="5049" y="104252"/>
                  </a:cubicBezTo>
                  <a:cubicBezTo>
                    <a:pt x="5835" y="101597"/>
                    <a:pt x="6585" y="98941"/>
                    <a:pt x="7192" y="96358"/>
                  </a:cubicBezTo>
                  <a:cubicBezTo>
                    <a:pt x="7811" y="93762"/>
                    <a:pt x="8240" y="91274"/>
                    <a:pt x="8442" y="88928"/>
                  </a:cubicBezTo>
                  <a:cubicBezTo>
                    <a:pt x="8645" y="86571"/>
                    <a:pt x="8621" y="84356"/>
                    <a:pt x="8395" y="82261"/>
                  </a:cubicBezTo>
                  <a:cubicBezTo>
                    <a:pt x="8180" y="80165"/>
                    <a:pt x="7883" y="78129"/>
                    <a:pt x="7537" y="76141"/>
                  </a:cubicBezTo>
                  <a:cubicBezTo>
                    <a:pt x="7192" y="74165"/>
                    <a:pt x="6835" y="72212"/>
                    <a:pt x="6466" y="70283"/>
                  </a:cubicBezTo>
                  <a:cubicBezTo>
                    <a:pt x="6109" y="68342"/>
                    <a:pt x="5763" y="66426"/>
                    <a:pt x="5466" y="64485"/>
                  </a:cubicBezTo>
                  <a:cubicBezTo>
                    <a:pt x="5156" y="62556"/>
                    <a:pt x="4906" y="60603"/>
                    <a:pt x="4728" y="58603"/>
                  </a:cubicBezTo>
                  <a:cubicBezTo>
                    <a:pt x="4549" y="56615"/>
                    <a:pt x="4466" y="54579"/>
                    <a:pt x="4466" y="52495"/>
                  </a:cubicBezTo>
                  <a:cubicBezTo>
                    <a:pt x="4477" y="50400"/>
                    <a:pt x="4525" y="48280"/>
                    <a:pt x="4525" y="46209"/>
                  </a:cubicBezTo>
                  <a:cubicBezTo>
                    <a:pt x="4561" y="43935"/>
                    <a:pt x="4513" y="41744"/>
                    <a:pt x="4394" y="39648"/>
                  </a:cubicBezTo>
                  <a:cubicBezTo>
                    <a:pt x="4275" y="37541"/>
                    <a:pt x="4073" y="35517"/>
                    <a:pt x="3835" y="33576"/>
                  </a:cubicBezTo>
                  <a:cubicBezTo>
                    <a:pt x="3585" y="31624"/>
                    <a:pt x="3311" y="29754"/>
                    <a:pt x="3013" y="27957"/>
                  </a:cubicBezTo>
                  <a:cubicBezTo>
                    <a:pt x="2715" y="26159"/>
                    <a:pt x="2418" y="24432"/>
                    <a:pt x="2132" y="22765"/>
                  </a:cubicBezTo>
                  <a:cubicBezTo>
                    <a:pt x="1549" y="19455"/>
                    <a:pt x="1060" y="16396"/>
                    <a:pt x="715" y="13657"/>
                  </a:cubicBezTo>
                  <a:cubicBezTo>
                    <a:pt x="370" y="10907"/>
                    <a:pt x="167" y="8478"/>
                    <a:pt x="60" y="6454"/>
                  </a:cubicBezTo>
                  <a:cubicBezTo>
                    <a:pt x="1" y="2346"/>
                    <a:pt x="1" y="1"/>
                    <a:pt x="1" y="1"/>
                  </a:cubicBez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21"/>
            <p:cNvSpPr/>
            <p:nvPr/>
          </p:nvSpPr>
          <p:spPr>
            <a:xfrm>
              <a:off x="1642913" y="826725"/>
              <a:ext cx="129200" cy="4049050"/>
            </a:xfrm>
            <a:custGeom>
              <a:rect b="b" l="l" r="r" t="t"/>
              <a:pathLst>
                <a:path extrusionOk="0" fill="none" h="161962" w="5168">
                  <a:moveTo>
                    <a:pt x="0" y="161961"/>
                  </a:moveTo>
                  <a:lnTo>
                    <a:pt x="0" y="141518"/>
                  </a:lnTo>
                  <a:cubicBezTo>
                    <a:pt x="0" y="138411"/>
                    <a:pt x="0" y="135017"/>
                    <a:pt x="0" y="131410"/>
                  </a:cubicBezTo>
                  <a:cubicBezTo>
                    <a:pt x="12" y="129600"/>
                    <a:pt x="24" y="127731"/>
                    <a:pt x="72" y="125802"/>
                  </a:cubicBezTo>
                  <a:cubicBezTo>
                    <a:pt x="119" y="123861"/>
                    <a:pt x="214" y="121861"/>
                    <a:pt x="357" y="119777"/>
                  </a:cubicBezTo>
                  <a:cubicBezTo>
                    <a:pt x="512" y="117682"/>
                    <a:pt x="726" y="115503"/>
                    <a:pt x="1024" y="113241"/>
                  </a:cubicBezTo>
                  <a:cubicBezTo>
                    <a:pt x="1334" y="110979"/>
                    <a:pt x="1703" y="108633"/>
                    <a:pt x="2108" y="106228"/>
                  </a:cubicBezTo>
                  <a:cubicBezTo>
                    <a:pt x="2512" y="103823"/>
                    <a:pt x="2929" y="101382"/>
                    <a:pt x="3310" y="98953"/>
                  </a:cubicBezTo>
                  <a:cubicBezTo>
                    <a:pt x="3679" y="96525"/>
                    <a:pt x="3953" y="94131"/>
                    <a:pt x="4108" y="91810"/>
                  </a:cubicBezTo>
                  <a:cubicBezTo>
                    <a:pt x="4274" y="89488"/>
                    <a:pt x="4286" y="87250"/>
                    <a:pt x="4203" y="85059"/>
                  </a:cubicBezTo>
                  <a:cubicBezTo>
                    <a:pt x="4120" y="82880"/>
                    <a:pt x="4024" y="80713"/>
                    <a:pt x="3941" y="78570"/>
                  </a:cubicBezTo>
                  <a:cubicBezTo>
                    <a:pt x="3846" y="76415"/>
                    <a:pt x="3774" y="74284"/>
                    <a:pt x="3727" y="72153"/>
                  </a:cubicBezTo>
                  <a:cubicBezTo>
                    <a:pt x="3679" y="70021"/>
                    <a:pt x="3667" y="67890"/>
                    <a:pt x="3703" y="65735"/>
                  </a:cubicBezTo>
                  <a:cubicBezTo>
                    <a:pt x="3739" y="63592"/>
                    <a:pt x="3846" y="61401"/>
                    <a:pt x="4024" y="59187"/>
                  </a:cubicBezTo>
                  <a:cubicBezTo>
                    <a:pt x="4203" y="56972"/>
                    <a:pt x="4441" y="54734"/>
                    <a:pt x="4679" y="52507"/>
                  </a:cubicBezTo>
                  <a:cubicBezTo>
                    <a:pt x="4858" y="50555"/>
                    <a:pt x="5013" y="48638"/>
                    <a:pt x="5096" y="46780"/>
                  </a:cubicBezTo>
                  <a:cubicBezTo>
                    <a:pt x="5167" y="44935"/>
                    <a:pt x="5167" y="43137"/>
                    <a:pt x="5072" y="41411"/>
                  </a:cubicBezTo>
                  <a:cubicBezTo>
                    <a:pt x="4894" y="37958"/>
                    <a:pt x="4513" y="34707"/>
                    <a:pt x="4024" y="31671"/>
                  </a:cubicBezTo>
                  <a:cubicBezTo>
                    <a:pt x="3524" y="28623"/>
                    <a:pt x="2977" y="25766"/>
                    <a:pt x="2465" y="23087"/>
                  </a:cubicBezTo>
                  <a:cubicBezTo>
                    <a:pt x="1941" y="20408"/>
                    <a:pt x="1477" y="17896"/>
                    <a:pt x="1107" y="15574"/>
                  </a:cubicBezTo>
                  <a:cubicBezTo>
                    <a:pt x="738" y="13252"/>
                    <a:pt x="464" y="11133"/>
                    <a:pt x="298" y="9228"/>
                  </a:cubicBezTo>
                  <a:cubicBezTo>
                    <a:pt x="131" y="7335"/>
                    <a:pt x="48" y="5668"/>
                    <a:pt x="24" y="4299"/>
                  </a:cubicBezTo>
                  <a:cubicBezTo>
                    <a:pt x="0" y="1537"/>
                    <a:pt x="0" y="1"/>
                    <a:pt x="0" y="1"/>
                  </a:cubicBez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21"/>
            <p:cNvSpPr/>
            <p:nvPr/>
          </p:nvSpPr>
          <p:spPr>
            <a:xfrm>
              <a:off x="1362213" y="827025"/>
              <a:ext cx="113725" cy="4048750"/>
            </a:xfrm>
            <a:custGeom>
              <a:rect b="b" l="l" r="r" t="t"/>
              <a:pathLst>
                <a:path extrusionOk="0" fill="none" h="161950" w="4549">
                  <a:moveTo>
                    <a:pt x="1" y="161949"/>
                  </a:moveTo>
                  <a:lnTo>
                    <a:pt x="1" y="131398"/>
                  </a:lnTo>
                  <a:lnTo>
                    <a:pt x="1" y="125826"/>
                  </a:lnTo>
                  <a:cubicBezTo>
                    <a:pt x="1" y="123909"/>
                    <a:pt x="12" y="121956"/>
                    <a:pt x="24" y="119944"/>
                  </a:cubicBezTo>
                  <a:cubicBezTo>
                    <a:pt x="48" y="117932"/>
                    <a:pt x="84" y="115872"/>
                    <a:pt x="143" y="113777"/>
                  </a:cubicBezTo>
                  <a:cubicBezTo>
                    <a:pt x="203" y="111669"/>
                    <a:pt x="286" y="109514"/>
                    <a:pt x="382" y="107323"/>
                  </a:cubicBezTo>
                  <a:cubicBezTo>
                    <a:pt x="477" y="105121"/>
                    <a:pt x="584" y="102894"/>
                    <a:pt x="679" y="100644"/>
                  </a:cubicBezTo>
                  <a:cubicBezTo>
                    <a:pt x="786" y="98394"/>
                    <a:pt x="870" y="96132"/>
                    <a:pt x="905" y="93881"/>
                  </a:cubicBezTo>
                  <a:cubicBezTo>
                    <a:pt x="953" y="91643"/>
                    <a:pt x="953" y="89405"/>
                    <a:pt x="905" y="87190"/>
                  </a:cubicBezTo>
                  <a:cubicBezTo>
                    <a:pt x="870" y="84964"/>
                    <a:pt x="846" y="82737"/>
                    <a:pt x="894" y="80499"/>
                  </a:cubicBezTo>
                  <a:cubicBezTo>
                    <a:pt x="929" y="78248"/>
                    <a:pt x="1060" y="75974"/>
                    <a:pt x="1251" y="73665"/>
                  </a:cubicBezTo>
                  <a:cubicBezTo>
                    <a:pt x="1453" y="71367"/>
                    <a:pt x="1727" y="69033"/>
                    <a:pt x="2060" y="66676"/>
                  </a:cubicBezTo>
                  <a:cubicBezTo>
                    <a:pt x="2429" y="64318"/>
                    <a:pt x="2799" y="61961"/>
                    <a:pt x="3168" y="59627"/>
                  </a:cubicBezTo>
                  <a:cubicBezTo>
                    <a:pt x="3489" y="57448"/>
                    <a:pt x="3775" y="55293"/>
                    <a:pt x="4013" y="53198"/>
                  </a:cubicBezTo>
                  <a:cubicBezTo>
                    <a:pt x="4227" y="51090"/>
                    <a:pt x="4394" y="49042"/>
                    <a:pt x="4477" y="47066"/>
                  </a:cubicBezTo>
                  <a:cubicBezTo>
                    <a:pt x="4549" y="45078"/>
                    <a:pt x="4549" y="43161"/>
                    <a:pt x="4477" y="41303"/>
                  </a:cubicBezTo>
                  <a:cubicBezTo>
                    <a:pt x="4394" y="39446"/>
                    <a:pt x="4251" y="37660"/>
                    <a:pt x="4049" y="35934"/>
                  </a:cubicBezTo>
                  <a:cubicBezTo>
                    <a:pt x="3632" y="32493"/>
                    <a:pt x="3120" y="29242"/>
                    <a:pt x="2596" y="26218"/>
                  </a:cubicBezTo>
                  <a:cubicBezTo>
                    <a:pt x="2060" y="23194"/>
                    <a:pt x="1560" y="20360"/>
                    <a:pt x="1155" y="17741"/>
                  </a:cubicBezTo>
                  <a:cubicBezTo>
                    <a:pt x="751" y="15122"/>
                    <a:pt x="465" y="12705"/>
                    <a:pt x="274" y="10538"/>
                  </a:cubicBezTo>
                  <a:cubicBezTo>
                    <a:pt x="96" y="8383"/>
                    <a:pt x="24" y="6478"/>
                    <a:pt x="1" y="4906"/>
                  </a:cubicBez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21"/>
            <p:cNvSpPr/>
            <p:nvPr/>
          </p:nvSpPr>
          <p:spPr>
            <a:xfrm>
              <a:off x="1081513" y="827025"/>
              <a:ext cx="75950" cy="4048750"/>
            </a:xfrm>
            <a:custGeom>
              <a:rect b="b" l="l" r="r" t="t"/>
              <a:pathLst>
                <a:path extrusionOk="0" fill="none" h="161950" w="3038">
                  <a:moveTo>
                    <a:pt x="1" y="161949"/>
                  </a:moveTo>
                  <a:lnTo>
                    <a:pt x="1" y="125826"/>
                  </a:lnTo>
                  <a:lnTo>
                    <a:pt x="1" y="119956"/>
                  </a:lnTo>
                  <a:lnTo>
                    <a:pt x="1" y="113836"/>
                  </a:lnTo>
                  <a:cubicBezTo>
                    <a:pt x="1" y="111764"/>
                    <a:pt x="1" y="109657"/>
                    <a:pt x="1" y="107514"/>
                  </a:cubicBezTo>
                  <a:cubicBezTo>
                    <a:pt x="13" y="105371"/>
                    <a:pt x="13" y="103204"/>
                    <a:pt x="25" y="101013"/>
                  </a:cubicBezTo>
                  <a:cubicBezTo>
                    <a:pt x="25" y="98834"/>
                    <a:pt x="25" y="96620"/>
                    <a:pt x="25" y="94405"/>
                  </a:cubicBezTo>
                  <a:cubicBezTo>
                    <a:pt x="25" y="92179"/>
                    <a:pt x="25" y="89940"/>
                    <a:pt x="13" y="87702"/>
                  </a:cubicBezTo>
                  <a:cubicBezTo>
                    <a:pt x="13" y="85464"/>
                    <a:pt x="13" y="83213"/>
                    <a:pt x="60" y="80951"/>
                  </a:cubicBezTo>
                  <a:cubicBezTo>
                    <a:pt x="120" y="78677"/>
                    <a:pt x="239" y="76379"/>
                    <a:pt x="430" y="74069"/>
                  </a:cubicBezTo>
                  <a:cubicBezTo>
                    <a:pt x="608" y="72093"/>
                    <a:pt x="811" y="70116"/>
                    <a:pt x="1037" y="68128"/>
                  </a:cubicBezTo>
                  <a:cubicBezTo>
                    <a:pt x="1263" y="66152"/>
                    <a:pt x="1501" y="64175"/>
                    <a:pt x="1739" y="62211"/>
                  </a:cubicBezTo>
                  <a:cubicBezTo>
                    <a:pt x="1965" y="60246"/>
                    <a:pt x="2192" y="58306"/>
                    <a:pt x="2382" y="56389"/>
                  </a:cubicBezTo>
                  <a:cubicBezTo>
                    <a:pt x="2573" y="54472"/>
                    <a:pt x="2727" y="52591"/>
                    <a:pt x="2835" y="50757"/>
                  </a:cubicBezTo>
                  <a:cubicBezTo>
                    <a:pt x="2942" y="48911"/>
                    <a:pt x="3013" y="47114"/>
                    <a:pt x="3025" y="45363"/>
                  </a:cubicBezTo>
                  <a:cubicBezTo>
                    <a:pt x="3037" y="43613"/>
                    <a:pt x="3001" y="41899"/>
                    <a:pt x="2918" y="40244"/>
                  </a:cubicBezTo>
                  <a:cubicBezTo>
                    <a:pt x="2751" y="36946"/>
                    <a:pt x="2466" y="33802"/>
                    <a:pt x="2108" y="30838"/>
                  </a:cubicBezTo>
                  <a:cubicBezTo>
                    <a:pt x="1763" y="27873"/>
                    <a:pt x="1394" y="25075"/>
                    <a:pt x="1073" y="22444"/>
                  </a:cubicBezTo>
                  <a:cubicBezTo>
                    <a:pt x="739" y="19813"/>
                    <a:pt x="477" y="17348"/>
                    <a:pt x="311" y="15062"/>
                  </a:cubicBezTo>
                  <a:cubicBezTo>
                    <a:pt x="132" y="12776"/>
                    <a:pt x="37" y="10681"/>
                    <a:pt x="13" y="8823"/>
                  </a:cubicBezTo>
                  <a:cubicBezTo>
                    <a:pt x="1" y="6966"/>
                    <a:pt x="1" y="5359"/>
                    <a:pt x="1" y="4061"/>
                  </a:cubicBez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21"/>
            <p:cNvSpPr/>
            <p:nvPr/>
          </p:nvSpPr>
          <p:spPr>
            <a:xfrm>
              <a:off x="800838" y="827025"/>
              <a:ext cx="33050" cy="4048750"/>
            </a:xfrm>
            <a:custGeom>
              <a:rect b="b" l="l" r="r" t="t"/>
              <a:pathLst>
                <a:path extrusionOk="0" fill="none" h="161950" w="1322">
                  <a:moveTo>
                    <a:pt x="0" y="161949"/>
                  </a:moveTo>
                  <a:lnTo>
                    <a:pt x="0" y="87714"/>
                  </a:lnTo>
                  <a:cubicBezTo>
                    <a:pt x="0" y="85476"/>
                    <a:pt x="0" y="83225"/>
                    <a:pt x="12" y="80975"/>
                  </a:cubicBezTo>
                  <a:cubicBezTo>
                    <a:pt x="12" y="78725"/>
                    <a:pt x="36" y="76462"/>
                    <a:pt x="84" y="74212"/>
                  </a:cubicBezTo>
                  <a:cubicBezTo>
                    <a:pt x="131" y="71950"/>
                    <a:pt x="215" y="69688"/>
                    <a:pt x="322" y="67426"/>
                  </a:cubicBezTo>
                  <a:cubicBezTo>
                    <a:pt x="453" y="65163"/>
                    <a:pt x="584" y="62901"/>
                    <a:pt x="727" y="60663"/>
                  </a:cubicBezTo>
                  <a:cubicBezTo>
                    <a:pt x="858" y="58425"/>
                    <a:pt x="989" y="56210"/>
                    <a:pt x="1084" y="54031"/>
                  </a:cubicBezTo>
                  <a:cubicBezTo>
                    <a:pt x="1191" y="51852"/>
                    <a:pt x="1262" y="49721"/>
                    <a:pt x="1298" y="47626"/>
                  </a:cubicBezTo>
                  <a:cubicBezTo>
                    <a:pt x="1322" y="45542"/>
                    <a:pt x="1322" y="43506"/>
                    <a:pt x="1274" y="41530"/>
                  </a:cubicBezTo>
                  <a:cubicBezTo>
                    <a:pt x="1227" y="39553"/>
                    <a:pt x="1155" y="37624"/>
                    <a:pt x="1060" y="35755"/>
                  </a:cubicBezTo>
                  <a:cubicBezTo>
                    <a:pt x="965" y="33886"/>
                    <a:pt x="858" y="32064"/>
                    <a:pt x="739" y="30302"/>
                  </a:cubicBezTo>
                  <a:cubicBezTo>
                    <a:pt x="512" y="26790"/>
                    <a:pt x="298" y="23468"/>
                    <a:pt x="167" y="20396"/>
                  </a:cubicBezTo>
                  <a:cubicBezTo>
                    <a:pt x="36" y="17324"/>
                    <a:pt x="0" y="14491"/>
                    <a:pt x="0" y="11990"/>
                  </a:cubicBezTo>
                  <a:cubicBezTo>
                    <a:pt x="0" y="9490"/>
                    <a:pt x="0" y="7323"/>
                    <a:pt x="0" y="5549"/>
                  </a:cubicBez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21"/>
            <p:cNvSpPr/>
            <p:nvPr/>
          </p:nvSpPr>
          <p:spPr>
            <a:xfrm>
              <a:off x="520138" y="827025"/>
              <a:ext cx="4800" cy="4048750"/>
            </a:xfrm>
            <a:custGeom>
              <a:rect b="b" l="l" r="r" t="t"/>
              <a:pathLst>
                <a:path extrusionOk="0" fill="none" h="161950" w="192">
                  <a:moveTo>
                    <a:pt x="1" y="161949"/>
                  </a:moveTo>
                  <a:lnTo>
                    <a:pt x="1" y="74224"/>
                  </a:lnTo>
                  <a:cubicBezTo>
                    <a:pt x="1" y="71986"/>
                    <a:pt x="13" y="69747"/>
                    <a:pt x="13" y="67533"/>
                  </a:cubicBezTo>
                  <a:cubicBezTo>
                    <a:pt x="25" y="65306"/>
                    <a:pt x="36" y="63092"/>
                    <a:pt x="60" y="60901"/>
                  </a:cubicBezTo>
                  <a:cubicBezTo>
                    <a:pt x="84" y="58710"/>
                    <a:pt x="108" y="56531"/>
                    <a:pt x="132" y="54388"/>
                  </a:cubicBezTo>
                  <a:cubicBezTo>
                    <a:pt x="156" y="52245"/>
                    <a:pt x="167" y="50126"/>
                    <a:pt x="179" y="48054"/>
                  </a:cubicBezTo>
                  <a:cubicBezTo>
                    <a:pt x="191" y="45971"/>
                    <a:pt x="191" y="43935"/>
                    <a:pt x="167" y="41946"/>
                  </a:cubicBezTo>
                  <a:cubicBezTo>
                    <a:pt x="156" y="39946"/>
                    <a:pt x="144" y="37993"/>
                    <a:pt x="108" y="36100"/>
                  </a:cubicBezTo>
                  <a:cubicBezTo>
                    <a:pt x="84" y="34195"/>
                    <a:pt x="60" y="32338"/>
                    <a:pt x="48" y="30540"/>
                  </a:cubicBezTo>
                  <a:cubicBezTo>
                    <a:pt x="13" y="26933"/>
                    <a:pt x="1" y="23539"/>
                    <a:pt x="1" y="20432"/>
                  </a:cubicBezTo>
                  <a:lnTo>
                    <a:pt x="1" y="11990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21"/>
            <p:cNvSpPr/>
            <p:nvPr/>
          </p:nvSpPr>
          <p:spPr>
            <a:xfrm>
              <a:off x="239463" y="1043425"/>
              <a:ext cx="7141075" cy="55100"/>
            </a:xfrm>
            <a:custGeom>
              <a:rect b="b" l="l" r="r" t="t"/>
              <a:pathLst>
                <a:path extrusionOk="0" fill="none" h="2204" w="285643">
                  <a:moveTo>
                    <a:pt x="0" y="1239"/>
                  </a:moveTo>
                  <a:lnTo>
                    <a:pt x="6644" y="1239"/>
                  </a:lnTo>
                  <a:cubicBezTo>
                    <a:pt x="8799" y="1239"/>
                    <a:pt x="11430" y="1239"/>
                    <a:pt x="14514" y="1239"/>
                  </a:cubicBezTo>
                  <a:cubicBezTo>
                    <a:pt x="17621" y="1239"/>
                    <a:pt x="21241" y="1191"/>
                    <a:pt x="25360" y="1084"/>
                  </a:cubicBezTo>
                  <a:cubicBezTo>
                    <a:pt x="29480" y="977"/>
                    <a:pt x="34064" y="810"/>
                    <a:pt x="39017" y="620"/>
                  </a:cubicBezTo>
                  <a:cubicBezTo>
                    <a:pt x="41482" y="524"/>
                    <a:pt x="44029" y="429"/>
                    <a:pt x="46637" y="334"/>
                  </a:cubicBezTo>
                  <a:cubicBezTo>
                    <a:pt x="49244" y="251"/>
                    <a:pt x="51888" y="179"/>
                    <a:pt x="54578" y="120"/>
                  </a:cubicBezTo>
                  <a:cubicBezTo>
                    <a:pt x="57257" y="60"/>
                    <a:pt x="59960" y="24"/>
                    <a:pt x="62663" y="12"/>
                  </a:cubicBezTo>
                  <a:cubicBezTo>
                    <a:pt x="65377" y="1"/>
                    <a:pt x="68092" y="12"/>
                    <a:pt x="70807" y="60"/>
                  </a:cubicBezTo>
                  <a:cubicBezTo>
                    <a:pt x="73521" y="96"/>
                    <a:pt x="76236" y="167"/>
                    <a:pt x="78962" y="251"/>
                  </a:cubicBezTo>
                  <a:cubicBezTo>
                    <a:pt x="81701" y="334"/>
                    <a:pt x="84439" y="441"/>
                    <a:pt x="87202" y="560"/>
                  </a:cubicBezTo>
                  <a:cubicBezTo>
                    <a:pt x="89964" y="667"/>
                    <a:pt x="92786" y="786"/>
                    <a:pt x="95643" y="894"/>
                  </a:cubicBezTo>
                  <a:cubicBezTo>
                    <a:pt x="98512" y="1001"/>
                    <a:pt x="101453" y="1084"/>
                    <a:pt x="104454" y="1167"/>
                  </a:cubicBezTo>
                  <a:cubicBezTo>
                    <a:pt x="107514" y="1239"/>
                    <a:pt x="110633" y="1310"/>
                    <a:pt x="113752" y="1382"/>
                  </a:cubicBezTo>
                  <a:cubicBezTo>
                    <a:pt x="116836" y="1465"/>
                    <a:pt x="119872" y="1560"/>
                    <a:pt x="122837" y="1656"/>
                  </a:cubicBezTo>
                  <a:cubicBezTo>
                    <a:pt x="125361" y="1739"/>
                    <a:pt x="127873" y="1810"/>
                    <a:pt x="130362" y="1894"/>
                  </a:cubicBezTo>
                  <a:cubicBezTo>
                    <a:pt x="132850" y="1965"/>
                    <a:pt x="135350" y="2037"/>
                    <a:pt x="137875" y="2084"/>
                  </a:cubicBezTo>
                  <a:cubicBezTo>
                    <a:pt x="140387" y="2132"/>
                    <a:pt x="142959" y="2167"/>
                    <a:pt x="145566" y="2191"/>
                  </a:cubicBezTo>
                  <a:cubicBezTo>
                    <a:pt x="148173" y="2203"/>
                    <a:pt x="150852" y="2203"/>
                    <a:pt x="153591" y="2167"/>
                  </a:cubicBezTo>
                  <a:cubicBezTo>
                    <a:pt x="156329" y="2144"/>
                    <a:pt x="159139" y="2096"/>
                    <a:pt x="162020" y="2025"/>
                  </a:cubicBezTo>
                  <a:cubicBezTo>
                    <a:pt x="164902" y="1953"/>
                    <a:pt x="167831" y="1870"/>
                    <a:pt x="170807" y="1775"/>
                  </a:cubicBezTo>
                  <a:cubicBezTo>
                    <a:pt x="173784" y="1679"/>
                    <a:pt x="176772" y="1584"/>
                    <a:pt x="179749" y="1501"/>
                  </a:cubicBezTo>
                  <a:cubicBezTo>
                    <a:pt x="182725" y="1405"/>
                    <a:pt x="185678" y="1334"/>
                    <a:pt x="188559" y="1298"/>
                  </a:cubicBezTo>
                  <a:cubicBezTo>
                    <a:pt x="191441" y="1251"/>
                    <a:pt x="194239" y="1227"/>
                    <a:pt x="196953" y="1227"/>
                  </a:cubicBezTo>
                  <a:cubicBezTo>
                    <a:pt x="199656" y="1215"/>
                    <a:pt x="202287" y="1215"/>
                    <a:pt x="204847" y="1215"/>
                  </a:cubicBezTo>
                  <a:cubicBezTo>
                    <a:pt x="207419" y="1227"/>
                    <a:pt x="209931" y="1227"/>
                    <a:pt x="212408" y="1239"/>
                  </a:cubicBezTo>
                  <a:cubicBezTo>
                    <a:pt x="215039" y="1239"/>
                    <a:pt x="217623" y="1251"/>
                    <a:pt x="220159" y="1251"/>
                  </a:cubicBezTo>
                  <a:cubicBezTo>
                    <a:pt x="222695" y="1251"/>
                    <a:pt x="225183" y="1251"/>
                    <a:pt x="227624" y="1239"/>
                  </a:cubicBezTo>
                  <a:cubicBezTo>
                    <a:pt x="230053" y="1239"/>
                    <a:pt x="232434" y="1239"/>
                    <a:pt x="234756" y="1239"/>
                  </a:cubicBezTo>
                  <a:lnTo>
                    <a:pt x="241542" y="1239"/>
                  </a:lnTo>
                  <a:lnTo>
                    <a:pt x="247960" y="1239"/>
                  </a:lnTo>
                  <a:lnTo>
                    <a:pt x="253996" y="1239"/>
                  </a:lnTo>
                  <a:lnTo>
                    <a:pt x="285643" y="1239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21"/>
            <p:cNvSpPr/>
            <p:nvPr/>
          </p:nvSpPr>
          <p:spPr>
            <a:xfrm>
              <a:off x="239463" y="1278575"/>
              <a:ext cx="7141075" cy="89625"/>
            </a:xfrm>
            <a:custGeom>
              <a:rect b="b" l="l" r="r" t="t"/>
              <a:pathLst>
                <a:path extrusionOk="0" fill="none" h="3585" w="285643">
                  <a:moveTo>
                    <a:pt x="0" y="1977"/>
                  </a:moveTo>
                  <a:lnTo>
                    <a:pt x="6656" y="1977"/>
                  </a:lnTo>
                  <a:cubicBezTo>
                    <a:pt x="8811" y="1977"/>
                    <a:pt x="11490" y="1977"/>
                    <a:pt x="14692" y="1917"/>
                  </a:cubicBezTo>
                  <a:cubicBezTo>
                    <a:pt x="17895" y="1870"/>
                    <a:pt x="21670" y="1751"/>
                    <a:pt x="25956" y="1560"/>
                  </a:cubicBezTo>
                  <a:cubicBezTo>
                    <a:pt x="28099" y="1453"/>
                    <a:pt x="30361" y="1346"/>
                    <a:pt x="32730" y="1227"/>
                  </a:cubicBezTo>
                  <a:cubicBezTo>
                    <a:pt x="35088" y="1096"/>
                    <a:pt x="37564" y="965"/>
                    <a:pt x="40112" y="822"/>
                  </a:cubicBezTo>
                  <a:cubicBezTo>
                    <a:pt x="42660" y="691"/>
                    <a:pt x="45280" y="560"/>
                    <a:pt x="47947" y="429"/>
                  </a:cubicBezTo>
                  <a:cubicBezTo>
                    <a:pt x="50614" y="310"/>
                    <a:pt x="53316" y="215"/>
                    <a:pt x="56031" y="131"/>
                  </a:cubicBezTo>
                  <a:cubicBezTo>
                    <a:pt x="58746" y="60"/>
                    <a:pt x="61448" y="12"/>
                    <a:pt x="64151" y="12"/>
                  </a:cubicBezTo>
                  <a:cubicBezTo>
                    <a:pt x="66854" y="0"/>
                    <a:pt x="69533" y="24"/>
                    <a:pt x="72200" y="96"/>
                  </a:cubicBezTo>
                  <a:cubicBezTo>
                    <a:pt x="74867" y="155"/>
                    <a:pt x="77522" y="262"/>
                    <a:pt x="80165" y="381"/>
                  </a:cubicBezTo>
                  <a:cubicBezTo>
                    <a:pt x="82820" y="512"/>
                    <a:pt x="85475" y="655"/>
                    <a:pt x="88142" y="810"/>
                  </a:cubicBezTo>
                  <a:cubicBezTo>
                    <a:pt x="90809" y="965"/>
                    <a:pt x="93524" y="1132"/>
                    <a:pt x="96286" y="1286"/>
                  </a:cubicBezTo>
                  <a:cubicBezTo>
                    <a:pt x="99048" y="1453"/>
                    <a:pt x="101882" y="1632"/>
                    <a:pt x="104775" y="1822"/>
                  </a:cubicBezTo>
                  <a:cubicBezTo>
                    <a:pt x="107633" y="2013"/>
                    <a:pt x="110514" y="2191"/>
                    <a:pt x="113419" y="2346"/>
                  </a:cubicBezTo>
                  <a:cubicBezTo>
                    <a:pt x="116229" y="2513"/>
                    <a:pt x="119039" y="2656"/>
                    <a:pt x="121789" y="2787"/>
                  </a:cubicBezTo>
                  <a:cubicBezTo>
                    <a:pt x="124528" y="2917"/>
                    <a:pt x="127242" y="3048"/>
                    <a:pt x="129957" y="3156"/>
                  </a:cubicBezTo>
                  <a:cubicBezTo>
                    <a:pt x="132195" y="3251"/>
                    <a:pt x="134446" y="3334"/>
                    <a:pt x="136732" y="3406"/>
                  </a:cubicBezTo>
                  <a:cubicBezTo>
                    <a:pt x="139029" y="3477"/>
                    <a:pt x="141375" y="3525"/>
                    <a:pt x="143792" y="3549"/>
                  </a:cubicBezTo>
                  <a:cubicBezTo>
                    <a:pt x="146209" y="3584"/>
                    <a:pt x="148709" y="3584"/>
                    <a:pt x="151293" y="3560"/>
                  </a:cubicBezTo>
                  <a:cubicBezTo>
                    <a:pt x="153888" y="3537"/>
                    <a:pt x="156591" y="3489"/>
                    <a:pt x="159389" y="3406"/>
                  </a:cubicBezTo>
                  <a:cubicBezTo>
                    <a:pt x="162175" y="3322"/>
                    <a:pt x="165068" y="3203"/>
                    <a:pt x="168033" y="3084"/>
                  </a:cubicBezTo>
                  <a:cubicBezTo>
                    <a:pt x="170998" y="2953"/>
                    <a:pt x="174010" y="2810"/>
                    <a:pt x="177046" y="2667"/>
                  </a:cubicBezTo>
                  <a:cubicBezTo>
                    <a:pt x="180094" y="2525"/>
                    <a:pt x="183118" y="2382"/>
                    <a:pt x="186119" y="2275"/>
                  </a:cubicBezTo>
                  <a:cubicBezTo>
                    <a:pt x="189107" y="2155"/>
                    <a:pt x="192024" y="2072"/>
                    <a:pt x="194858" y="2025"/>
                  </a:cubicBezTo>
                  <a:cubicBezTo>
                    <a:pt x="197703" y="1977"/>
                    <a:pt x="200454" y="1941"/>
                    <a:pt x="203133" y="1882"/>
                  </a:cubicBezTo>
                  <a:cubicBezTo>
                    <a:pt x="205812" y="1822"/>
                    <a:pt x="208419" y="1763"/>
                    <a:pt x="210943" y="1703"/>
                  </a:cubicBezTo>
                  <a:cubicBezTo>
                    <a:pt x="213467" y="1655"/>
                    <a:pt x="215920" y="1608"/>
                    <a:pt x="218301" y="1584"/>
                  </a:cubicBezTo>
                  <a:cubicBezTo>
                    <a:pt x="220694" y="1548"/>
                    <a:pt x="223004" y="1536"/>
                    <a:pt x="225243" y="1536"/>
                  </a:cubicBezTo>
                  <a:cubicBezTo>
                    <a:pt x="227493" y="1548"/>
                    <a:pt x="229660" y="1560"/>
                    <a:pt x="231779" y="1596"/>
                  </a:cubicBezTo>
                  <a:cubicBezTo>
                    <a:pt x="233887" y="1632"/>
                    <a:pt x="235934" y="1679"/>
                    <a:pt x="237923" y="1727"/>
                  </a:cubicBezTo>
                  <a:cubicBezTo>
                    <a:pt x="240256" y="1774"/>
                    <a:pt x="242507" y="1834"/>
                    <a:pt x="244686" y="1870"/>
                  </a:cubicBezTo>
                  <a:cubicBezTo>
                    <a:pt x="246876" y="1905"/>
                    <a:pt x="248996" y="1941"/>
                    <a:pt x="251055" y="1953"/>
                  </a:cubicBezTo>
                  <a:cubicBezTo>
                    <a:pt x="253115" y="1965"/>
                    <a:pt x="255115" y="1965"/>
                    <a:pt x="257056" y="1965"/>
                  </a:cubicBezTo>
                  <a:cubicBezTo>
                    <a:pt x="258985" y="1977"/>
                    <a:pt x="260866" y="1977"/>
                    <a:pt x="262652" y="1977"/>
                  </a:cubicBezTo>
                  <a:lnTo>
                    <a:pt x="272284" y="1977"/>
                  </a:lnTo>
                  <a:lnTo>
                    <a:pt x="285643" y="1977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21"/>
            <p:cNvSpPr/>
            <p:nvPr/>
          </p:nvSpPr>
          <p:spPr>
            <a:xfrm>
              <a:off x="239463" y="1518475"/>
              <a:ext cx="7141075" cy="115525"/>
            </a:xfrm>
            <a:custGeom>
              <a:rect b="b" l="l" r="r" t="t"/>
              <a:pathLst>
                <a:path extrusionOk="0" fill="none" h="4621" w="285643">
                  <a:moveTo>
                    <a:pt x="0" y="2525"/>
                  </a:moveTo>
                  <a:cubicBezTo>
                    <a:pt x="0" y="2525"/>
                    <a:pt x="1881" y="2525"/>
                    <a:pt x="5358" y="2525"/>
                  </a:cubicBezTo>
                  <a:cubicBezTo>
                    <a:pt x="7096" y="2525"/>
                    <a:pt x="9263" y="2513"/>
                    <a:pt x="11871" y="2477"/>
                  </a:cubicBezTo>
                  <a:cubicBezTo>
                    <a:pt x="14478" y="2430"/>
                    <a:pt x="17550" y="2335"/>
                    <a:pt x="21062" y="2168"/>
                  </a:cubicBezTo>
                  <a:cubicBezTo>
                    <a:pt x="24575" y="2001"/>
                    <a:pt x="28516" y="1775"/>
                    <a:pt x="32826" y="1501"/>
                  </a:cubicBezTo>
                  <a:cubicBezTo>
                    <a:pt x="37136" y="1227"/>
                    <a:pt x="41755" y="930"/>
                    <a:pt x="46577" y="644"/>
                  </a:cubicBezTo>
                  <a:cubicBezTo>
                    <a:pt x="48982" y="501"/>
                    <a:pt x="51423" y="382"/>
                    <a:pt x="53864" y="275"/>
                  </a:cubicBezTo>
                  <a:cubicBezTo>
                    <a:pt x="56305" y="168"/>
                    <a:pt x="58746" y="96"/>
                    <a:pt x="61186" y="49"/>
                  </a:cubicBezTo>
                  <a:cubicBezTo>
                    <a:pt x="63615" y="1"/>
                    <a:pt x="66020" y="1"/>
                    <a:pt x="68390" y="25"/>
                  </a:cubicBezTo>
                  <a:cubicBezTo>
                    <a:pt x="70759" y="60"/>
                    <a:pt x="73105" y="132"/>
                    <a:pt x="75426" y="227"/>
                  </a:cubicBezTo>
                  <a:cubicBezTo>
                    <a:pt x="77748" y="322"/>
                    <a:pt x="80070" y="441"/>
                    <a:pt x="82380" y="596"/>
                  </a:cubicBezTo>
                  <a:cubicBezTo>
                    <a:pt x="84689" y="739"/>
                    <a:pt x="86999" y="894"/>
                    <a:pt x="89333" y="1072"/>
                  </a:cubicBezTo>
                  <a:cubicBezTo>
                    <a:pt x="91666" y="1239"/>
                    <a:pt x="94024" y="1418"/>
                    <a:pt x="96429" y="1596"/>
                  </a:cubicBezTo>
                  <a:cubicBezTo>
                    <a:pt x="98834" y="1811"/>
                    <a:pt x="101263" y="2037"/>
                    <a:pt x="103692" y="2251"/>
                  </a:cubicBezTo>
                  <a:cubicBezTo>
                    <a:pt x="106109" y="2477"/>
                    <a:pt x="108526" y="2692"/>
                    <a:pt x="110919" y="2906"/>
                  </a:cubicBezTo>
                  <a:cubicBezTo>
                    <a:pt x="113300" y="3120"/>
                    <a:pt x="115681" y="3287"/>
                    <a:pt x="118027" y="3442"/>
                  </a:cubicBezTo>
                  <a:cubicBezTo>
                    <a:pt x="120384" y="3585"/>
                    <a:pt x="122694" y="3728"/>
                    <a:pt x="124992" y="3858"/>
                  </a:cubicBezTo>
                  <a:cubicBezTo>
                    <a:pt x="126909" y="3966"/>
                    <a:pt x="128826" y="4073"/>
                    <a:pt x="130767" y="4168"/>
                  </a:cubicBezTo>
                  <a:cubicBezTo>
                    <a:pt x="132695" y="4263"/>
                    <a:pt x="134660" y="4347"/>
                    <a:pt x="136660" y="4418"/>
                  </a:cubicBezTo>
                  <a:cubicBezTo>
                    <a:pt x="138660" y="4490"/>
                    <a:pt x="140708" y="4537"/>
                    <a:pt x="142839" y="4573"/>
                  </a:cubicBezTo>
                  <a:cubicBezTo>
                    <a:pt x="144959" y="4609"/>
                    <a:pt x="147173" y="4620"/>
                    <a:pt x="149483" y="4597"/>
                  </a:cubicBezTo>
                  <a:cubicBezTo>
                    <a:pt x="151793" y="4585"/>
                    <a:pt x="154210" y="4537"/>
                    <a:pt x="156746" y="4454"/>
                  </a:cubicBezTo>
                  <a:cubicBezTo>
                    <a:pt x="159282" y="4370"/>
                    <a:pt x="161925" y="4263"/>
                    <a:pt x="164628" y="4132"/>
                  </a:cubicBezTo>
                  <a:cubicBezTo>
                    <a:pt x="166509" y="4037"/>
                    <a:pt x="168402" y="3942"/>
                    <a:pt x="170307" y="3835"/>
                  </a:cubicBezTo>
                  <a:cubicBezTo>
                    <a:pt x="172212" y="3739"/>
                    <a:pt x="174141" y="3632"/>
                    <a:pt x="176106" y="3525"/>
                  </a:cubicBezTo>
                  <a:cubicBezTo>
                    <a:pt x="178058" y="3430"/>
                    <a:pt x="180023" y="3335"/>
                    <a:pt x="181999" y="3227"/>
                  </a:cubicBezTo>
                  <a:cubicBezTo>
                    <a:pt x="183976" y="3132"/>
                    <a:pt x="185964" y="3037"/>
                    <a:pt x="187988" y="2906"/>
                  </a:cubicBezTo>
                  <a:cubicBezTo>
                    <a:pt x="190012" y="2775"/>
                    <a:pt x="192060" y="2608"/>
                    <a:pt x="194120" y="2418"/>
                  </a:cubicBezTo>
                  <a:cubicBezTo>
                    <a:pt x="196168" y="2239"/>
                    <a:pt x="198215" y="2037"/>
                    <a:pt x="200204" y="1846"/>
                  </a:cubicBezTo>
                  <a:cubicBezTo>
                    <a:pt x="204192" y="1477"/>
                    <a:pt x="207895" y="1168"/>
                    <a:pt x="211253" y="941"/>
                  </a:cubicBezTo>
                  <a:cubicBezTo>
                    <a:pt x="214610" y="715"/>
                    <a:pt x="217682" y="584"/>
                    <a:pt x="220540" y="525"/>
                  </a:cubicBezTo>
                  <a:cubicBezTo>
                    <a:pt x="223385" y="465"/>
                    <a:pt x="226064" y="465"/>
                    <a:pt x="228612" y="537"/>
                  </a:cubicBezTo>
                  <a:cubicBezTo>
                    <a:pt x="231172" y="608"/>
                    <a:pt x="233625" y="739"/>
                    <a:pt x="235970" y="906"/>
                  </a:cubicBezTo>
                  <a:cubicBezTo>
                    <a:pt x="238316" y="1072"/>
                    <a:pt x="240590" y="1263"/>
                    <a:pt x="242769" y="1453"/>
                  </a:cubicBezTo>
                  <a:cubicBezTo>
                    <a:pt x="244769" y="1620"/>
                    <a:pt x="246721" y="1787"/>
                    <a:pt x="248626" y="1930"/>
                  </a:cubicBezTo>
                  <a:cubicBezTo>
                    <a:pt x="250520" y="2073"/>
                    <a:pt x="252389" y="2204"/>
                    <a:pt x="254211" y="2275"/>
                  </a:cubicBezTo>
                  <a:cubicBezTo>
                    <a:pt x="257854" y="2442"/>
                    <a:pt x="261319" y="2501"/>
                    <a:pt x="264533" y="2513"/>
                  </a:cubicBezTo>
                  <a:cubicBezTo>
                    <a:pt x="267796" y="2525"/>
                    <a:pt x="270760" y="2525"/>
                    <a:pt x="273368" y="2525"/>
                  </a:cubicBezTo>
                  <a:lnTo>
                    <a:pt x="280023" y="2525"/>
                  </a:lnTo>
                  <a:lnTo>
                    <a:pt x="285643" y="2525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21"/>
            <p:cNvSpPr/>
            <p:nvPr/>
          </p:nvSpPr>
          <p:spPr>
            <a:xfrm>
              <a:off x="239463" y="1734275"/>
              <a:ext cx="7141075" cy="157500"/>
            </a:xfrm>
            <a:custGeom>
              <a:rect b="b" l="l" r="r" t="t"/>
              <a:pathLst>
                <a:path extrusionOk="0" fill="none" h="6300" w="285643">
                  <a:moveTo>
                    <a:pt x="0" y="4037"/>
                  </a:moveTo>
                  <a:cubicBezTo>
                    <a:pt x="0" y="4037"/>
                    <a:pt x="2358" y="4037"/>
                    <a:pt x="6703" y="4025"/>
                  </a:cubicBezTo>
                  <a:cubicBezTo>
                    <a:pt x="8882" y="4025"/>
                    <a:pt x="11609" y="3989"/>
                    <a:pt x="14907" y="3894"/>
                  </a:cubicBezTo>
                  <a:cubicBezTo>
                    <a:pt x="18193" y="3799"/>
                    <a:pt x="22074" y="3620"/>
                    <a:pt x="26480" y="3358"/>
                  </a:cubicBezTo>
                  <a:cubicBezTo>
                    <a:pt x="28670" y="3239"/>
                    <a:pt x="31004" y="3085"/>
                    <a:pt x="33433" y="2930"/>
                  </a:cubicBezTo>
                  <a:cubicBezTo>
                    <a:pt x="35874" y="2763"/>
                    <a:pt x="38410" y="2596"/>
                    <a:pt x="41029" y="2418"/>
                  </a:cubicBezTo>
                  <a:cubicBezTo>
                    <a:pt x="43648" y="2239"/>
                    <a:pt x="46339" y="2073"/>
                    <a:pt x="49066" y="1930"/>
                  </a:cubicBezTo>
                  <a:cubicBezTo>
                    <a:pt x="51792" y="1775"/>
                    <a:pt x="54555" y="1644"/>
                    <a:pt x="57317" y="1549"/>
                  </a:cubicBezTo>
                  <a:cubicBezTo>
                    <a:pt x="60067" y="1453"/>
                    <a:pt x="62794" y="1394"/>
                    <a:pt x="65473" y="1394"/>
                  </a:cubicBezTo>
                  <a:cubicBezTo>
                    <a:pt x="68163" y="1394"/>
                    <a:pt x="70795" y="1453"/>
                    <a:pt x="73402" y="1549"/>
                  </a:cubicBezTo>
                  <a:cubicBezTo>
                    <a:pt x="76010" y="1644"/>
                    <a:pt x="78605" y="1763"/>
                    <a:pt x="81213" y="1906"/>
                  </a:cubicBezTo>
                  <a:cubicBezTo>
                    <a:pt x="83808" y="2049"/>
                    <a:pt x="86416" y="2215"/>
                    <a:pt x="89047" y="2382"/>
                  </a:cubicBezTo>
                  <a:cubicBezTo>
                    <a:pt x="91678" y="2549"/>
                    <a:pt x="94333" y="2727"/>
                    <a:pt x="97012" y="2954"/>
                  </a:cubicBezTo>
                  <a:cubicBezTo>
                    <a:pt x="99691" y="3192"/>
                    <a:pt x="102358" y="3442"/>
                    <a:pt x="105037" y="3704"/>
                  </a:cubicBezTo>
                  <a:cubicBezTo>
                    <a:pt x="107645" y="3978"/>
                    <a:pt x="110252" y="4263"/>
                    <a:pt x="112848" y="4525"/>
                  </a:cubicBezTo>
                  <a:cubicBezTo>
                    <a:pt x="115407" y="4763"/>
                    <a:pt x="117967" y="4966"/>
                    <a:pt x="120503" y="5156"/>
                  </a:cubicBezTo>
                  <a:cubicBezTo>
                    <a:pt x="123730" y="5394"/>
                    <a:pt x="126945" y="5609"/>
                    <a:pt x="130195" y="5799"/>
                  </a:cubicBezTo>
                  <a:cubicBezTo>
                    <a:pt x="133481" y="5966"/>
                    <a:pt x="136851" y="6097"/>
                    <a:pt x="140363" y="6204"/>
                  </a:cubicBezTo>
                  <a:cubicBezTo>
                    <a:pt x="142708" y="6264"/>
                    <a:pt x="145161" y="6299"/>
                    <a:pt x="147757" y="6299"/>
                  </a:cubicBezTo>
                  <a:cubicBezTo>
                    <a:pt x="150364" y="6287"/>
                    <a:pt x="153126" y="6240"/>
                    <a:pt x="156067" y="6145"/>
                  </a:cubicBezTo>
                  <a:cubicBezTo>
                    <a:pt x="159008" y="6049"/>
                    <a:pt x="162116" y="5918"/>
                    <a:pt x="165390" y="5787"/>
                  </a:cubicBezTo>
                  <a:cubicBezTo>
                    <a:pt x="168676" y="5656"/>
                    <a:pt x="172153" y="5513"/>
                    <a:pt x="175808" y="5335"/>
                  </a:cubicBezTo>
                  <a:cubicBezTo>
                    <a:pt x="177641" y="5252"/>
                    <a:pt x="179523" y="5132"/>
                    <a:pt x="181463" y="4990"/>
                  </a:cubicBezTo>
                  <a:cubicBezTo>
                    <a:pt x="183392" y="4835"/>
                    <a:pt x="185416" y="4609"/>
                    <a:pt x="187512" y="4335"/>
                  </a:cubicBezTo>
                  <a:cubicBezTo>
                    <a:pt x="189607" y="4049"/>
                    <a:pt x="191727" y="3728"/>
                    <a:pt x="193858" y="3394"/>
                  </a:cubicBezTo>
                  <a:cubicBezTo>
                    <a:pt x="195977" y="3061"/>
                    <a:pt x="198084" y="2716"/>
                    <a:pt x="200144" y="2394"/>
                  </a:cubicBezTo>
                  <a:cubicBezTo>
                    <a:pt x="202192" y="2073"/>
                    <a:pt x="204157" y="1775"/>
                    <a:pt x="206038" y="1513"/>
                  </a:cubicBezTo>
                  <a:cubicBezTo>
                    <a:pt x="207907" y="1263"/>
                    <a:pt x="209681" y="1037"/>
                    <a:pt x="211348" y="858"/>
                  </a:cubicBezTo>
                  <a:cubicBezTo>
                    <a:pt x="214670" y="489"/>
                    <a:pt x="217587" y="263"/>
                    <a:pt x="220230" y="108"/>
                  </a:cubicBezTo>
                  <a:cubicBezTo>
                    <a:pt x="222754" y="25"/>
                    <a:pt x="225064" y="1"/>
                    <a:pt x="227183" y="37"/>
                  </a:cubicBezTo>
                  <a:cubicBezTo>
                    <a:pt x="229303" y="72"/>
                    <a:pt x="231279" y="168"/>
                    <a:pt x="233148" y="310"/>
                  </a:cubicBezTo>
                  <a:cubicBezTo>
                    <a:pt x="235018" y="453"/>
                    <a:pt x="236804" y="632"/>
                    <a:pt x="238542" y="846"/>
                  </a:cubicBezTo>
                  <a:cubicBezTo>
                    <a:pt x="240280" y="1061"/>
                    <a:pt x="241995" y="1311"/>
                    <a:pt x="243662" y="1573"/>
                  </a:cubicBezTo>
                  <a:cubicBezTo>
                    <a:pt x="245340" y="1823"/>
                    <a:pt x="246995" y="2096"/>
                    <a:pt x="248615" y="2370"/>
                  </a:cubicBezTo>
                  <a:cubicBezTo>
                    <a:pt x="250258" y="2632"/>
                    <a:pt x="251865" y="2870"/>
                    <a:pt x="253449" y="3085"/>
                  </a:cubicBezTo>
                  <a:cubicBezTo>
                    <a:pt x="255032" y="3287"/>
                    <a:pt x="256604" y="3466"/>
                    <a:pt x="258163" y="3608"/>
                  </a:cubicBezTo>
                  <a:cubicBezTo>
                    <a:pt x="260104" y="3775"/>
                    <a:pt x="261997" y="3882"/>
                    <a:pt x="263831" y="3954"/>
                  </a:cubicBezTo>
                  <a:cubicBezTo>
                    <a:pt x="265688" y="4001"/>
                    <a:pt x="267474" y="4013"/>
                    <a:pt x="269189" y="4025"/>
                  </a:cubicBezTo>
                  <a:cubicBezTo>
                    <a:pt x="272606" y="4037"/>
                    <a:pt x="275594" y="4037"/>
                    <a:pt x="278035" y="4037"/>
                  </a:cubicBezTo>
                  <a:lnTo>
                    <a:pt x="285643" y="4037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21"/>
            <p:cNvSpPr/>
            <p:nvPr/>
          </p:nvSpPr>
          <p:spPr>
            <a:xfrm>
              <a:off x="239463" y="1953950"/>
              <a:ext cx="7141075" cy="185175"/>
            </a:xfrm>
            <a:custGeom>
              <a:rect b="b" l="l" r="r" t="t"/>
              <a:pathLst>
                <a:path extrusionOk="0" fill="none" h="7407" w="285643">
                  <a:moveTo>
                    <a:pt x="0" y="5394"/>
                  </a:moveTo>
                  <a:cubicBezTo>
                    <a:pt x="0" y="5394"/>
                    <a:pt x="2358" y="5394"/>
                    <a:pt x="6680" y="5394"/>
                  </a:cubicBezTo>
                  <a:cubicBezTo>
                    <a:pt x="8835" y="5394"/>
                    <a:pt x="11537" y="5370"/>
                    <a:pt x="14764" y="5311"/>
                  </a:cubicBezTo>
                  <a:cubicBezTo>
                    <a:pt x="17991" y="5239"/>
                    <a:pt x="21789" y="5097"/>
                    <a:pt x="26111" y="4882"/>
                  </a:cubicBezTo>
                  <a:cubicBezTo>
                    <a:pt x="28266" y="4775"/>
                    <a:pt x="30552" y="4644"/>
                    <a:pt x="32945" y="4501"/>
                  </a:cubicBezTo>
                  <a:cubicBezTo>
                    <a:pt x="35338" y="4358"/>
                    <a:pt x="37826" y="4215"/>
                    <a:pt x="40410" y="4061"/>
                  </a:cubicBezTo>
                  <a:cubicBezTo>
                    <a:pt x="42994" y="3906"/>
                    <a:pt x="45649" y="3751"/>
                    <a:pt x="48340" y="3620"/>
                  </a:cubicBezTo>
                  <a:cubicBezTo>
                    <a:pt x="51042" y="3489"/>
                    <a:pt x="53769" y="3370"/>
                    <a:pt x="56507" y="3287"/>
                  </a:cubicBezTo>
                  <a:cubicBezTo>
                    <a:pt x="59246" y="3203"/>
                    <a:pt x="61984" y="3144"/>
                    <a:pt x="64758" y="3096"/>
                  </a:cubicBezTo>
                  <a:cubicBezTo>
                    <a:pt x="67521" y="3037"/>
                    <a:pt x="70307" y="2989"/>
                    <a:pt x="73105" y="2953"/>
                  </a:cubicBezTo>
                  <a:cubicBezTo>
                    <a:pt x="75903" y="2906"/>
                    <a:pt x="78712" y="2882"/>
                    <a:pt x="81498" y="2882"/>
                  </a:cubicBezTo>
                  <a:cubicBezTo>
                    <a:pt x="84296" y="2882"/>
                    <a:pt x="87071" y="2918"/>
                    <a:pt x="89833" y="2989"/>
                  </a:cubicBezTo>
                  <a:cubicBezTo>
                    <a:pt x="92595" y="3061"/>
                    <a:pt x="95345" y="3180"/>
                    <a:pt x="98060" y="3382"/>
                  </a:cubicBezTo>
                  <a:cubicBezTo>
                    <a:pt x="100775" y="3573"/>
                    <a:pt x="103442" y="3834"/>
                    <a:pt x="106061" y="4132"/>
                  </a:cubicBezTo>
                  <a:cubicBezTo>
                    <a:pt x="108669" y="4430"/>
                    <a:pt x="111240" y="4751"/>
                    <a:pt x="113752" y="5073"/>
                  </a:cubicBezTo>
                  <a:cubicBezTo>
                    <a:pt x="116277" y="5394"/>
                    <a:pt x="118753" y="5692"/>
                    <a:pt x="121206" y="5978"/>
                  </a:cubicBezTo>
                  <a:cubicBezTo>
                    <a:pt x="123647" y="6251"/>
                    <a:pt x="126099" y="6501"/>
                    <a:pt x="128600" y="6716"/>
                  </a:cubicBezTo>
                  <a:cubicBezTo>
                    <a:pt x="130647" y="6882"/>
                    <a:pt x="132755" y="7025"/>
                    <a:pt x="134886" y="7144"/>
                  </a:cubicBezTo>
                  <a:cubicBezTo>
                    <a:pt x="137065" y="7228"/>
                    <a:pt x="139291" y="7299"/>
                    <a:pt x="141565" y="7359"/>
                  </a:cubicBezTo>
                  <a:cubicBezTo>
                    <a:pt x="143911" y="7394"/>
                    <a:pt x="146328" y="7406"/>
                    <a:pt x="148864" y="7394"/>
                  </a:cubicBezTo>
                  <a:cubicBezTo>
                    <a:pt x="151400" y="7383"/>
                    <a:pt x="154067" y="7347"/>
                    <a:pt x="156877" y="7311"/>
                  </a:cubicBezTo>
                  <a:cubicBezTo>
                    <a:pt x="159699" y="7287"/>
                    <a:pt x="162711" y="7275"/>
                    <a:pt x="165961" y="7240"/>
                  </a:cubicBezTo>
                  <a:cubicBezTo>
                    <a:pt x="169200" y="7192"/>
                    <a:pt x="172712" y="7097"/>
                    <a:pt x="176522" y="6894"/>
                  </a:cubicBezTo>
                  <a:cubicBezTo>
                    <a:pt x="178427" y="6787"/>
                    <a:pt x="180427" y="6621"/>
                    <a:pt x="182523" y="6359"/>
                  </a:cubicBezTo>
                  <a:cubicBezTo>
                    <a:pt x="184618" y="6097"/>
                    <a:pt x="186809" y="5763"/>
                    <a:pt x="189095" y="5347"/>
                  </a:cubicBezTo>
                  <a:cubicBezTo>
                    <a:pt x="191381" y="4942"/>
                    <a:pt x="193703" y="4489"/>
                    <a:pt x="196001" y="4037"/>
                  </a:cubicBezTo>
                  <a:cubicBezTo>
                    <a:pt x="198311" y="3573"/>
                    <a:pt x="200573" y="3120"/>
                    <a:pt x="202764" y="2703"/>
                  </a:cubicBezTo>
                  <a:cubicBezTo>
                    <a:pt x="204942" y="2287"/>
                    <a:pt x="207014" y="1918"/>
                    <a:pt x="208979" y="1584"/>
                  </a:cubicBezTo>
                  <a:cubicBezTo>
                    <a:pt x="210943" y="1263"/>
                    <a:pt x="212777" y="977"/>
                    <a:pt x="214515" y="739"/>
                  </a:cubicBezTo>
                  <a:cubicBezTo>
                    <a:pt x="217742" y="394"/>
                    <a:pt x="220563" y="167"/>
                    <a:pt x="222992" y="84"/>
                  </a:cubicBezTo>
                  <a:cubicBezTo>
                    <a:pt x="225409" y="1"/>
                    <a:pt x="227517" y="13"/>
                    <a:pt x="229398" y="108"/>
                  </a:cubicBezTo>
                  <a:cubicBezTo>
                    <a:pt x="231267" y="191"/>
                    <a:pt x="232982" y="334"/>
                    <a:pt x="234577" y="501"/>
                  </a:cubicBezTo>
                  <a:cubicBezTo>
                    <a:pt x="236173" y="679"/>
                    <a:pt x="237685" y="894"/>
                    <a:pt x="239137" y="1120"/>
                  </a:cubicBezTo>
                  <a:cubicBezTo>
                    <a:pt x="240578" y="1358"/>
                    <a:pt x="241995" y="1608"/>
                    <a:pt x="243388" y="1882"/>
                  </a:cubicBezTo>
                  <a:cubicBezTo>
                    <a:pt x="244781" y="2144"/>
                    <a:pt x="246186" y="2418"/>
                    <a:pt x="247579" y="2703"/>
                  </a:cubicBezTo>
                  <a:cubicBezTo>
                    <a:pt x="248996" y="2989"/>
                    <a:pt x="250401" y="3275"/>
                    <a:pt x="251829" y="3537"/>
                  </a:cubicBezTo>
                  <a:cubicBezTo>
                    <a:pt x="254699" y="4073"/>
                    <a:pt x="257544" y="4549"/>
                    <a:pt x="260295" y="4906"/>
                  </a:cubicBezTo>
                  <a:cubicBezTo>
                    <a:pt x="263176" y="5168"/>
                    <a:pt x="265938" y="5311"/>
                    <a:pt x="268522" y="5358"/>
                  </a:cubicBezTo>
                  <a:cubicBezTo>
                    <a:pt x="271165" y="5382"/>
                    <a:pt x="273570" y="5394"/>
                    <a:pt x="275701" y="5394"/>
                  </a:cubicBezTo>
                  <a:lnTo>
                    <a:pt x="281107" y="5394"/>
                  </a:lnTo>
                  <a:lnTo>
                    <a:pt x="285643" y="5394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21"/>
            <p:cNvSpPr/>
            <p:nvPr/>
          </p:nvSpPr>
          <p:spPr>
            <a:xfrm>
              <a:off x="239463" y="2216775"/>
              <a:ext cx="7141075" cy="168500"/>
            </a:xfrm>
            <a:custGeom>
              <a:rect b="b" l="l" r="r" t="t"/>
              <a:pathLst>
                <a:path extrusionOk="0" fill="none" h="6740" w="285643">
                  <a:moveTo>
                    <a:pt x="0" y="5025"/>
                  </a:moveTo>
                  <a:lnTo>
                    <a:pt x="5620" y="5025"/>
                  </a:lnTo>
                  <a:cubicBezTo>
                    <a:pt x="7430" y="5025"/>
                    <a:pt x="9668" y="5025"/>
                    <a:pt x="12311" y="5025"/>
                  </a:cubicBezTo>
                  <a:cubicBezTo>
                    <a:pt x="14954" y="5013"/>
                    <a:pt x="18026" y="4978"/>
                    <a:pt x="21515" y="4894"/>
                  </a:cubicBezTo>
                  <a:cubicBezTo>
                    <a:pt x="25015" y="4811"/>
                    <a:pt x="28956" y="4656"/>
                    <a:pt x="33266" y="4478"/>
                  </a:cubicBezTo>
                  <a:cubicBezTo>
                    <a:pt x="37564" y="4287"/>
                    <a:pt x="42196" y="4073"/>
                    <a:pt x="47042" y="3870"/>
                  </a:cubicBezTo>
                  <a:cubicBezTo>
                    <a:pt x="49685" y="3763"/>
                    <a:pt x="52388" y="3656"/>
                    <a:pt x="55233" y="3489"/>
                  </a:cubicBezTo>
                  <a:cubicBezTo>
                    <a:pt x="58079" y="3335"/>
                    <a:pt x="61055" y="3097"/>
                    <a:pt x="64127" y="2811"/>
                  </a:cubicBezTo>
                  <a:cubicBezTo>
                    <a:pt x="67199" y="2537"/>
                    <a:pt x="70318" y="2239"/>
                    <a:pt x="73426" y="1965"/>
                  </a:cubicBezTo>
                  <a:cubicBezTo>
                    <a:pt x="76545" y="1692"/>
                    <a:pt x="79629" y="1453"/>
                    <a:pt x="82653" y="1275"/>
                  </a:cubicBezTo>
                  <a:cubicBezTo>
                    <a:pt x="85689" y="1108"/>
                    <a:pt x="88666" y="1013"/>
                    <a:pt x="91571" y="989"/>
                  </a:cubicBezTo>
                  <a:cubicBezTo>
                    <a:pt x="94476" y="965"/>
                    <a:pt x="97322" y="1037"/>
                    <a:pt x="100096" y="1215"/>
                  </a:cubicBezTo>
                  <a:cubicBezTo>
                    <a:pt x="102858" y="1394"/>
                    <a:pt x="105549" y="1656"/>
                    <a:pt x="108192" y="1977"/>
                  </a:cubicBezTo>
                  <a:cubicBezTo>
                    <a:pt x="110776" y="2311"/>
                    <a:pt x="113312" y="2704"/>
                    <a:pt x="115788" y="3108"/>
                  </a:cubicBezTo>
                  <a:cubicBezTo>
                    <a:pt x="118205" y="3525"/>
                    <a:pt x="120587" y="3954"/>
                    <a:pt x="122968" y="4394"/>
                  </a:cubicBezTo>
                  <a:cubicBezTo>
                    <a:pt x="125349" y="4811"/>
                    <a:pt x="127754" y="5204"/>
                    <a:pt x="130219" y="5549"/>
                  </a:cubicBezTo>
                  <a:cubicBezTo>
                    <a:pt x="132731" y="5847"/>
                    <a:pt x="135327" y="6073"/>
                    <a:pt x="138041" y="6228"/>
                  </a:cubicBezTo>
                  <a:cubicBezTo>
                    <a:pt x="140768" y="6383"/>
                    <a:pt x="143625" y="6454"/>
                    <a:pt x="146638" y="6466"/>
                  </a:cubicBezTo>
                  <a:cubicBezTo>
                    <a:pt x="149269" y="6478"/>
                    <a:pt x="152019" y="6478"/>
                    <a:pt x="154889" y="6514"/>
                  </a:cubicBezTo>
                  <a:cubicBezTo>
                    <a:pt x="157782" y="6561"/>
                    <a:pt x="160854" y="6633"/>
                    <a:pt x="164164" y="6680"/>
                  </a:cubicBezTo>
                  <a:cubicBezTo>
                    <a:pt x="167485" y="6740"/>
                    <a:pt x="171117" y="6740"/>
                    <a:pt x="175058" y="6633"/>
                  </a:cubicBezTo>
                  <a:cubicBezTo>
                    <a:pt x="177034" y="6585"/>
                    <a:pt x="179118" y="6478"/>
                    <a:pt x="181285" y="6287"/>
                  </a:cubicBezTo>
                  <a:cubicBezTo>
                    <a:pt x="183464" y="6085"/>
                    <a:pt x="185750" y="5787"/>
                    <a:pt x="188131" y="5406"/>
                  </a:cubicBezTo>
                  <a:cubicBezTo>
                    <a:pt x="190524" y="5013"/>
                    <a:pt x="192977" y="4573"/>
                    <a:pt x="195441" y="4097"/>
                  </a:cubicBezTo>
                  <a:cubicBezTo>
                    <a:pt x="197894" y="3632"/>
                    <a:pt x="200335" y="3144"/>
                    <a:pt x="202692" y="2704"/>
                  </a:cubicBezTo>
                  <a:cubicBezTo>
                    <a:pt x="205038" y="2263"/>
                    <a:pt x="207264" y="1870"/>
                    <a:pt x="209348" y="1537"/>
                  </a:cubicBezTo>
                  <a:cubicBezTo>
                    <a:pt x="211419" y="1215"/>
                    <a:pt x="213348" y="941"/>
                    <a:pt x="215098" y="727"/>
                  </a:cubicBezTo>
                  <a:cubicBezTo>
                    <a:pt x="218551" y="310"/>
                    <a:pt x="221445" y="108"/>
                    <a:pt x="223992" y="1"/>
                  </a:cubicBezTo>
                  <a:cubicBezTo>
                    <a:pt x="226302" y="25"/>
                    <a:pt x="228410" y="84"/>
                    <a:pt x="230279" y="215"/>
                  </a:cubicBezTo>
                  <a:cubicBezTo>
                    <a:pt x="232148" y="334"/>
                    <a:pt x="233851" y="513"/>
                    <a:pt x="235434" y="703"/>
                  </a:cubicBezTo>
                  <a:cubicBezTo>
                    <a:pt x="237030" y="894"/>
                    <a:pt x="238530" y="1108"/>
                    <a:pt x="239971" y="1346"/>
                  </a:cubicBezTo>
                  <a:cubicBezTo>
                    <a:pt x="241423" y="1573"/>
                    <a:pt x="242840" y="1823"/>
                    <a:pt x="244245" y="2073"/>
                  </a:cubicBezTo>
                  <a:cubicBezTo>
                    <a:pt x="245650" y="2335"/>
                    <a:pt x="247055" y="2596"/>
                    <a:pt x="248507" y="2870"/>
                  </a:cubicBezTo>
                  <a:cubicBezTo>
                    <a:pt x="249948" y="3132"/>
                    <a:pt x="251413" y="3382"/>
                    <a:pt x="252889" y="3620"/>
                  </a:cubicBezTo>
                  <a:cubicBezTo>
                    <a:pt x="254377" y="3859"/>
                    <a:pt x="255877" y="4085"/>
                    <a:pt x="257413" y="4263"/>
                  </a:cubicBezTo>
                  <a:cubicBezTo>
                    <a:pt x="260473" y="4621"/>
                    <a:pt x="263485" y="4871"/>
                    <a:pt x="266355" y="4990"/>
                  </a:cubicBezTo>
                  <a:cubicBezTo>
                    <a:pt x="269320" y="5013"/>
                    <a:pt x="272022" y="5025"/>
                    <a:pt x="274415" y="5025"/>
                  </a:cubicBezTo>
                  <a:lnTo>
                    <a:pt x="282714" y="5025"/>
                  </a:lnTo>
                  <a:lnTo>
                    <a:pt x="285643" y="5025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21"/>
            <p:cNvSpPr/>
            <p:nvPr/>
          </p:nvSpPr>
          <p:spPr>
            <a:xfrm>
              <a:off x="239463" y="2441800"/>
              <a:ext cx="7141075" cy="191725"/>
            </a:xfrm>
            <a:custGeom>
              <a:rect b="b" l="l" r="r" t="t"/>
              <a:pathLst>
                <a:path extrusionOk="0" fill="none" h="7669" w="285643">
                  <a:moveTo>
                    <a:pt x="0" y="6168"/>
                  </a:moveTo>
                  <a:lnTo>
                    <a:pt x="6644" y="6168"/>
                  </a:lnTo>
                  <a:lnTo>
                    <a:pt x="14490" y="6168"/>
                  </a:lnTo>
                  <a:cubicBezTo>
                    <a:pt x="17550" y="6168"/>
                    <a:pt x="21074" y="6168"/>
                    <a:pt x="25027" y="6121"/>
                  </a:cubicBezTo>
                  <a:cubicBezTo>
                    <a:pt x="28992" y="6073"/>
                    <a:pt x="33421" y="5990"/>
                    <a:pt x="38231" y="5859"/>
                  </a:cubicBezTo>
                  <a:cubicBezTo>
                    <a:pt x="40624" y="5799"/>
                    <a:pt x="43125" y="5728"/>
                    <a:pt x="45780" y="5597"/>
                  </a:cubicBezTo>
                  <a:cubicBezTo>
                    <a:pt x="48435" y="5478"/>
                    <a:pt x="51304" y="5240"/>
                    <a:pt x="54388" y="4883"/>
                  </a:cubicBezTo>
                  <a:cubicBezTo>
                    <a:pt x="57484" y="4513"/>
                    <a:pt x="60746" y="4061"/>
                    <a:pt x="64127" y="3537"/>
                  </a:cubicBezTo>
                  <a:cubicBezTo>
                    <a:pt x="67497" y="3025"/>
                    <a:pt x="70926" y="2489"/>
                    <a:pt x="74331" y="2001"/>
                  </a:cubicBezTo>
                  <a:cubicBezTo>
                    <a:pt x="77748" y="1501"/>
                    <a:pt x="81106" y="1073"/>
                    <a:pt x="84368" y="739"/>
                  </a:cubicBezTo>
                  <a:cubicBezTo>
                    <a:pt x="87630" y="406"/>
                    <a:pt x="90797" y="191"/>
                    <a:pt x="93845" y="96"/>
                  </a:cubicBezTo>
                  <a:cubicBezTo>
                    <a:pt x="96893" y="1"/>
                    <a:pt x="99834" y="37"/>
                    <a:pt x="102668" y="203"/>
                  </a:cubicBezTo>
                  <a:cubicBezTo>
                    <a:pt x="105490" y="370"/>
                    <a:pt x="108216" y="644"/>
                    <a:pt x="110812" y="1013"/>
                  </a:cubicBezTo>
                  <a:cubicBezTo>
                    <a:pt x="113407" y="1382"/>
                    <a:pt x="115884" y="1835"/>
                    <a:pt x="118265" y="2347"/>
                  </a:cubicBezTo>
                  <a:cubicBezTo>
                    <a:pt x="120634" y="2870"/>
                    <a:pt x="122968" y="3418"/>
                    <a:pt x="125302" y="3978"/>
                  </a:cubicBezTo>
                  <a:cubicBezTo>
                    <a:pt x="127635" y="4525"/>
                    <a:pt x="130016" y="5049"/>
                    <a:pt x="132457" y="5537"/>
                  </a:cubicBezTo>
                  <a:cubicBezTo>
                    <a:pt x="134958" y="5966"/>
                    <a:pt x="137565" y="6323"/>
                    <a:pt x="140280" y="6597"/>
                  </a:cubicBezTo>
                  <a:cubicBezTo>
                    <a:pt x="143101" y="6776"/>
                    <a:pt x="146042" y="6895"/>
                    <a:pt x="149078" y="6942"/>
                  </a:cubicBezTo>
                  <a:cubicBezTo>
                    <a:pt x="151817" y="6966"/>
                    <a:pt x="154615" y="7014"/>
                    <a:pt x="157520" y="7109"/>
                  </a:cubicBezTo>
                  <a:cubicBezTo>
                    <a:pt x="160449" y="7216"/>
                    <a:pt x="163533" y="7347"/>
                    <a:pt x="166819" y="7466"/>
                  </a:cubicBezTo>
                  <a:cubicBezTo>
                    <a:pt x="170105" y="7585"/>
                    <a:pt x="173629" y="7669"/>
                    <a:pt x="177379" y="7669"/>
                  </a:cubicBezTo>
                  <a:cubicBezTo>
                    <a:pt x="179249" y="7669"/>
                    <a:pt x="181178" y="7645"/>
                    <a:pt x="183142" y="7573"/>
                  </a:cubicBezTo>
                  <a:cubicBezTo>
                    <a:pt x="185107" y="7502"/>
                    <a:pt x="187119" y="7371"/>
                    <a:pt x="189167" y="7192"/>
                  </a:cubicBezTo>
                  <a:cubicBezTo>
                    <a:pt x="191215" y="7002"/>
                    <a:pt x="193262" y="6776"/>
                    <a:pt x="195298" y="6538"/>
                  </a:cubicBezTo>
                  <a:cubicBezTo>
                    <a:pt x="197334" y="6299"/>
                    <a:pt x="199347" y="6049"/>
                    <a:pt x="201311" y="5799"/>
                  </a:cubicBezTo>
                  <a:cubicBezTo>
                    <a:pt x="205109" y="5359"/>
                    <a:pt x="208621" y="4966"/>
                    <a:pt x="211884" y="4621"/>
                  </a:cubicBezTo>
                  <a:cubicBezTo>
                    <a:pt x="214896" y="4418"/>
                    <a:pt x="217706" y="4228"/>
                    <a:pt x="220206" y="4121"/>
                  </a:cubicBezTo>
                  <a:cubicBezTo>
                    <a:pt x="222718" y="4025"/>
                    <a:pt x="224969" y="3978"/>
                    <a:pt x="227017" y="3978"/>
                  </a:cubicBezTo>
                  <a:cubicBezTo>
                    <a:pt x="229065" y="3978"/>
                    <a:pt x="230958" y="4025"/>
                    <a:pt x="232720" y="4097"/>
                  </a:cubicBezTo>
                  <a:cubicBezTo>
                    <a:pt x="234482" y="4156"/>
                    <a:pt x="236149" y="4252"/>
                    <a:pt x="237756" y="4359"/>
                  </a:cubicBezTo>
                  <a:cubicBezTo>
                    <a:pt x="239352" y="4478"/>
                    <a:pt x="240911" y="4609"/>
                    <a:pt x="242459" y="4752"/>
                  </a:cubicBezTo>
                  <a:cubicBezTo>
                    <a:pt x="244007" y="4906"/>
                    <a:pt x="245555" y="5061"/>
                    <a:pt x="247126" y="5204"/>
                  </a:cubicBezTo>
                  <a:cubicBezTo>
                    <a:pt x="248698" y="5359"/>
                    <a:pt x="250281" y="5490"/>
                    <a:pt x="251889" y="5621"/>
                  </a:cubicBezTo>
                  <a:cubicBezTo>
                    <a:pt x="253496" y="5752"/>
                    <a:pt x="255115" y="5859"/>
                    <a:pt x="256711" y="5954"/>
                  </a:cubicBezTo>
                  <a:cubicBezTo>
                    <a:pt x="260056" y="6049"/>
                    <a:pt x="263259" y="6145"/>
                    <a:pt x="266260" y="6168"/>
                  </a:cubicBezTo>
                  <a:cubicBezTo>
                    <a:pt x="269296" y="6168"/>
                    <a:pt x="272022" y="6168"/>
                    <a:pt x="274415" y="6168"/>
                  </a:cubicBezTo>
                  <a:lnTo>
                    <a:pt x="285643" y="6168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21"/>
            <p:cNvSpPr/>
            <p:nvPr/>
          </p:nvSpPr>
          <p:spPr>
            <a:xfrm>
              <a:off x="239463" y="2644525"/>
              <a:ext cx="7141075" cy="257500"/>
            </a:xfrm>
            <a:custGeom>
              <a:rect b="b" l="l" r="r" t="t"/>
              <a:pathLst>
                <a:path extrusionOk="0" fill="none" h="10300" w="285643">
                  <a:moveTo>
                    <a:pt x="0" y="8204"/>
                  </a:moveTo>
                  <a:lnTo>
                    <a:pt x="14478" y="8204"/>
                  </a:lnTo>
                  <a:lnTo>
                    <a:pt x="24896" y="8204"/>
                  </a:lnTo>
                  <a:cubicBezTo>
                    <a:pt x="28754" y="8204"/>
                    <a:pt x="33016" y="8204"/>
                    <a:pt x="37648" y="8156"/>
                  </a:cubicBezTo>
                  <a:cubicBezTo>
                    <a:pt x="39969" y="8132"/>
                    <a:pt x="42458" y="8061"/>
                    <a:pt x="45161" y="7882"/>
                  </a:cubicBezTo>
                  <a:cubicBezTo>
                    <a:pt x="47887" y="7680"/>
                    <a:pt x="50876" y="7346"/>
                    <a:pt x="54114" y="6846"/>
                  </a:cubicBezTo>
                  <a:cubicBezTo>
                    <a:pt x="57364" y="6346"/>
                    <a:pt x="60829" y="5727"/>
                    <a:pt x="64437" y="5013"/>
                  </a:cubicBezTo>
                  <a:cubicBezTo>
                    <a:pt x="68044" y="4310"/>
                    <a:pt x="71735" y="3584"/>
                    <a:pt x="75414" y="2893"/>
                  </a:cubicBezTo>
                  <a:cubicBezTo>
                    <a:pt x="79093" y="2191"/>
                    <a:pt x="82713" y="1584"/>
                    <a:pt x="86201" y="1107"/>
                  </a:cubicBezTo>
                  <a:cubicBezTo>
                    <a:pt x="89702" y="631"/>
                    <a:pt x="93048" y="310"/>
                    <a:pt x="96226" y="155"/>
                  </a:cubicBezTo>
                  <a:cubicBezTo>
                    <a:pt x="99417" y="0"/>
                    <a:pt x="102430" y="12"/>
                    <a:pt x="105263" y="179"/>
                  </a:cubicBezTo>
                  <a:cubicBezTo>
                    <a:pt x="108085" y="369"/>
                    <a:pt x="110728" y="703"/>
                    <a:pt x="113241" y="1155"/>
                  </a:cubicBezTo>
                  <a:cubicBezTo>
                    <a:pt x="115741" y="1607"/>
                    <a:pt x="118146" y="2155"/>
                    <a:pt x="120480" y="2762"/>
                  </a:cubicBezTo>
                  <a:cubicBezTo>
                    <a:pt x="122813" y="3381"/>
                    <a:pt x="125111" y="4024"/>
                    <a:pt x="127433" y="4679"/>
                  </a:cubicBezTo>
                  <a:cubicBezTo>
                    <a:pt x="129754" y="5322"/>
                    <a:pt x="132112" y="5953"/>
                    <a:pt x="134577" y="6513"/>
                  </a:cubicBezTo>
                  <a:cubicBezTo>
                    <a:pt x="137053" y="7072"/>
                    <a:pt x="139660" y="7525"/>
                    <a:pt x="142387" y="7894"/>
                  </a:cubicBezTo>
                  <a:cubicBezTo>
                    <a:pt x="145245" y="8156"/>
                    <a:pt x="148233" y="8311"/>
                    <a:pt x="151329" y="8394"/>
                  </a:cubicBezTo>
                  <a:cubicBezTo>
                    <a:pt x="154496" y="8442"/>
                    <a:pt x="157734" y="8537"/>
                    <a:pt x="161044" y="8715"/>
                  </a:cubicBezTo>
                  <a:cubicBezTo>
                    <a:pt x="164366" y="8894"/>
                    <a:pt x="167795" y="9108"/>
                    <a:pt x="171355" y="9347"/>
                  </a:cubicBezTo>
                  <a:cubicBezTo>
                    <a:pt x="174927" y="9573"/>
                    <a:pt x="178606" y="9799"/>
                    <a:pt x="182309" y="9978"/>
                  </a:cubicBezTo>
                  <a:cubicBezTo>
                    <a:pt x="186000" y="10168"/>
                    <a:pt x="189667" y="10275"/>
                    <a:pt x="193251" y="10287"/>
                  </a:cubicBezTo>
                  <a:cubicBezTo>
                    <a:pt x="196834" y="10299"/>
                    <a:pt x="200323" y="10204"/>
                    <a:pt x="203668" y="10073"/>
                  </a:cubicBezTo>
                  <a:cubicBezTo>
                    <a:pt x="207026" y="9954"/>
                    <a:pt x="210217" y="9799"/>
                    <a:pt x="213205" y="9644"/>
                  </a:cubicBezTo>
                  <a:cubicBezTo>
                    <a:pt x="216206" y="9489"/>
                    <a:pt x="219004" y="9347"/>
                    <a:pt x="221623" y="9216"/>
                  </a:cubicBezTo>
                  <a:cubicBezTo>
                    <a:pt x="224242" y="9085"/>
                    <a:pt x="226695" y="8966"/>
                    <a:pt x="229005" y="8882"/>
                  </a:cubicBezTo>
                  <a:cubicBezTo>
                    <a:pt x="231327" y="8799"/>
                    <a:pt x="233541" y="8739"/>
                    <a:pt x="235696" y="8704"/>
                  </a:cubicBezTo>
                  <a:cubicBezTo>
                    <a:pt x="237839" y="8668"/>
                    <a:pt x="239947" y="8656"/>
                    <a:pt x="242066" y="8644"/>
                  </a:cubicBezTo>
                  <a:cubicBezTo>
                    <a:pt x="244174" y="8632"/>
                    <a:pt x="246281" y="8596"/>
                    <a:pt x="248376" y="8573"/>
                  </a:cubicBezTo>
                  <a:cubicBezTo>
                    <a:pt x="250484" y="8549"/>
                    <a:pt x="252591" y="8513"/>
                    <a:pt x="254675" y="8454"/>
                  </a:cubicBezTo>
                  <a:cubicBezTo>
                    <a:pt x="256747" y="8382"/>
                    <a:pt x="258783" y="8311"/>
                    <a:pt x="260723" y="8275"/>
                  </a:cubicBezTo>
                  <a:cubicBezTo>
                    <a:pt x="264605" y="8204"/>
                    <a:pt x="268093" y="8204"/>
                    <a:pt x="271153" y="8204"/>
                  </a:cubicBezTo>
                  <a:lnTo>
                    <a:pt x="285643" y="8204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21"/>
            <p:cNvSpPr/>
            <p:nvPr/>
          </p:nvSpPr>
          <p:spPr>
            <a:xfrm>
              <a:off x="239463" y="2863300"/>
              <a:ext cx="7141075" cy="313150"/>
            </a:xfrm>
            <a:custGeom>
              <a:rect b="b" l="l" r="r" t="t"/>
              <a:pathLst>
                <a:path extrusionOk="0" fill="none" h="12526" w="285643">
                  <a:moveTo>
                    <a:pt x="0" y="9597"/>
                  </a:moveTo>
                  <a:lnTo>
                    <a:pt x="14478" y="9597"/>
                  </a:lnTo>
                  <a:lnTo>
                    <a:pt x="24896" y="9597"/>
                  </a:lnTo>
                  <a:cubicBezTo>
                    <a:pt x="28754" y="9597"/>
                    <a:pt x="32992" y="9597"/>
                    <a:pt x="37636" y="9549"/>
                  </a:cubicBezTo>
                  <a:cubicBezTo>
                    <a:pt x="39958" y="9525"/>
                    <a:pt x="42470" y="9418"/>
                    <a:pt x="45220" y="9204"/>
                  </a:cubicBezTo>
                  <a:cubicBezTo>
                    <a:pt x="47959" y="8977"/>
                    <a:pt x="50971" y="8608"/>
                    <a:pt x="54257" y="8061"/>
                  </a:cubicBezTo>
                  <a:cubicBezTo>
                    <a:pt x="57555" y="7513"/>
                    <a:pt x="61091" y="6822"/>
                    <a:pt x="64830" y="6013"/>
                  </a:cubicBezTo>
                  <a:cubicBezTo>
                    <a:pt x="68556" y="5215"/>
                    <a:pt x="72402" y="4358"/>
                    <a:pt x="76284" y="3536"/>
                  </a:cubicBezTo>
                  <a:cubicBezTo>
                    <a:pt x="80153" y="2703"/>
                    <a:pt x="83975" y="1953"/>
                    <a:pt x="87642" y="1346"/>
                  </a:cubicBezTo>
                  <a:cubicBezTo>
                    <a:pt x="91309" y="750"/>
                    <a:pt x="94774" y="345"/>
                    <a:pt x="97989" y="179"/>
                  </a:cubicBezTo>
                  <a:cubicBezTo>
                    <a:pt x="101191" y="0"/>
                    <a:pt x="104132" y="72"/>
                    <a:pt x="106847" y="334"/>
                  </a:cubicBezTo>
                  <a:cubicBezTo>
                    <a:pt x="109573" y="596"/>
                    <a:pt x="112109" y="1012"/>
                    <a:pt x="114526" y="1548"/>
                  </a:cubicBezTo>
                  <a:cubicBezTo>
                    <a:pt x="116955" y="2084"/>
                    <a:pt x="119277" y="2715"/>
                    <a:pt x="121563" y="3393"/>
                  </a:cubicBezTo>
                  <a:cubicBezTo>
                    <a:pt x="123849" y="4072"/>
                    <a:pt x="126123" y="4787"/>
                    <a:pt x="128421" y="5489"/>
                  </a:cubicBezTo>
                  <a:cubicBezTo>
                    <a:pt x="130719" y="6191"/>
                    <a:pt x="133076" y="6870"/>
                    <a:pt x="135541" y="7477"/>
                  </a:cubicBezTo>
                  <a:cubicBezTo>
                    <a:pt x="138006" y="8096"/>
                    <a:pt x="140637" y="8597"/>
                    <a:pt x="143459" y="8954"/>
                  </a:cubicBezTo>
                  <a:cubicBezTo>
                    <a:pt x="146292" y="9299"/>
                    <a:pt x="149340" y="9478"/>
                    <a:pt x="152495" y="9561"/>
                  </a:cubicBezTo>
                  <a:cubicBezTo>
                    <a:pt x="155722" y="9597"/>
                    <a:pt x="158949" y="9680"/>
                    <a:pt x="162151" y="9859"/>
                  </a:cubicBezTo>
                  <a:cubicBezTo>
                    <a:pt x="165342" y="10037"/>
                    <a:pt x="168521" y="10287"/>
                    <a:pt x="171688" y="10549"/>
                  </a:cubicBezTo>
                  <a:cubicBezTo>
                    <a:pt x="174867" y="10823"/>
                    <a:pt x="178070" y="11097"/>
                    <a:pt x="181297" y="11359"/>
                  </a:cubicBezTo>
                  <a:cubicBezTo>
                    <a:pt x="184523" y="11621"/>
                    <a:pt x="187750" y="11859"/>
                    <a:pt x="190953" y="12037"/>
                  </a:cubicBezTo>
                  <a:cubicBezTo>
                    <a:pt x="194155" y="12228"/>
                    <a:pt x="197311" y="12359"/>
                    <a:pt x="200394" y="12430"/>
                  </a:cubicBezTo>
                  <a:cubicBezTo>
                    <a:pt x="203490" y="12502"/>
                    <a:pt x="206502" y="12526"/>
                    <a:pt x="209419" y="12478"/>
                  </a:cubicBezTo>
                  <a:cubicBezTo>
                    <a:pt x="212324" y="12442"/>
                    <a:pt x="215146" y="12359"/>
                    <a:pt x="217873" y="12240"/>
                  </a:cubicBezTo>
                  <a:cubicBezTo>
                    <a:pt x="220599" y="12121"/>
                    <a:pt x="223242" y="11966"/>
                    <a:pt x="225826" y="11811"/>
                  </a:cubicBezTo>
                  <a:cubicBezTo>
                    <a:pt x="228398" y="11656"/>
                    <a:pt x="230922" y="11502"/>
                    <a:pt x="233410" y="11323"/>
                  </a:cubicBezTo>
                  <a:cubicBezTo>
                    <a:pt x="235899" y="11156"/>
                    <a:pt x="238363" y="10966"/>
                    <a:pt x="240792" y="10763"/>
                  </a:cubicBezTo>
                  <a:cubicBezTo>
                    <a:pt x="243221" y="10573"/>
                    <a:pt x="245614" y="10371"/>
                    <a:pt x="247936" y="10204"/>
                  </a:cubicBezTo>
                  <a:cubicBezTo>
                    <a:pt x="250258" y="10037"/>
                    <a:pt x="252484" y="9906"/>
                    <a:pt x="254627" y="9799"/>
                  </a:cubicBezTo>
                  <a:cubicBezTo>
                    <a:pt x="256758" y="9704"/>
                    <a:pt x="258806" y="9632"/>
                    <a:pt x="260747" y="9597"/>
                  </a:cubicBezTo>
                  <a:cubicBezTo>
                    <a:pt x="264617" y="9597"/>
                    <a:pt x="268105" y="9597"/>
                    <a:pt x="271153" y="9597"/>
                  </a:cubicBezTo>
                  <a:lnTo>
                    <a:pt x="285643" y="9597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21"/>
            <p:cNvSpPr/>
            <p:nvPr/>
          </p:nvSpPr>
          <p:spPr>
            <a:xfrm>
              <a:off x="239463" y="3123750"/>
              <a:ext cx="7141075" cy="293500"/>
            </a:xfrm>
            <a:custGeom>
              <a:rect b="b" l="l" r="r" t="t"/>
              <a:pathLst>
                <a:path extrusionOk="0" fill="none" h="11740" w="285643">
                  <a:moveTo>
                    <a:pt x="0" y="9323"/>
                  </a:moveTo>
                  <a:lnTo>
                    <a:pt x="14478" y="9323"/>
                  </a:lnTo>
                  <a:lnTo>
                    <a:pt x="24896" y="9323"/>
                  </a:lnTo>
                  <a:cubicBezTo>
                    <a:pt x="28754" y="9323"/>
                    <a:pt x="32992" y="9323"/>
                    <a:pt x="37636" y="9275"/>
                  </a:cubicBezTo>
                  <a:cubicBezTo>
                    <a:pt x="39969" y="9251"/>
                    <a:pt x="42458" y="9156"/>
                    <a:pt x="45172" y="8966"/>
                  </a:cubicBezTo>
                  <a:cubicBezTo>
                    <a:pt x="47875" y="8775"/>
                    <a:pt x="50816" y="8454"/>
                    <a:pt x="54043" y="7954"/>
                  </a:cubicBezTo>
                  <a:cubicBezTo>
                    <a:pt x="57257" y="7465"/>
                    <a:pt x="60734" y="6811"/>
                    <a:pt x="64425" y="6037"/>
                  </a:cubicBezTo>
                  <a:cubicBezTo>
                    <a:pt x="68116" y="5275"/>
                    <a:pt x="71950" y="4429"/>
                    <a:pt x="75831" y="3596"/>
                  </a:cubicBezTo>
                  <a:cubicBezTo>
                    <a:pt x="79713" y="2750"/>
                    <a:pt x="83546" y="1988"/>
                    <a:pt x="87237" y="1381"/>
                  </a:cubicBezTo>
                  <a:cubicBezTo>
                    <a:pt x="90928" y="762"/>
                    <a:pt x="94405" y="345"/>
                    <a:pt x="97608" y="179"/>
                  </a:cubicBezTo>
                  <a:cubicBezTo>
                    <a:pt x="100810" y="0"/>
                    <a:pt x="103739" y="83"/>
                    <a:pt x="106442" y="357"/>
                  </a:cubicBezTo>
                  <a:cubicBezTo>
                    <a:pt x="109133" y="631"/>
                    <a:pt x="111657" y="1084"/>
                    <a:pt x="114050" y="1631"/>
                  </a:cubicBezTo>
                  <a:cubicBezTo>
                    <a:pt x="116455" y="2191"/>
                    <a:pt x="118765" y="2834"/>
                    <a:pt x="121051" y="3524"/>
                  </a:cubicBezTo>
                  <a:cubicBezTo>
                    <a:pt x="123325" y="4215"/>
                    <a:pt x="125611" y="4929"/>
                    <a:pt x="127933" y="5620"/>
                  </a:cubicBezTo>
                  <a:cubicBezTo>
                    <a:pt x="130243" y="6322"/>
                    <a:pt x="132636" y="6977"/>
                    <a:pt x="135160" y="7561"/>
                  </a:cubicBezTo>
                  <a:cubicBezTo>
                    <a:pt x="137672" y="8132"/>
                    <a:pt x="140363" y="8596"/>
                    <a:pt x="143280" y="8882"/>
                  </a:cubicBezTo>
                  <a:cubicBezTo>
                    <a:pt x="146197" y="9180"/>
                    <a:pt x="149340" y="9287"/>
                    <a:pt x="152555" y="9323"/>
                  </a:cubicBezTo>
                  <a:cubicBezTo>
                    <a:pt x="155793" y="9323"/>
                    <a:pt x="159020" y="9335"/>
                    <a:pt x="162223" y="9418"/>
                  </a:cubicBezTo>
                  <a:cubicBezTo>
                    <a:pt x="165414" y="9501"/>
                    <a:pt x="168581" y="9668"/>
                    <a:pt x="171724" y="9870"/>
                  </a:cubicBezTo>
                  <a:cubicBezTo>
                    <a:pt x="174855" y="10073"/>
                    <a:pt x="177975" y="10299"/>
                    <a:pt x="181059" y="10537"/>
                  </a:cubicBezTo>
                  <a:cubicBezTo>
                    <a:pt x="184142" y="10763"/>
                    <a:pt x="187214" y="10978"/>
                    <a:pt x="190250" y="11156"/>
                  </a:cubicBezTo>
                  <a:cubicBezTo>
                    <a:pt x="193298" y="11347"/>
                    <a:pt x="196322" y="11490"/>
                    <a:pt x="199311" y="11585"/>
                  </a:cubicBezTo>
                  <a:cubicBezTo>
                    <a:pt x="202299" y="11692"/>
                    <a:pt x="205252" y="11740"/>
                    <a:pt x="208157" y="11728"/>
                  </a:cubicBezTo>
                  <a:cubicBezTo>
                    <a:pt x="211062" y="11728"/>
                    <a:pt x="213932" y="11668"/>
                    <a:pt x="216765" y="11573"/>
                  </a:cubicBezTo>
                  <a:cubicBezTo>
                    <a:pt x="219599" y="11478"/>
                    <a:pt x="222385" y="11335"/>
                    <a:pt x="225124" y="11168"/>
                  </a:cubicBezTo>
                  <a:cubicBezTo>
                    <a:pt x="227874" y="10990"/>
                    <a:pt x="230553" y="10799"/>
                    <a:pt x="233184" y="10597"/>
                  </a:cubicBezTo>
                  <a:cubicBezTo>
                    <a:pt x="235803" y="10394"/>
                    <a:pt x="238351" y="10204"/>
                    <a:pt x="240840" y="10037"/>
                  </a:cubicBezTo>
                  <a:cubicBezTo>
                    <a:pt x="243316" y="9859"/>
                    <a:pt x="245709" y="9716"/>
                    <a:pt x="248019" y="9608"/>
                  </a:cubicBezTo>
                  <a:cubicBezTo>
                    <a:pt x="252627" y="9406"/>
                    <a:pt x="256889" y="9335"/>
                    <a:pt x="260747" y="9323"/>
                  </a:cubicBezTo>
                  <a:lnTo>
                    <a:pt x="271165" y="9323"/>
                  </a:lnTo>
                  <a:lnTo>
                    <a:pt x="285643" y="9323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21"/>
            <p:cNvSpPr/>
            <p:nvPr/>
          </p:nvSpPr>
          <p:spPr>
            <a:xfrm>
              <a:off x="239463" y="3431225"/>
              <a:ext cx="7141075" cy="211350"/>
            </a:xfrm>
            <a:custGeom>
              <a:rect b="b" l="l" r="r" t="t"/>
              <a:pathLst>
                <a:path extrusionOk="0" fill="none" h="8454" w="285643">
                  <a:moveTo>
                    <a:pt x="0" y="7168"/>
                  </a:moveTo>
                  <a:lnTo>
                    <a:pt x="14478" y="7168"/>
                  </a:lnTo>
                  <a:lnTo>
                    <a:pt x="24896" y="7168"/>
                  </a:lnTo>
                  <a:cubicBezTo>
                    <a:pt x="28754" y="7168"/>
                    <a:pt x="32992" y="7168"/>
                    <a:pt x="37600" y="7144"/>
                  </a:cubicBezTo>
                  <a:cubicBezTo>
                    <a:pt x="39898" y="7132"/>
                    <a:pt x="42339" y="7084"/>
                    <a:pt x="44922" y="6977"/>
                  </a:cubicBezTo>
                  <a:cubicBezTo>
                    <a:pt x="47518" y="6870"/>
                    <a:pt x="50292" y="6680"/>
                    <a:pt x="53293" y="6370"/>
                  </a:cubicBezTo>
                  <a:cubicBezTo>
                    <a:pt x="56293" y="6061"/>
                    <a:pt x="59508" y="5608"/>
                    <a:pt x="62937" y="5037"/>
                  </a:cubicBezTo>
                  <a:cubicBezTo>
                    <a:pt x="66378" y="4465"/>
                    <a:pt x="69973" y="3810"/>
                    <a:pt x="73640" y="3132"/>
                  </a:cubicBezTo>
                  <a:cubicBezTo>
                    <a:pt x="77319" y="2453"/>
                    <a:pt x="80998" y="1810"/>
                    <a:pt x="84582" y="1274"/>
                  </a:cubicBezTo>
                  <a:cubicBezTo>
                    <a:pt x="88166" y="738"/>
                    <a:pt x="91595" y="369"/>
                    <a:pt x="94810" y="179"/>
                  </a:cubicBezTo>
                  <a:cubicBezTo>
                    <a:pt x="98036" y="0"/>
                    <a:pt x="101037" y="12"/>
                    <a:pt x="103835" y="215"/>
                  </a:cubicBezTo>
                  <a:cubicBezTo>
                    <a:pt x="106633" y="417"/>
                    <a:pt x="109264" y="774"/>
                    <a:pt x="111788" y="1239"/>
                  </a:cubicBezTo>
                  <a:cubicBezTo>
                    <a:pt x="114300" y="1703"/>
                    <a:pt x="116753" y="2251"/>
                    <a:pt x="119158" y="2834"/>
                  </a:cubicBezTo>
                  <a:cubicBezTo>
                    <a:pt x="121575" y="3429"/>
                    <a:pt x="123992" y="4036"/>
                    <a:pt x="126468" y="4620"/>
                  </a:cubicBezTo>
                  <a:cubicBezTo>
                    <a:pt x="128945" y="5203"/>
                    <a:pt x="131505" y="5727"/>
                    <a:pt x="134219" y="6168"/>
                  </a:cubicBezTo>
                  <a:cubicBezTo>
                    <a:pt x="136922" y="6596"/>
                    <a:pt x="139827" y="6894"/>
                    <a:pt x="142887" y="7084"/>
                  </a:cubicBezTo>
                  <a:cubicBezTo>
                    <a:pt x="146066" y="7156"/>
                    <a:pt x="149316" y="7168"/>
                    <a:pt x="152555" y="7168"/>
                  </a:cubicBezTo>
                  <a:lnTo>
                    <a:pt x="161032" y="7168"/>
                  </a:lnTo>
                  <a:cubicBezTo>
                    <a:pt x="163854" y="7180"/>
                    <a:pt x="166664" y="7192"/>
                    <a:pt x="169438" y="7251"/>
                  </a:cubicBezTo>
                  <a:cubicBezTo>
                    <a:pt x="172224" y="7299"/>
                    <a:pt x="174986" y="7394"/>
                    <a:pt x="177713" y="7501"/>
                  </a:cubicBezTo>
                  <a:cubicBezTo>
                    <a:pt x="180451" y="7620"/>
                    <a:pt x="183166" y="7739"/>
                    <a:pt x="185857" y="7870"/>
                  </a:cubicBezTo>
                  <a:cubicBezTo>
                    <a:pt x="188548" y="7989"/>
                    <a:pt x="191226" y="8097"/>
                    <a:pt x="193870" y="8192"/>
                  </a:cubicBezTo>
                  <a:cubicBezTo>
                    <a:pt x="196513" y="8287"/>
                    <a:pt x="199144" y="8358"/>
                    <a:pt x="201740" y="8394"/>
                  </a:cubicBezTo>
                  <a:cubicBezTo>
                    <a:pt x="204347" y="8442"/>
                    <a:pt x="206919" y="8454"/>
                    <a:pt x="209467" y="8442"/>
                  </a:cubicBezTo>
                  <a:cubicBezTo>
                    <a:pt x="212003" y="8430"/>
                    <a:pt x="214527" y="8382"/>
                    <a:pt x="217003" y="8323"/>
                  </a:cubicBezTo>
                  <a:cubicBezTo>
                    <a:pt x="219480" y="8251"/>
                    <a:pt x="221933" y="8168"/>
                    <a:pt x="224326" y="8073"/>
                  </a:cubicBezTo>
                  <a:cubicBezTo>
                    <a:pt x="226731" y="7977"/>
                    <a:pt x="229088" y="7870"/>
                    <a:pt x="231398" y="7763"/>
                  </a:cubicBezTo>
                  <a:cubicBezTo>
                    <a:pt x="236018" y="7561"/>
                    <a:pt x="240423" y="7382"/>
                    <a:pt x="244578" y="7287"/>
                  </a:cubicBezTo>
                  <a:cubicBezTo>
                    <a:pt x="248734" y="7180"/>
                    <a:pt x="252627" y="7168"/>
                    <a:pt x="256246" y="7168"/>
                  </a:cubicBezTo>
                  <a:lnTo>
                    <a:pt x="266260" y="7168"/>
                  </a:lnTo>
                  <a:lnTo>
                    <a:pt x="285643" y="7168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21"/>
            <p:cNvSpPr/>
            <p:nvPr/>
          </p:nvSpPr>
          <p:spPr>
            <a:xfrm>
              <a:off x="239463" y="3762500"/>
              <a:ext cx="7141075" cy="110175"/>
            </a:xfrm>
            <a:custGeom>
              <a:rect b="b" l="l" r="r" t="t"/>
              <a:pathLst>
                <a:path extrusionOk="0" fill="none" h="4407" w="285643">
                  <a:moveTo>
                    <a:pt x="0" y="4061"/>
                  </a:moveTo>
                  <a:lnTo>
                    <a:pt x="24884" y="4061"/>
                  </a:lnTo>
                  <a:cubicBezTo>
                    <a:pt x="28754" y="4061"/>
                    <a:pt x="32992" y="4061"/>
                    <a:pt x="37552" y="4061"/>
                  </a:cubicBezTo>
                  <a:cubicBezTo>
                    <a:pt x="39838" y="4061"/>
                    <a:pt x="42220" y="4049"/>
                    <a:pt x="44708" y="4013"/>
                  </a:cubicBezTo>
                  <a:cubicBezTo>
                    <a:pt x="47197" y="3989"/>
                    <a:pt x="49816" y="3918"/>
                    <a:pt x="52566" y="3787"/>
                  </a:cubicBezTo>
                  <a:cubicBezTo>
                    <a:pt x="55329" y="3656"/>
                    <a:pt x="58234" y="3466"/>
                    <a:pt x="61305" y="3180"/>
                  </a:cubicBezTo>
                  <a:cubicBezTo>
                    <a:pt x="64377" y="2906"/>
                    <a:pt x="67592" y="2561"/>
                    <a:pt x="70902" y="2168"/>
                  </a:cubicBezTo>
                  <a:cubicBezTo>
                    <a:pt x="74224" y="1763"/>
                    <a:pt x="77593" y="1358"/>
                    <a:pt x="80963" y="1001"/>
                  </a:cubicBezTo>
                  <a:cubicBezTo>
                    <a:pt x="84320" y="632"/>
                    <a:pt x="87630" y="358"/>
                    <a:pt x="90821" y="191"/>
                  </a:cubicBezTo>
                  <a:cubicBezTo>
                    <a:pt x="94012" y="37"/>
                    <a:pt x="97072" y="1"/>
                    <a:pt x="100001" y="96"/>
                  </a:cubicBezTo>
                  <a:cubicBezTo>
                    <a:pt x="102942" y="191"/>
                    <a:pt x="105751" y="406"/>
                    <a:pt x="108490" y="715"/>
                  </a:cubicBezTo>
                  <a:cubicBezTo>
                    <a:pt x="111216" y="1013"/>
                    <a:pt x="113895" y="1382"/>
                    <a:pt x="116562" y="1787"/>
                  </a:cubicBezTo>
                  <a:cubicBezTo>
                    <a:pt x="119229" y="2192"/>
                    <a:pt x="121920" y="2585"/>
                    <a:pt x="124682" y="2954"/>
                  </a:cubicBezTo>
                  <a:cubicBezTo>
                    <a:pt x="127433" y="3323"/>
                    <a:pt x="130302" y="3620"/>
                    <a:pt x="133338" y="3811"/>
                  </a:cubicBezTo>
                  <a:cubicBezTo>
                    <a:pt x="136374" y="4001"/>
                    <a:pt x="139565" y="4061"/>
                    <a:pt x="142816" y="4061"/>
                  </a:cubicBezTo>
                  <a:cubicBezTo>
                    <a:pt x="146066" y="4061"/>
                    <a:pt x="149305" y="4061"/>
                    <a:pt x="152543" y="4061"/>
                  </a:cubicBezTo>
                  <a:lnTo>
                    <a:pt x="161032" y="4061"/>
                  </a:lnTo>
                  <a:lnTo>
                    <a:pt x="169462" y="4061"/>
                  </a:lnTo>
                  <a:cubicBezTo>
                    <a:pt x="172248" y="4061"/>
                    <a:pt x="175034" y="4073"/>
                    <a:pt x="177784" y="4085"/>
                  </a:cubicBezTo>
                  <a:cubicBezTo>
                    <a:pt x="180547" y="4109"/>
                    <a:pt x="183285" y="4132"/>
                    <a:pt x="186000" y="4168"/>
                  </a:cubicBezTo>
                  <a:cubicBezTo>
                    <a:pt x="188702" y="4216"/>
                    <a:pt x="191393" y="4251"/>
                    <a:pt x="194048" y="4299"/>
                  </a:cubicBezTo>
                  <a:cubicBezTo>
                    <a:pt x="196715" y="4335"/>
                    <a:pt x="199347" y="4370"/>
                    <a:pt x="201954" y="4382"/>
                  </a:cubicBezTo>
                  <a:cubicBezTo>
                    <a:pt x="204561" y="4406"/>
                    <a:pt x="207133" y="4406"/>
                    <a:pt x="209681" y="4406"/>
                  </a:cubicBezTo>
                  <a:cubicBezTo>
                    <a:pt x="212229" y="4394"/>
                    <a:pt x="214741" y="4370"/>
                    <a:pt x="217206" y="4347"/>
                  </a:cubicBezTo>
                  <a:cubicBezTo>
                    <a:pt x="219682" y="4311"/>
                    <a:pt x="222111" y="4275"/>
                    <a:pt x="224504" y="4240"/>
                  </a:cubicBezTo>
                  <a:cubicBezTo>
                    <a:pt x="226886" y="4204"/>
                    <a:pt x="229231" y="4168"/>
                    <a:pt x="231517" y="4132"/>
                  </a:cubicBezTo>
                  <a:cubicBezTo>
                    <a:pt x="236101" y="4085"/>
                    <a:pt x="240471" y="4073"/>
                    <a:pt x="244602" y="4073"/>
                  </a:cubicBezTo>
                  <a:lnTo>
                    <a:pt x="256246" y="4073"/>
                  </a:lnTo>
                  <a:lnTo>
                    <a:pt x="285643" y="4073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21"/>
            <p:cNvSpPr/>
            <p:nvPr/>
          </p:nvSpPr>
          <p:spPr>
            <a:xfrm>
              <a:off x="239463" y="4083675"/>
              <a:ext cx="7141075" cy="34250"/>
            </a:xfrm>
            <a:custGeom>
              <a:rect b="b" l="l" r="r" t="t"/>
              <a:pathLst>
                <a:path extrusionOk="0" fill="none" h="1370" w="285643">
                  <a:moveTo>
                    <a:pt x="0" y="1358"/>
                  </a:moveTo>
                  <a:lnTo>
                    <a:pt x="37552" y="1358"/>
                  </a:lnTo>
                  <a:cubicBezTo>
                    <a:pt x="39827" y="1358"/>
                    <a:pt x="42196" y="1358"/>
                    <a:pt x="44637" y="1358"/>
                  </a:cubicBezTo>
                  <a:cubicBezTo>
                    <a:pt x="47066" y="1358"/>
                    <a:pt x="49602" y="1346"/>
                    <a:pt x="52209" y="1322"/>
                  </a:cubicBezTo>
                  <a:cubicBezTo>
                    <a:pt x="54828" y="1299"/>
                    <a:pt x="57543" y="1251"/>
                    <a:pt x="60353" y="1179"/>
                  </a:cubicBezTo>
                  <a:cubicBezTo>
                    <a:pt x="63163" y="1108"/>
                    <a:pt x="66068" y="1001"/>
                    <a:pt x="69056" y="870"/>
                  </a:cubicBezTo>
                  <a:cubicBezTo>
                    <a:pt x="72045" y="739"/>
                    <a:pt x="75105" y="596"/>
                    <a:pt x="78212" y="453"/>
                  </a:cubicBezTo>
                  <a:cubicBezTo>
                    <a:pt x="81308" y="310"/>
                    <a:pt x="84427" y="179"/>
                    <a:pt x="87511" y="108"/>
                  </a:cubicBezTo>
                  <a:cubicBezTo>
                    <a:pt x="90607" y="25"/>
                    <a:pt x="93667" y="1"/>
                    <a:pt x="96679" y="36"/>
                  </a:cubicBezTo>
                  <a:cubicBezTo>
                    <a:pt x="99703" y="72"/>
                    <a:pt x="102680" y="167"/>
                    <a:pt x="105621" y="310"/>
                  </a:cubicBezTo>
                  <a:cubicBezTo>
                    <a:pt x="108573" y="441"/>
                    <a:pt x="111514" y="620"/>
                    <a:pt x="114479" y="787"/>
                  </a:cubicBezTo>
                  <a:cubicBezTo>
                    <a:pt x="117443" y="953"/>
                    <a:pt x="120468" y="1108"/>
                    <a:pt x="123563" y="1215"/>
                  </a:cubicBezTo>
                  <a:cubicBezTo>
                    <a:pt x="126659" y="1310"/>
                    <a:pt x="129850" y="1346"/>
                    <a:pt x="133088" y="1358"/>
                  </a:cubicBezTo>
                  <a:cubicBezTo>
                    <a:pt x="136327" y="1358"/>
                    <a:pt x="139577" y="1358"/>
                    <a:pt x="142816" y="1370"/>
                  </a:cubicBezTo>
                  <a:lnTo>
                    <a:pt x="178189" y="1370"/>
                  </a:lnTo>
                  <a:lnTo>
                    <a:pt x="186809" y="1370"/>
                  </a:lnTo>
                  <a:lnTo>
                    <a:pt x="195263" y="1370"/>
                  </a:lnTo>
                  <a:cubicBezTo>
                    <a:pt x="198049" y="1370"/>
                    <a:pt x="200811" y="1370"/>
                    <a:pt x="203526" y="1370"/>
                  </a:cubicBezTo>
                  <a:cubicBezTo>
                    <a:pt x="206252" y="1370"/>
                    <a:pt x="208931" y="1370"/>
                    <a:pt x="211586" y="1370"/>
                  </a:cubicBezTo>
                  <a:cubicBezTo>
                    <a:pt x="214229" y="1370"/>
                    <a:pt x="216825" y="1370"/>
                    <a:pt x="219385" y="1370"/>
                  </a:cubicBezTo>
                  <a:lnTo>
                    <a:pt x="226921" y="1370"/>
                  </a:lnTo>
                  <a:lnTo>
                    <a:pt x="234137" y="1370"/>
                  </a:lnTo>
                  <a:lnTo>
                    <a:pt x="285643" y="1370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21"/>
            <p:cNvSpPr/>
            <p:nvPr/>
          </p:nvSpPr>
          <p:spPr>
            <a:xfrm>
              <a:off x="239463" y="4367350"/>
              <a:ext cx="7141075" cy="3900"/>
            </a:xfrm>
            <a:custGeom>
              <a:rect b="b" l="l" r="r" t="t"/>
              <a:pathLst>
                <a:path extrusionOk="0" fill="none" h="156" w="285643">
                  <a:moveTo>
                    <a:pt x="0" y="155"/>
                  </a:moveTo>
                  <a:lnTo>
                    <a:pt x="44625" y="155"/>
                  </a:lnTo>
                  <a:lnTo>
                    <a:pt x="52150" y="155"/>
                  </a:lnTo>
                  <a:cubicBezTo>
                    <a:pt x="54721" y="155"/>
                    <a:pt x="57364" y="155"/>
                    <a:pt x="60079" y="155"/>
                  </a:cubicBezTo>
                  <a:cubicBezTo>
                    <a:pt x="62794" y="155"/>
                    <a:pt x="65568" y="143"/>
                    <a:pt x="68413" y="119"/>
                  </a:cubicBezTo>
                  <a:cubicBezTo>
                    <a:pt x="71259" y="108"/>
                    <a:pt x="74152" y="96"/>
                    <a:pt x="77105" y="72"/>
                  </a:cubicBezTo>
                  <a:cubicBezTo>
                    <a:pt x="80058" y="48"/>
                    <a:pt x="83046" y="24"/>
                    <a:pt x="86070" y="12"/>
                  </a:cubicBezTo>
                  <a:cubicBezTo>
                    <a:pt x="89083" y="0"/>
                    <a:pt x="92119" y="0"/>
                    <a:pt x="95179" y="12"/>
                  </a:cubicBezTo>
                  <a:cubicBezTo>
                    <a:pt x="98239" y="24"/>
                    <a:pt x="101322" y="48"/>
                    <a:pt x="104418" y="72"/>
                  </a:cubicBezTo>
                  <a:cubicBezTo>
                    <a:pt x="107514" y="96"/>
                    <a:pt x="110645" y="131"/>
                    <a:pt x="113812" y="143"/>
                  </a:cubicBezTo>
                  <a:cubicBezTo>
                    <a:pt x="116967" y="155"/>
                    <a:pt x="120182" y="155"/>
                    <a:pt x="123397" y="155"/>
                  </a:cubicBezTo>
                  <a:lnTo>
                    <a:pt x="133088" y="155"/>
                  </a:lnTo>
                  <a:lnTo>
                    <a:pt x="285643" y="155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21"/>
            <p:cNvSpPr/>
            <p:nvPr/>
          </p:nvSpPr>
          <p:spPr>
            <a:xfrm>
              <a:off x="239463" y="4624825"/>
              <a:ext cx="7141075" cy="25"/>
            </a:xfrm>
            <a:custGeom>
              <a:rect b="b" l="l" r="r" t="t"/>
              <a:pathLst>
                <a:path extrusionOk="0" fill="none" h="1" w="285643">
                  <a:moveTo>
                    <a:pt x="0" y="0"/>
                  </a:moveTo>
                  <a:lnTo>
                    <a:pt x="285643" y="0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21"/>
            <p:cNvSpPr/>
            <p:nvPr/>
          </p:nvSpPr>
          <p:spPr>
            <a:xfrm>
              <a:off x="6976750" y="839225"/>
              <a:ext cx="325" cy="4049050"/>
            </a:xfrm>
            <a:custGeom>
              <a:rect b="b" l="l" r="r" t="t"/>
              <a:pathLst>
                <a:path extrusionOk="0" fill="none" h="161962" w="13">
                  <a:moveTo>
                    <a:pt x="1" y="161961"/>
                  </a:moveTo>
                  <a:lnTo>
                    <a:pt x="1" y="69974"/>
                  </a:lnTo>
                  <a:lnTo>
                    <a:pt x="1" y="64521"/>
                  </a:lnTo>
                  <a:cubicBezTo>
                    <a:pt x="1" y="62711"/>
                    <a:pt x="1" y="60913"/>
                    <a:pt x="13" y="59139"/>
                  </a:cubicBezTo>
                  <a:lnTo>
                    <a:pt x="13" y="53853"/>
                  </a:lnTo>
                  <a:cubicBezTo>
                    <a:pt x="13" y="52102"/>
                    <a:pt x="13" y="50376"/>
                    <a:pt x="1" y="48673"/>
                  </a:cubicBezTo>
                  <a:lnTo>
                    <a:pt x="1" y="43637"/>
                  </a:lnTo>
                  <a:lnTo>
                    <a:pt x="1" y="38756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57" name="Google Shape;1157;p21"/>
          <p:cNvSpPr txBox="1"/>
          <p:nvPr>
            <p:ph type="title"/>
          </p:nvPr>
        </p:nvSpPr>
        <p:spPr>
          <a:xfrm>
            <a:off x="713225" y="1733413"/>
            <a:ext cx="2664900" cy="73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58" name="Google Shape;1158;p21"/>
          <p:cNvSpPr txBox="1"/>
          <p:nvPr>
            <p:ph idx="1" type="subTitle"/>
          </p:nvPr>
        </p:nvSpPr>
        <p:spPr>
          <a:xfrm>
            <a:off x="713225" y="2307588"/>
            <a:ext cx="2664900" cy="11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159" name="Google Shape;1159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-7889932">
            <a:off x="7012824" y="3485775"/>
            <a:ext cx="2911499" cy="291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0" name="Google Shape;1160;p21"/>
          <p:cNvPicPr preferRelativeResize="0"/>
          <p:nvPr/>
        </p:nvPicPr>
        <p:blipFill rotWithShape="1">
          <a:blip r:embed="rId3">
            <a:alphaModFix/>
          </a:blip>
          <a:srcRect b="0" l="5802" r="0" t="0"/>
          <a:stretch/>
        </p:blipFill>
        <p:spPr>
          <a:xfrm rot="4726684">
            <a:off x="-1249937" y="-1080759"/>
            <a:ext cx="3159774" cy="3354565"/>
          </a:xfrm>
          <a:prstGeom prst="rect">
            <a:avLst/>
          </a:prstGeom>
          <a:noFill/>
          <a:ln>
            <a:noFill/>
          </a:ln>
        </p:spPr>
      </p:pic>
      <p:sp>
        <p:nvSpPr>
          <p:cNvPr id="1161" name="Google Shape;1161;p21"/>
          <p:cNvSpPr/>
          <p:nvPr/>
        </p:nvSpPr>
        <p:spPr>
          <a:xfrm>
            <a:off x="210263" y="4182418"/>
            <a:ext cx="686100" cy="68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62" name="Google Shape;1162;p21"/>
          <p:cNvGrpSpPr/>
          <p:nvPr/>
        </p:nvGrpSpPr>
        <p:grpSpPr>
          <a:xfrm rot="5400000">
            <a:off x="7171925" y="-274900"/>
            <a:ext cx="614075" cy="1163850"/>
            <a:chOff x="2847975" y="3247850"/>
            <a:chExt cx="614075" cy="1163850"/>
          </a:xfrm>
        </p:grpSpPr>
        <p:sp>
          <p:nvSpPr>
            <p:cNvPr id="1163" name="Google Shape;1163;p21"/>
            <p:cNvSpPr/>
            <p:nvPr/>
          </p:nvSpPr>
          <p:spPr>
            <a:xfrm>
              <a:off x="3058400" y="3902700"/>
              <a:ext cx="357525" cy="169375"/>
            </a:xfrm>
            <a:custGeom>
              <a:rect b="b" l="l" r="r" t="t"/>
              <a:pathLst>
                <a:path extrusionOk="0" h="6775" w="14301">
                  <a:moveTo>
                    <a:pt x="1" y="572"/>
                  </a:moveTo>
                  <a:lnTo>
                    <a:pt x="251" y="0"/>
                  </a:lnTo>
                  <a:lnTo>
                    <a:pt x="14300" y="6215"/>
                  </a:lnTo>
                  <a:lnTo>
                    <a:pt x="14050" y="67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21"/>
            <p:cNvSpPr/>
            <p:nvPr/>
          </p:nvSpPr>
          <p:spPr>
            <a:xfrm>
              <a:off x="2996800" y="3980675"/>
              <a:ext cx="249750" cy="311375"/>
            </a:xfrm>
            <a:custGeom>
              <a:rect b="b" l="l" r="r" t="t"/>
              <a:pathLst>
                <a:path extrusionOk="0" h="12455" w="9990">
                  <a:moveTo>
                    <a:pt x="0" y="394"/>
                  </a:moveTo>
                  <a:lnTo>
                    <a:pt x="488" y="1"/>
                  </a:lnTo>
                  <a:lnTo>
                    <a:pt x="9989" y="12074"/>
                  </a:lnTo>
                  <a:lnTo>
                    <a:pt x="9501" y="1245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21"/>
            <p:cNvSpPr/>
            <p:nvPr/>
          </p:nvSpPr>
          <p:spPr>
            <a:xfrm>
              <a:off x="3073575" y="3857150"/>
              <a:ext cx="380750" cy="83675"/>
            </a:xfrm>
            <a:custGeom>
              <a:rect b="b" l="l" r="r" t="t"/>
              <a:pathLst>
                <a:path extrusionOk="0" h="3347" w="15230">
                  <a:moveTo>
                    <a:pt x="1" y="608"/>
                  </a:moveTo>
                  <a:lnTo>
                    <a:pt x="120" y="1"/>
                  </a:lnTo>
                  <a:lnTo>
                    <a:pt x="15229" y="2739"/>
                  </a:lnTo>
                  <a:lnTo>
                    <a:pt x="15122" y="334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21"/>
            <p:cNvSpPr/>
            <p:nvPr/>
          </p:nvSpPr>
          <p:spPr>
            <a:xfrm>
              <a:off x="3046800" y="3923525"/>
              <a:ext cx="338450" cy="208975"/>
            </a:xfrm>
            <a:custGeom>
              <a:rect b="b" l="l" r="r" t="t"/>
              <a:pathLst>
                <a:path extrusionOk="0" h="8359" w="13538">
                  <a:moveTo>
                    <a:pt x="0" y="536"/>
                  </a:moveTo>
                  <a:lnTo>
                    <a:pt x="322" y="1"/>
                  </a:lnTo>
                  <a:lnTo>
                    <a:pt x="13538" y="7823"/>
                  </a:lnTo>
                  <a:lnTo>
                    <a:pt x="13216" y="83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21"/>
            <p:cNvSpPr/>
            <p:nvPr/>
          </p:nvSpPr>
          <p:spPr>
            <a:xfrm>
              <a:off x="3014950" y="3964300"/>
              <a:ext cx="282500" cy="282500"/>
            </a:xfrm>
            <a:custGeom>
              <a:rect b="b" l="l" r="r" t="t"/>
              <a:pathLst>
                <a:path extrusionOk="0" h="11300" w="11300">
                  <a:moveTo>
                    <a:pt x="0" y="441"/>
                  </a:moveTo>
                  <a:lnTo>
                    <a:pt x="441" y="1"/>
                  </a:lnTo>
                  <a:lnTo>
                    <a:pt x="11299" y="10859"/>
                  </a:lnTo>
                  <a:lnTo>
                    <a:pt x="10859" y="1130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21"/>
            <p:cNvSpPr/>
            <p:nvPr/>
          </p:nvSpPr>
          <p:spPr>
            <a:xfrm>
              <a:off x="3033100" y="3943775"/>
              <a:ext cx="314650" cy="245575"/>
            </a:xfrm>
            <a:custGeom>
              <a:rect b="b" l="l" r="r" t="t"/>
              <a:pathLst>
                <a:path extrusionOk="0" h="9823" w="12586">
                  <a:moveTo>
                    <a:pt x="1" y="500"/>
                  </a:moveTo>
                  <a:lnTo>
                    <a:pt x="370" y="0"/>
                  </a:lnTo>
                  <a:lnTo>
                    <a:pt x="12586" y="9323"/>
                  </a:lnTo>
                  <a:lnTo>
                    <a:pt x="12205" y="982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21"/>
            <p:cNvSpPr/>
            <p:nvPr/>
          </p:nvSpPr>
          <p:spPr>
            <a:xfrm>
              <a:off x="3067325" y="3880375"/>
              <a:ext cx="371800" cy="127425"/>
            </a:xfrm>
            <a:custGeom>
              <a:rect b="b" l="l" r="r" t="t"/>
              <a:pathLst>
                <a:path extrusionOk="0" h="5097" w="14872">
                  <a:moveTo>
                    <a:pt x="1" y="596"/>
                  </a:moveTo>
                  <a:lnTo>
                    <a:pt x="191" y="0"/>
                  </a:lnTo>
                  <a:lnTo>
                    <a:pt x="14872" y="4501"/>
                  </a:lnTo>
                  <a:lnTo>
                    <a:pt x="14693" y="509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21"/>
            <p:cNvSpPr/>
            <p:nvPr/>
          </p:nvSpPr>
          <p:spPr>
            <a:xfrm>
              <a:off x="3077750" y="3834225"/>
              <a:ext cx="384300" cy="39025"/>
            </a:xfrm>
            <a:custGeom>
              <a:rect b="b" l="l" r="r" t="t"/>
              <a:pathLst>
                <a:path extrusionOk="0" h="1561" w="15372">
                  <a:moveTo>
                    <a:pt x="1" y="620"/>
                  </a:moveTo>
                  <a:lnTo>
                    <a:pt x="36" y="1"/>
                  </a:lnTo>
                  <a:lnTo>
                    <a:pt x="15372" y="929"/>
                  </a:lnTo>
                  <a:lnTo>
                    <a:pt x="15324" y="156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21"/>
            <p:cNvSpPr/>
            <p:nvPr/>
          </p:nvSpPr>
          <p:spPr>
            <a:xfrm>
              <a:off x="3067325" y="3653850"/>
              <a:ext cx="372400" cy="126225"/>
            </a:xfrm>
            <a:custGeom>
              <a:rect b="b" l="l" r="r" t="t"/>
              <a:pathLst>
                <a:path extrusionOk="0" h="5049" w="14896">
                  <a:moveTo>
                    <a:pt x="1" y="4454"/>
                  </a:moveTo>
                  <a:lnTo>
                    <a:pt x="14705" y="1"/>
                  </a:lnTo>
                  <a:lnTo>
                    <a:pt x="14896" y="596"/>
                  </a:lnTo>
                  <a:lnTo>
                    <a:pt x="191" y="504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21"/>
            <p:cNvSpPr/>
            <p:nvPr/>
          </p:nvSpPr>
          <p:spPr>
            <a:xfrm>
              <a:off x="3047400" y="3528250"/>
              <a:ext cx="339050" cy="207775"/>
            </a:xfrm>
            <a:custGeom>
              <a:rect b="b" l="l" r="r" t="t"/>
              <a:pathLst>
                <a:path extrusionOk="0" h="8311" w="13562">
                  <a:moveTo>
                    <a:pt x="0" y="7775"/>
                  </a:moveTo>
                  <a:lnTo>
                    <a:pt x="13252" y="0"/>
                  </a:lnTo>
                  <a:lnTo>
                    <a:pt x="13561" y="536"/>
                  </a:lnTo>
                  <a:lnTo>
                    <a:pt x="310" y="831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21"/>
            <p:cNvSpPr/>
            <p:nvPr/>
          </p:nvSpPr>
          <p:spPr>
            <a:xfrm>
              <a:off x="3058700" y="3589250"/>
              <a:ext cx="358100" cy="168200"/>
            </a:xfrm>
            <a:custGeom>
              <a:rect b="b" l="l" r="r" t="t"/>
              <a:pathLst>
                <a:path extrusionOk="0" h="6728" w="14324">
                  <a:moveTo>
                    <a:pt x="1" y="6156"/>
                  </a:moveTo>
                  <a:lnTo>
                    <a:pt x="14074" y="1"/>
                  </a:lnTo>
                  <a:lnTo>
                    <a:pt x="14324" y="572"/>
                  </a:lnTo>
                  <a:lnTo>
                    <a:pt x="251" y="672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21"/>
            <p:cNvSpPr/>
            <p:nvPr/>
          </p:nvSpPr>
          <p:spPr>
            <a:xfrm>
              <a:off x="3074175" y="3720225"/>
              <a:ext cx="380725" cy="82475"/>
            </a:xfrm>
            <a:custGeom>
              <a:rect b="b" l="l" r="r" t="t"/>
              <a:pathLst>
                <a:path extrusionOk="0" h="3299" w="15229">
                  <a:moveTo>
                    <a:pt x="1" y="2680"/>
                  </a:moveTo>
                  <a:lnTo>
                    <a:pt x="15122" y="1"/>
                  </a:lnTo>
                  <a:lnTo>
                    <a:pt x="15229" y="608"/>
                  </a:lnTo>
                  <a:lnTo>
                    <a:pt x="108" y="329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21"/>
            <p:cNvSpPr/>
            <p:nvPr/>
          </p:nvSpPr>
          <p:spPr>
            <a:xfrm>
              <a:off x="3077450" y="3788400"/>
              <a:ext cx="384300" cy="37825"/>
            </a:xfrm>
            <a:custGeom>
              <a:rect b="b" l="l" r="r" t="t"/>
              <a:pathLst>
                <a:path extrusionOk="0" h="1513" w="15372">
                  <a:moveTo>
                    <a:pt x="1" y="881"/>
                  </a:moveTo>
                  <a:lnTo>
                    <a:pt x="15336" y="0"/>
                  </a:lnTo>
                  <a:lnTo>
                    <a:pt x="15372" y="631"/>
                  </a:lnTo>
                  <a:lnTo>
                    <a:pt x="36" y="151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21"/>
            <p:cNvSpPr/>
            <p:nvPr/>
          </p:nvSpPr>
          <p:spPr>
            <a:xfrm>
              <a:off x="2887550" y="4026525"/>
              <a:ext cx="44675" cy="384300"/>
            </a:xfrm>
            <a:custGeom>
              <a:rect b="b" l="l" r="r" t="t"/>
              <a:pathLst>
                <a:path extrusionOk="0" h="15372" w="1787">
                  <a:moveTo>
                    <a:pt x="1" y="48"/>
                  </a:moveTo>
                  <a:lnTo>
                    <a:pt x="620" y="0"/>
                  </a:lnTo>
                  <a:lnTo>
                    <a:pt x="1786" y="15324"/>
                  </a:lnTo>
                  <a:lnTo>
                    <a:pt x="1155" y="1537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21"/>
            <p:cNvSpPr/>
            <p:nvPr/>
          </p:nvSpPr>
          <p:spPr>
            <a:xfrm>
              <a:off x="2977150" y="3994375"/>
              <a:ext cx="213725" cy="335775"/>
            </a:xfrm>
            <a:custGeom>
              <a:rect b="b" l="l" r="r" t="t"/>
              <a:pathLst>
                <a:path extrusionOk="0" h="13431" w="8549">
                  <a:moveTo>
                    <a:pt x="0" y="322"/>
                  </a:moveTo>
                  <a:lnTo>
                    <a:pt x="524" y="0"/>
                  </a:lnTo>
                  <a:lnTo>
                    <a:pt x="8549" y="13097"/>
                  </a:lnTo>
                  <a:lnTo>
                    <a:pt x="8013" y="134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21"/>
            <p:cNvSpPr/>
            <p:nvPr/>
          </p:nvSpPr>
          <p:spPr>
            <a:xfrm>
              <a:off x="2956000" y="4006275"/>
              <a:ext cx="174475" cy="355725"/>
            </a:xfrm>
            <a:custGeom>
              <a:rect b="b" l="l" r="r" t="t"/>
              <a:pathLst>
                <a:path extrusionOk="0" h="14229" w="6979">
                  <a:moveTo>
                    <a:pt x="1" y="263"/>
                  </a:moveTo>
                  <a:lnTo>
                    <a:pt x="561" y="1"/>
                  </a:lnTo>
                  <a:lnTo>
                    <a:pt x="6978" y="13967"/>
                  </a:lnTo>
                  <a:lnTo>
                    <a:pt x="6407" y="1422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21"/>
            <p:cNvSpPr/>
            <p:nvPr/>
          </p:nvSpPr>
          <p:spPr>
            <a:xfrm>
              <a:off x="2933700" y="4015800"/>
              <a:ext cx="132775" cy="370300"/>
            </a:xfrm>
            <a:custGeom>
              <a:rect b="b" l="l" r="r" t="t"/>
              <a:pathLst>
                <a:path extrusionOk="0" h="14812" w="5311">
                  <a:moveTo>
                    <a:pt x="0" y="191"/>
                  </a:moveTo>
                  <a:lnTo>
                    <a:pt x="595" y="1"/>
                  </a:lnTo>
                  <a:lnTo>
                    <a:pt x="5310" y="14621"/>
                  </a:lnTo>
                  <a:lnTo>
                    <a:pt x="4715" y="1481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21"/>
            <p:cNvSpPr/>
            <p:nvPr/>
          </p:nvSpPr>
          <p:spPr>
            <a:xfrm>
              <a:off x="3033400" y="3471975"/>
              <a:ext cx="315550" cy="244400"/>
            </a:xfrm>
            <a:custGeom>
              <a:rect b="b" l="l" r="r" t="t"/>
              <a:pathLst>
                <a:path extrusionOk="0" h="9776" w="12622">
                  <a:moveTo>
                    <a:pt x="1" y="9276"/>
                  </a:moveTo>
                  <a:lnTo>
                    <a:pt x="12240" y="1"/>
                  </a:lnTo>
                  <a:lnTo>
                    <a:pt x="12621" y="501"/>
                  </a:lnTo>
                  <a:lnTo>
                    <a:pt x="382" y="977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21"/>
            <p:cNvSpPr/>
            <p:nvPr/>
          </p:nvSpPr>
          <p:spPr>
            <a:xfrm>
              <a:off x="2911075" y="4022350"/>
              <a:ext cx="89300" cy="379825"/>
            </a:xfrm>
            <a:custGeom>
              <a:rect b="b" l="l" r="r" t="t"/>
              <a:pathLst>
                <a:path extrusionOk="0" h="15193" w="3572">
                  <a:moveTo>
                    <a:pt x="0" y="120"/>
                  </a:moveTo>
                  <a:lnTo>
                    <a:pt x="607" y="1"/>
                  </a:lnTo>
                  <a:lnTo>
                    <a:pt x="3572" y="15074"/>
                  </a:lnTo>
                  <a:lnTo>
                    <a:pt x="2965" y="1519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21"/>
            <p:cNvSpPr/>
            <p:nvPr/>
          </p:nvSpPr>
          <p:spPr>
            <a:xfrm>
              <a:off x="2847975" y="4027400"/>
              <a:ext cx="31850" cy="384300"/>
            </a:xfrm>
            <a:custGeom>
              <a:rect b="b" l="l" r="r" t="t"/>
              <a:pathLst>
                <a:path extrusionOk="0" h="15372" w="1274">
                  <a:moveTo>
                    <a:pt x="0" y="15348"/>
                  </a:moveTo>
                  <a:lnTo>
                    <a:pt x="655" y="1"/>
                  </a:lnTo>
                  <a:lnTo>
                    <a:pt x="1274" y="25"/>
                  </a:lnTo>
                  <a:lnTo>
                    <a:pt x="631" y="1537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21"/>
            <p:cNvSpPr/>
            <p:nvPr/>
          </p:nvSpPr>
          <p:spPr>
            <a:xfrm>
              <a:off x="2937250" y="3276425"/>
              <a:ext cx="139325" cy="368225"/>
            </a:xfrm>
            <a:custGeom>
              <a:rect b="b" l="l" r="r" t="t"/>
              <a:pathLst>
                <a:path extrusionOk="0" h="14729" w="5573">
                  <a:moveTo>
                    <a:pt x="1" y="14526"/>
                  </a:moveTo>
                  <a:lnTo>
                    <a:pt x="4990" y="1"/>
                  </a:lnTo>
                  <a:lnTo>
                    <a:pt x="5573" y="203"/>
                  </a:lnTo>
                  <a:lnTo>
                    <a:pt x="584" y="1472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21"/>
            <p:cNvSpPr/>
            <p:nvPr/>
          </p:nvSpPr>
          <p:spPr>
            <a:xfrm>
              <a:off x="2959275" y="3301725"/>
              <a:ext cx="180725" cy="352750"/>
            </a:xfrm>
            <a:custGeom>
              <a:rect b="b" l="l" r="r" t="t"/>
              <a:pathLst>
                <a:path extrusionOk="0" h="14110" w="7229">
                  <a:moveTo>
                    <a:pt x="1" y="13847"/>
                  </a:moveTo>
                  <a:lnTo>
                    <a:pt x="6668" y="1"/>
                  </a:lnTo>
                  <a:lnTo>
                    <a:pt x="7228" y="274"/>
                  </a:lnTo>
                  <a:lnTo>
                    <a:pt x="561" y="1410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21"/>
            <p:cNvSpPr/>
            <p:nvPr/>
          </p:nvSpPr>
          <p:spPr>
            <a:xfrm>
              <a:off x="2891125" y="3249350"/>
              <a:ext cx="51825" cy="384000"/>
            </a:xfrm>
            <a:custGeom>
              <a:rect b="b" l="l" r="r" t="t"/>
              <a:pathLst>
                <a:path extrusionOk="0" h="15360" w="2073">
                  <a:moveTo>
                    <a:pt x="0" y="15300"/>
                  </a:moveTo>
                  <a:lnTo>
                    <a:pt x="1453" y="0"/>
                  </a:lnTo>
                  <a:lnTo>
                    <a:pt x="2072" y="60"/>
                  </a:lnTo>
                  <a:lnTo>
                    <a:pt x="620" y="153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21"/>
            <p:cNvSpPr/>
            <p:nvPr/>
          </p:nvSpPr>
          <p:spPr>
            <a:xfrm>
              <a:off x="2980125" y="3334775"/>
              <a:ext cx="219700" cy="332200"/>
            </a:xfrm>
            <a:custGeom>
              <a:rect b="b" l="l" r="r" t="t"/>
              <a:pathLst>
                <a:path extrusionOk="0" h="13288" w="8788">
                  <a:moveTo>
                    <a:pt x="0" y="12954"/>
                  </a:moveTo>
                  <a:lnTo>
                    <a:pt x="8263" y="0"/>
                  </a:lnTo>
                  <a:lnTo>
                    <a:pt x="8787" y="334"/>
                  </a:lnTo>
                  <a:lnTo>
                    <a:pt x="536" y="1328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21"/>
            <p:cNvSpPr/>
            <p:nvPr/>
          </p:nvSpPr>
          <p:spPr>
            <a:xfrm>
              <a:off x="2999775" y="3374050"/>
              <a:ext cx="255100" cy="306925"/>
            </a:xfrm>
            <a:custGeom>
              <a:rect b="b" l="l" r="r" t="t"/>
              <a:pathLst>
                <a:path extrusionOk="0" h="12277" w="10204">
                  <a:moveTo>
                    <a:pt x="0" y="11883"/>
                  </a:moveTo>
                  <a:lnTo>
                    <a:pt x="9716" y="1"/>
                  </a:lnTo>
                  <a:lnTo>
                    <a:pt x="10204" y="394"/>
                  </a:lnTo>
                  <a:lnTo>
                    <a:pt x="476" y="1227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21"/>
            <p:cNvSpPr/>
            <p:nvPr/>
          </p:nvSpPr>
          <p:spPr>
            <a:xfrm>
              <a:off x="2914650" y="3259150"/>
              <a:ext cx="96150" cy="378650"/>
            </a:xfrm>
            <a:custGeom>
              <a:rect b="b" l="l" r="r" t="t"/>
              <a:pathLst>
                <a:path extrusionOk="0" h="15146" w="3846">
                  <a:moveTo>
                    <a:pt x="0" y="15015"/>
                  </a:moveTo>
                  <a:lnTo>
                    <a:pt x="3239" y="1"/>
                  </a:lnTo>
                  <a:lnTo>
                    <a:pt x="3846" y="132"/>
                  </a:lnTo>
                  <a:lnTo>
                    <a:pt x="607" y="1514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21"/>
            <p:cNvSpPr/>
            <p:nvPr/>
          </p:nvSpPr>
          <p:spPr>
            <a:xfrm>
              <a:off x="2858375" y="3247850"/>
              <a:ext cx="24725" cy="384300"/>
            </a:xfrm>
            <a:custGeom>
              <a:rect b="b" l="l" r="r" t="t"/>
              <a:pathLst>
                <a:path extrusionOk="0" h="15372" w="989">
                  <a:moveTo>
                    <a:pt x="1" y="12"/>
                  </a:moveTo>
                  <a:lnTo>
                    <a:pt x="620" y="1"/>
                  </a:lnTo>
                  <a:lnTo>
                    <a:pt x="989" y="15360"/>
                  </a:lnTo>
                  <a:lnTo>
                    <a:pt x="370" y="1537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21"/>
            <p:cNvSpPr/>
            <p:nvPr/>
          </p:nvSpPr>
          <p:spPr>
            <a:xfrm>
              <a:off x="3017625" y="3420200"/>
              <a:ext cx="287275" cy="277725"/>
            </a:xfrm>
            <a:custGeom>
              <a:rect b="b" l="l" r="r" t="t"/>
              <a:pathLst>
                <a:path extrusionOk="0" h="11109" w="11491">
                  <a:moveTo>
                    <a:pt x="1" y="10656"/>
                  </a:moveTo>
                  <a:lnTo>
                    <a:pt x="11061" y="0"/>
                  </a:lnTo>
                  <a:lnTo>
                    <a:pt x="11490" y="453"/>
                  </a:lnTo>
                  <a:lnTo>
                    <a:pt x="429" y="1110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1" name="Google Shape;1191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14">
    <p:spTree>
      <p:nvGrpSpPr>
        <p:cNvPr id="1192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3" name="Google Shape;1193;p22"/>
          <p:cNvGrpSpPr/>
          <p:nvPr/>
        </p:nvGrpSpPr>
        <p:grpSpPr>
          <a:xfrm>
            <a:off x="1" y="10"/>
            <a:ext cx="9126294" cy="5143547"/>
            <a:chOff x="239463" y="826725"/>
            <a:chExt cx="7141075" cy="4061550"/>
          </a:xfrm>
        </p:grpSpPr>
        <p:sp>
          <p:nvSpPr>
            <p:cNvPr id="1194" name="Google Shape;1194;p22"/>
            <p:cNvSpPr/>
            <p:nvPr/>
          </p:nvSpPr>
          <p:spPr>
            <a:xfrm>
              <a:off x="6695913" y="826725"/>
              <a:ext cx="325" cy="4049050"/>
            </a:xfrm>
            <a:custGeom>
              <a:rect b="b" l="l" r="r" t="t"/>
              <a:pathLst>
                <a:path extrusionOk="0" fill="none" h="161962" w="13">
                  <a:moveTo>
                    <a:pt x="1" y="161961"/>
                  </a:moveTo>
                  <a:lnTo>
                    <a:pt x="1" y="69974"/>
                  </a:lnTo>
                  <a:lnTo>
                    <a:pt x="1" y="64521"/>
                  </a:lnTo>
                  <a:cubicBezTo>
                    <a:pt x="1" y="62711"/>
                    <a:pt x="1" y="60913"/>
                    <a:pt x="13" y="59139"/>
                  </a:cubicBezTo>
                  <a:lnTo>
                    <a:pt x="13" y="53853"/>
                  </a:lnTo>
                  <a:cubicBezTo>
                    <a:pt x="13" y="52102"/>
                    <a:pt x="13" y="50376"/>
                    <a:pt x="1" y="48673"/>
                  </a:cubicBezTo>
                  <a:lnTo>
                    <a:pt x="1" y="43637"/>
                  </a:lnTo>
                  <a:lnTo>
                    <a:pt x="1" y="38756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22"/>
            <p:cNvSpPr/>
            <p:nvPr/>
          </p:nvSpPr>
          <p:spPr>
            <a:xfrm>
              <a:off x="7257588" y="839225"/>
              <a:ext cx="25" cy="4049050"/>
            </a:xfrm>
            <a:custGeom>
              <a:rect b="b" l="l" r="r" t="t"/>
              <a:pathLst>
                <a:path extrusionOk="0" fill="none" h="161962" w="1">
                  <a:moveTo>
                    <a:pt x="1" y="161961"/>
                  </a:moveTo>
                  <a:lnTo>
                    <a:pt x="1" y="69974"/>
                  </a:lnTo>
                  <a:lnTo>
                    <a:pt x="1" y="64521"/>
                  </a:lnTo>
                  <a:cubicBezTo>
                    <a:pt x="1" y="62711"/>
                    <a:pt x="1" y="60925"/>
                    <a:pt x="1" y="59139"/>
                  </a:cubicBezTo>
                  <a:lnTo>
                    <a:pt x="1" y="53853"/>
                  </a:lnTo>
                  <a:cubicBezTo>
                    <a:pt x="1" y="52103"/>
                    <a:pt x="1" y="50376"/>
                    <a:pt x="1" y="48674"/>
                  </a:cubicBezTo>
                  <a:lnTo>
                    <a:pt x="1" y="43637"/>
                  </a:lnTo>
                  <a:lnTo>
                    <a:pt x="1" y="38756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22"/>
            <p:cNvSpPr/>
            <p:nvPr/>
          </p:nvSpPr>
          <p:spPr>
            <a:xfrm>
              <a:off x="6415238" y="827025"/>
              <a:ext cx="12525" cy="4048750"/>
            </a:xfrm>
            <a:custGeom>
              <a:rect b="b" l="l" r="r" t="t"/>
              <a:pathLst>
                <a:path extrusionOk="0" fill="none" h="161950" w="501">
                  <a:moveTo>
                    <a:pt x="0" y="161949"/>
                  </a:moveTo>
                  <a:lnTo>
                    <a:pt x="0" y="101025"/>
                  </a:lnTo>
                  <a:lnTo>
                    <a:pt x="0" y="94405"/>
                  </a:lnTo>
                  <a:lnTo>
                    <a:pt x="0" y="87714"/>
                  </a:lnTo>
                  <a:lnTo>
                    <a:pt x="0" y="80975"/>
                  </a:lnTo>
                  <a:cubicBezTo>
                    <a:pt x="0" y="78725"/>
                    <a:pt x="12" y="76474"/>
                    <a:pt x="71" y="74200"/>
                  </a:cubicBezTo>
                  <a:cubicBezTo>
                    <a:pt x="119" y="71926"/>
                    <a:pt x="202" y="69640"/>
                    <a:pt x="274" y="67378"/>
                  </a:cubicBezTo>
                  <a:cubicBezTo>
                    <a:pt x="357" y="65116"/>
                    <a:pt x="429" y="62877"/>
                    <a:pt x="464" y="60687"/>
                  </a:cubicBezTo>
                  <a:cubicBezTo>
                    <a:pt x="488" y="59044"/>
                    <a:pt x="500" y="57413"/>
                    <a:pt x="488" y="55817"/>
                  </a:cubicBezTo>
                  <a:cubicBezTo>
                    <a:pt x="488" y="54210"/>
                    <a:pt x="464" y="52638"/>
                    <a:pt x="429" y="51078"/>
                  </a:cubicBezTo>
                  <a:cubicBezTo>
                    <a:pt x="393" y="49531"/>
                    <a:pt x="345" y="47983"/>
                    <a:pt x="298" y="46471"/>
                  </a:cubicBezTo>
                  <a:cubicBezTo>
                    <a:pt x="250" y="44947"/>
                    <a:pt x="202" y="43447"/>
                    <a:pt x="155" y="41958"/>
                  </a:cubicBezTo>
                  <a:cubicBezTo>
                    <a:pt x="119" y="40458"/>
                    <a:pt x="83" y="38994"/>
                    <a:pt x="60" y="37553"/>
                  </a:cubicBezTo>
                  <a:cubicBezTo>
                    <a:pt x="24" y="36100"/>
                    <a:pt x="12" y="34684"/>
                    <a:pt x="12" y="33291"/>
                  </a:cubicBezTo>
                  <a:cubicBezTo>
                    <a:pt x="0" y="30504"/>
                    <a:pt x="0" y="27837"/>
                    <a:pt x="0" y="25301"/>
                  </a:cubicBez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22"/>
            <p:cNvSpPr/>
            <p:nvPr/>
          </p:nvSpPr>
          <p:spPr>
            <a:xfrm>
              <a:off x="6131863" y="827025"/>
              <a:ext cx="64325" cy="4048750"/>
            </a:xfrm>
            <a:custGeom>
              <a:rect b="b" l="l" r="r" t="t"/>
              <a:pathLst>
                <a:path extrusionOk="0" fill="none" h="161950" w="2573">
                  <a:moveTo>
                    <a:pt x="107" y="161949"/>
                  </a:moveTo>
                  <a:lnTo>
                    <a:pt x="107" y="113836"/>
                  </a:lnTo>
                  <a:lnTo>
                    <a:pt x="107" y="107514"/>
                  </a:lnTo>
                  <a:cubicBezTo>
                    <a:pt x="107" y="105383"/>
                    <a:pt x="107" y="103228"/>
                    <a:pt x="96" y="101085"/>
                  </a:cubicBezTo>
                  <a:cubicBezTo>
                    <a:pt x="84" y="98930"/>
                    <a:pt x="60" y="96786"/>
                    <a:pt x="48" y="94619"/>
                  </a:cubicBezTo>
                  <a:cubicBezTo>
                    <a:pt x="24" y="92464"/>
                    <a:pt x="12" y="90286"/>
                    <a:pt x="0" y="88095"/>
                  </a:cubicBezTo>
                  <a:cubicBezTo>
                    <a:pt x="0" y="85880"/>
                    <a:pt x="72" y="83594"/>
                    <a:pt x="262" y="81225"/>
                  </a:cubicBezTo>
                  <a:cubicBezTo>
                    <a:pt x="524" y="78808"/>
                    <a:pt x="846" y="76343"/>
                    <a:pt x="1203" y="73867"/>
                  </a:cubicBezTo>
                  <a:cubicBezTo>
                    <a:pt x="1548" y="71390"/>
                    <a:pt x="1870" y="68926"/>
                    <a:pt x="2120" y="66533"/>
                  </a:cubicBezTo>
                  <a:cubicBezTo>
                    <a:pt x="2358" y="64128"/>
                    <a:pt x="2501" y="61794"/>
                    <a:pt x="2536" y="59556"/>
                  </a:cubicBezTo>
                  <a:cubicBezTo>
                    <a:pt x="2572" y="57317"/>
                    <a:pt x="2501" y="55174"/>
                    <a:pt x="2358" y="53126"/>
                  </a:cubicBezTo>
                  <a:cubicBezTo>
                    <a:pt x="2215" y="51078"/>
                    <a:pt x="2012" y="49114"/>
                    <a:pt x="1786" y="47197"/>
                  </a:cubicBezTo>
                  <a:cubicBezTo>
                    <a:pt x="1560" y="45280"/>
                    <a:pt x="1322" y="43387"/>
                    <a:pt x="1096" y="41542"/>
                  </a:cubicBezTo>
                  <a:cubicBezTo>
                    <a:pt x="893" y="39672"/>
                    <a:pt x="703" y="37827"/>
                    <a:pt x="536" y="36005"/>
                  </a:cubicBezTo>
                  <a:cubicBezTo>
                    <a:pt x="405" y="34303"/>
                    <a:pt x="298" y="32636"/>
                    <a:pt x="227" y="30981"/>
                  </a:cubicBezTo>
                  <a:cubicBezTo>
                    <a:pt x="155" y="29326"/>
                    <a:pt x="119" y="27718"/>
                    <a:pt x="107" y="26147"/>
                  </a:cubicBezTo>
                  <a:cubicBezTo>
                    <a:pt x="107" y="24587"/>
                    <a:pt x="107" y="23075"/>
                    <a:pt x="107" y="21622"/>
                  </a:cubicBezTo>
                  <a:lnTo>
                    <a:pt x="107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22"/>
            <p:cNvSpPr/>
            <p:nvPr/>
          </p:nvSpPr>
          <p:spPr>
            <a:xfrm>
              <a:off x="5846413" y="827025"/>
              <a:ext cx="153300" cy="4048750"/>
            </a:xfrm>
            <a:custGeom>
              <a:rect b="b" l="l" r="r" t="t"/>
              <a:pathLst>
                <a:path extrusionOk="0" fill="none" h="161950" w="6132">
                  <a:moveTo>
                    <a:pt x="298" y="161949"/>
                  </a:moveTo>
                  <a:lnTo>
                    <a:pt x="298" y="119956"/>
                  </a:lnTo>
                  <a:cubicBezTo>
                    <a:pt x="298" y="117956"/>
                    <a:pt x="298" y="115920"/>
                    <a:pt x="298" y="113848"/>
                  </a:cubicBezTo>
                  <a:cubicBezTo>
                    <a:pt x="286" y="111788"/>
                    <a:pt x="274" y="109728"/>
                    <a:pt x="250" y="107669"/>
                  </a:cubicBezTo>
                  <a:cubicBezTo>
                    <a:pt x="226" y="105621"/>
                    <a:pt x="191" y="103573"/>
                    <a:pt x="155" y="101513"/>
                  </a:cubicBezTo>
                  <a:cubicBezTo>
                    <a:pt x="107" y="99465"/>
                    <a:pt x="72" y="97406"/>
                    <a:pt x="36" y="95322"/>
                  </a:cubicBezTo>
                  <a:cubicBezTo>
                    <a:pt x="0" y="93238"/>
                    <a:pt x="48" y="91071"/>
                    <a:pt x="286" y="88750"/>
                  </a:cubicBezTo>
                  <a:cubicBezTo>
                    <a:pt x="548" y="86416"/>
                    <a:pt x="1048" y="83916"/>
                    <a:pt x="1727" y="81296"/>
                  </a:cubicBezTo>
                  <a:cubicBezTo>
                    <a:pt x="2405" y="78677"/>
                    <a:pt x="3167" y="76010"/>
                    <a:pt x="3882" y="73331"/>
                  </a:cubicBezTo>
                  <a:cubicBezTo>
                    <a:pt x="4596" y="70664"/>
                    <a:pt x="5179" y="68033"/>
                    <a:pt x="5572" y="65509"/>
                  </a:cubicBezTo>
                  <a:cubicBezTo>
                    <a:pt x="5965" y="62973"/>
                    <a:pt x="6132" y="60556"/>
                    <a:pt x="6084" y="58270"/>
                  </a:cubicBezTo>
                  <a:cubicBezTo>
                    <a:pt x="6037" y="55984"/>
                    <a:pt x="5787" y="53817"/>
                    <a:pt x="5406" y="51793"/>
                  </a:cubicBezTo>
                  <a:cubicBezTo>
                    <a:pt x="5025" y="49757"/>
                    <a:pt x="4548" y="47840"/>
                    <a:pt x="4048" y="46006"/>
                  </a:cubicBezTo>
                  <a:cubicBezTo>
                    <a:pt x="3524" y="44185"/>
                    <a:pt x="3036" y="42435"/>
                    <a:pt x="2584" y="40720"/>
                  </a:cubicBezTo>
                  <a:cubicBezTo>
                    <a:pt x="2131" y="39017"/>
                    <a:pt x="1739" y="37303"/>
                    <a:pt x="1393" y="35612"/>
                  </a:cubicBezTo>
                  <a:cubicBezTo>
                    <a:pt x="1119" y="34029"/>
                    <a:pt x="893" y="32445"/>
                    <a:pt x="703" y="30885"/>
                  </a:cubicBezTo>
                  <a:cubicBezTo>
                    <a:pt x="560" y="29278"/>
                    <a:pt x="441" y="27695"/>
                    <a:pt x="381" y="26147"/>
                  </a:cubicBezTo>
                  <a:cubicBezTo>
                    <a:pt x="322" y="24587"/>
                    <a:pt x="298" y="23075"/>
                    <a:pt x="298" y="21611"/>
                  </a:cubicBezTo>
                  <a:lnTo>
                    <a:pt x="298" y="17420"/>
                  </a:lnTo>
                  <a:lnTo>
                    <a:pt x="298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22"/>
            <p:cNvSpPr/>
            <p:nvPr/>
          </p:nvSpPr>
          <p:spPr>
            <a:xfrm>
              <a:off x="5562438" y="827025"/>
              <a:ext cx="258400" cy="4048750"/>
            </a:xfrm>
            <a:custGeom>
              <a:rect b="b" l="l" r="r" t="t"/>
              <a:pathLst>
                <a:path extrusionOk="0" fill="none" h="161950" w="10336">
                  <a:moveTo>
                    <a:pt x="429" y="161949"/>
                  </a:moveTo>
                  <a:lnTo>
                    <a:pt x="429" y="125826"/>
                  </a:lnTo>
                  <a:cubicBezTo>
                    <a:pt x="429" y="123909"/>
                    <a:pt x="429" y="121956"/>
                    <a:pt x="429" y="119956"/>
                  </a:cubicBezTo>
                  <a:cubicBezTo>
                    <a:pt x="417" y="117968"/>
                    <a:pt x="417" y="115955"/>
                    <a:pt x="382" y="113955"/>
                  </a:cubicBezTo>
                  <a:cubicBezTo>
                    <a:pt x="358" y="111967"/>
                    <a:pt x="322" y="109990"/>
                    <a:pt x="274" y="108014"/>
                  </a:cubicBezTo>
                  <a:cubicBezTo>
                    <a:pt x="227" y="106049"/>
                    <a:pt x="167" y="104073"/>
                    <a:pt x="108" y="102097"/>
                  </a:cubicBezTo>
                  <a:cubicBezTo>
                    <a:pt x="48" y="100120"/>
                    <a:pt x="1" y="98132"/>
                    <a:pt x="1" y="96072"/>
                  </a:cubicBezTo>
                  <a:cubicBezTo>
                    <a:pt x="144" y="93965"/>
                    <a:pt x="465" y="91738"/>
                    <a:pt x="1036" y="89297"/>
                  </a:cubicBezTo>
                  <a:cubicBezTo>
                    <a:pt x="1656" y="86869"/>
                    <a:pt x="2560" y="84225"/>
                    <a:pt x="3656" y="81451"/>
                  </a:cubicBezTo>
                  <a:cubicBezTo>
                    <a:pt x="4204" y="80070"/>
                    <a:pt x="4787" y="78653"/>
                    <a:pt x="5370" y="77236"/>
                  </a:cubicBezTo>
                  <a:cubicBezTo>
                    <a:pt x="5942" y="75820"/>
                    <a:pt x="6513" y="74391"/>
                    <a:pt x="7061" y="72974"/>
                  </a:cubicBezTo>
                  <a:cubicBezTo>
                    <a:pt x="7609" y="71545"/>
                    <a:pt x="8109" y="70140"/>
                    <a:pt x="8537" y="68747"/>
                  </a:cubicBezTo>
                  <a:cubicBezTo>
                    <a:pt x="8954" y="67366"/>
                    <a:pt x="9323" y="66009"/>
                    <a:pt x="9597" y="64675"/>
                  </a:cubicBezTo>
                  <a:cubicBezTo>
                    <a:pt x="10145" y="62032"/>
                    <a:pt x="10335" y="59532"/>
                    <a:pt x="10169" y="57222"/>
                  </a:cubicBezTo>
                  <a:cubicBezTo>
                    <a:pt x="10014" y="54912"/>
                    <a:pt x="9538" y="52769"/>
                    <a:pt x="8835" y="50781"/>
                  </a:cubicBezTo>
                  <a:cubicBezTo>
                    <a:pt x="8133" y="48792"/>
                    <a:pt x="7287" y="46935"/>
                    <a:pt x="6394" y="45185"/>
                  </a:cubicBezTo>
                  <a:cubicBezTo>
                    <a:pt x="5501" y="43423"/>
                    <a:pt x="4644" y="41744"/>
                    <a:pt x="3882" y="40125"/>
                  </a:cubicBezTo>
                  <a:cubicBezTo>
                    <a:pt x="3120" y="38494"/>
                    <a:pt x="2501" y="36886"/>
                    <a:pt x="2001" y="35291"/>
                  </a:cubicBezTo>
                  <a:cubicBezTo>
                    <a:pt x="1572" y="33660"/>
                    <a:pt x="1215" y="32005"/>
                    <a:pt x="953" y="30350"/>
                  </a:cubicBezTo>
                  <a:cubicBezTo>
                    <a:pt x="775" y="28945"/>
                    <a:pt x="644" y="27540"/>
                    <a:pt x="548" y="26147"/>
                  </a:cubicBezTo>
                  <a:cubicBezTo>
                    <a:pt x="477" y="24730"/>
                    <a:pt x="441" y="23349"/>
                    <a:pt x="429" y="22015"/>
                  </a:cubicBezTo>
                  <a:cubicBezTo>
                    <a:pt x="429" y="19348"/>
                    <a:pt x="429" y="16860"/>
                    <a:pt x="429" y="14598"/>
                  </a:cubicBezTo>
                  <a:lnTo>
                    <a:pt x="429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22"/>
            <p:cNvSpPr/>
            <p:nvPr/>
          </p:nvSpPr>
          <p:spPr>
            <a:xfrm>
              <a:off x="5279963" y="827025"/>
              <a:ext cx="338450" cy="4048750"/>
            </a:xfrm>
            <a:custGeom>
              <a:rect b="b" l="l" r="r" t="t"/>
              <a:pathLst>
                <a:path extrusionOk="0" fill="none" h="161950" w="13538">
                  <a:moveTo>
                    <a:pt x="501" y="161949"/>
                  </a:moveTo>
                  <a:lnTo>
                    <a:pt x="501" y="125826"/>
                  </a:lnTo>
                  <a:cubicBezTo>
                    <a:pt x="501" y="123909"/>
                    <a:pt x="501" y="121956"/>
                    <a:pt x="489" y="119968"/>
                  </a:cubicBezTo>
                  <a:cubicBezTo>
                    <a:pt x="477" y="118003"/>
                    <a:pt x="453" y="116027"/>
                    <a:pt x="417" y="114086"/>
                  </a:cubicBezTo>
                  <a:cubicBezTo>
                    <a:pt x="382" y="112134"/>
                    <a:pt x="334" y="110205"/>
                    <a:pt x="274" y="108276"/>
                  </a:cubicBezTo>
                  <a:cubicBezTo>
                    <a:pt x="215" y="106347"/>
                    <a:pt x="143" y="104418"/>
                    <a:pt x="72" y="102490"/>
                  </a:cubicBezTo>
                  <a:cubicBezTo>
                    <a:pt x="1" y="100561"/>
                    <a:pt x="1" y="98560"/>
                    <a:pt x="203" y="96489"/>
                  </a:cubicBezTo>
                  <a:cubicBezTo>
                    <a:pt x="417" y="94405"/>
                    <a:pt x="905" y="92191"/>
                    <a:pt x="1656" y="89774"/>
                  </a:cubicBezTo>
                  <a:cubicBezTo>
                    <a:pt x="2406" y="87357"/>
                    <a:pt x="3489" y="84690"/>
                    <a:pt x="4835" y="81844"/>
                  </a:cubicBezTo>
                  <a:cubicBezTo>
                    <a:pt x="5513" y="80415"/>
                    <a:pt x="6239" y="78951"/>
                    <a:pt x="6990" y="77463"/>
                  </a:cubicBezTo>
                  <a:cubicBezTo>
                    <a:pt x="7740" y="75974"/>
                    <a:pt x="8490" y="74462"/>
                    <a:pt x="9216" y="72950"/>
                  </a:cubicBezTo>
                  <a:cubicBezTo>
                    <a:pt x="9954" y="71438"/>
                    <a:pt x="10621" y="69950"/>
                    <a:pt x="11192" y="68485"/>
                  </a:cubicBezTo>
                  <a:cubicBezTo>
                    <a:pt x="11776" y="67021"/>
                    <a:pt x="12264" y="65580"/>
                    <a:pt x="12621" y="64199"/>
                  </a:cubicBezTo>
                  <a:cubicBezTo>
                    <a:pt x="13336" y="61437"/>
                    <a:pt x="13538" y="58901"/>
                    <a:pt x="13205" y="56615"/>
                  </a:cubicBezTo>
                  <a:cubicBezTo>
                    <a:pt x="12871" y="54329"/>
                    <a:pt x="12109" y="52269"/>
                    <a:pt x="11085" y="50364"/>
                  </a:cubicBezTo>
                  <a:cubicBezTo>
                    <a:pt x="10049" y="48471"/>
                    <a:pt x="8871" y="46709"/>
                    <a:pt x="7656" y="45030"/>
                  </a:cubicBezTo>
                  <a:cubicBezTo>
                    <a:pt x="6442" y="43351"/>
                    <a:pt x="5299" y="41732"/>
                    <a:pt x="4299" y="40137"/>
                  </a:cubicBezTo>
                  <a:cubicBezTo>
                    <a:pt x="3299" y="38553"/>
                    <a:pt x="2501" y="36970"/>
                    <a:pt x="1870" y="35386"/>
                  </a:cubicBezTo>
                  <a:cubicBezTo>
                    <a:pt x="1406" y="33743"/>
                    <a:pt x="1072" y="32088"/>
                    <a:pt x="834" y="30421"/>
                  </a:cubicBezTo>
                  <a:cubicBezTo>
                    <a:pt x="644" y="28254"/>
                    <a:pt x="536" y="26123"/>
                    <a:pt x="501" y="24051"/>
                  </a:cubicBezTo>
                  <a:cubicBezTo>
                    <a:pt x="501" y="22242"/>
                    <a:pt x="501" y="20503"/>
                    <a:pt x="501" y="18860"/>
                  </a:cubicBezTo>
                  <a:lnTo>
                    <a:pt x="50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22"/>
            <p:cNvSpPr/>
            <p:nvPr/>
          </p:nvSpPr>
          <p:spPr>
            <a:xfrm>
              <a:off x="4999563" y="827025"/>
              <a:ext cx="325375" cy="4048750"/>
            </a:xfrm>
            <a:custGeom>
              <a:rect b="b" l="l" r="r" t="t"/>
              <a:pathLst>
                <a:path extrusionOk="0" fill="none" h="161950" w="13015">
                  <a:moveTo>
                    <a:pt x="489" y="161949"/>
                  </a:moveTo>
                  <a:lnTo>
                    <a:pt x="489" y="125826"/>
                  </a:lnTo>
                  <a:cubicBezTo>
                    <a:pt x="489" y="123909"/>
                    <a:pt x="489" y="121956"/>
                    <a:pt x="477" y="119968"/>
                  </a:cubicBezTo>
                  <a:cubicBezTo>
                    <a:pt x="465" y="118003"/>
                    <a:pt x="441" y="116039"/>
                    <a:pt x="406" y="114098"/>
                  </a:cubicBezTo>
                  <a:cubicBezTo>
                    <a:pt x="370" y="112145"/>
                    <a:pt x="322" y="110217"/>
                    <a:pt x="251" y="108288"/>
                  </a:cubicBezTo>
                  <a:cubicBezTo>
                    <a:pt x="191" y="106359"/>
                    <a:pt x="132" y="104442"/>
                    <a:pt x="60" y="102501"/>
                  </a:cubicBezTo>
                  <a:cubicBezTo>
                    <a:pt x="1" y="100549"/>
                    <a:pt x="25" y="98560"/>
                    <a:pt x="239" y="96501"/>
                  </a:cubicBezTo>
                  <a:cubicBezTo>
                    <a:pt x="453" y="94441"/>
                    <a:pt x="894" y="92274"/>
                    <a:pt x="1596" y="89964"/>
                  </a:cubicBezTo>
                  <a:cubicBezTo>
                    <a:pt x="2299" y="87642"/>
                    <a:pt x="3263" y="85095"/>
                    <a:pt x="4501" y="82320"/>
                  </a:cubicBezTo>
                  <a:cubicBezTo>
                    <a:pt x="5121" y="80939"/>
                    <a:pt x="5823" y="79487"/>
                    <a:pt x="6573" y="78010"/>
                  </a:cubicBezTo>
                  <a:cubicBezTo>
                    <a:pt x="7323" y="76522"/>
                    <a:pt x="8109" y="74998"/>
                    <a:pt x="8919" y="73450"/>
                  </a:cubicBezTo>
                  <a:cubicBezTo>
                    <a:pt x="9645" y="71938"/>
                    <a:pt x="10324" y="70426"/>
                    <a:pt x="10919" y="68950"/>
                  </a:cubicBezTo>
                  <a:cubicBezTo>
                    <a:pt x="11514" y="67461"/>
                    <a:pt x="12002" y="66021"/>
                    <a:pt x="12336" y="64628"/>
                  </a:cubicBezTo>
                  <a:cubicBezTo>
                    <a:pt x="13014" y="61854"/>
                    <a:pt x="12991" y="59377"/>
                    <a:pt x="12360" y="57174"/>
                  </a:cubicBezTo>
                  <a:cubicBezTo>
                    <a:pt x="11717" y="54984"/>
                    <a:pt x="10657" y="53007"/>
                    <a:pt x="9383" y="51186"/>
                  </a:cubicBezTo>
                  <a:cubicBezTo>
                    <a:pt x="8109" y="49364"/>
                    <a:pt x="6776" y="47638"/>
                    <a:pt x="5525" y="45959"/>
                  </a:cubicBezTo>
                  <a:cubicBezTo>
                    <a:pt x="4275" y="44280"/>
                    <a:pt x="3204" y="42613"/>
                    <a:pt x="2346" y="40934"/>
                  </a:cubicBezTo>
                  <a:cubicBezTo>
                    <a:pt x="1489" y="39267"/>
                    <a:pt x="906" y="37577"/>
                    <a:pt x="596" y="35838"/>
                  </a:cubicBezTo>
                  <a:cubicBezTo>
                    <a:pt x="299" y="34088"/>
                    <a:pt x="239" y="32302"/>
                    <a:pt x="251" y="30528"/>
                  </a:cubicBezTo>
                  <a:cubicBezTo>
                    <a:pt x="310" y="28266"/>
                    <a:pt x="370" y="26099"/>
                    <a:pt x="406" y="24027"/>
                  </a:cubicBezTo>
                  <a:cubicBezTo>
                    <a:pt x="441" y="21968"/>
                    <a:pt x="453" y="20003"/>
                    <a:pt x="465" y="18146"/>
                  </a:cubicBezTo>
                  <a:cubicBezTo>
                    <a:pt x="477" y="14443"/>
                    <a:pt x="477" y="11193"/>
                    <a:pt x="477" y="8502"/>
                  </a:cubicBezTo>
                  <a:lnTo>
                    <a:pt x="477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22"/>
            <p:cNvSpPr/>
            <p:nvPr/>
          </p:nvSpPr>
          <p:spPr>
            <a:xfrm>
              <a:off x="4665613" y="826725"/>
              <a:ext cx="207175" cy="4049050"/>
            </a:xfrm>
            <a:custGeom>
              <a:rect b="b" l="l" r="r" t="t"/>
              <a:pathLst>
                <a:path extrusionOk="0" fill="none" h="161962" w="8287">
                  <a:moveTo>
                    <a:pt x="2619" y="161961"/>
                  </a:moveTo>
                  <a:lnTo>
                    <a:pt x="2619" y="125838"/>
                  </a:lnTo>
                  <a:cubicBezTo>
                    <a:pt x="2619" y="123921"/>
                    <a:pt x="2619" y="121968"/>
                    <a:pt x="2608" y="119980"/>
                  </a:cubicBezTo>
                  <a:cubicBezTo>
                    <a:pt x="2608" y="117980"/>
                    <a:pt x="2596" y="115979"/>
                    <a:pt x="2572" y="113991"/>
                  </a:cubicBezTo>
                  <a:cubicBezTo>
                    <a:pt x="2548" y="112003"/>
                    <a:pt x="2500" y="110026"/>
                    <a:pt x="2453" y="108062"/>
                  </a:cubicBezTo>
                  <a:cubicBezTo>
                    <a:pt x="2405" y="106085"/>
                    <a:pt x="2358" y="104121"/>
                    <a:pt x="2298" y="102144"/>
                  </a:cubicBezTo>
                  <a:cubicBezTo>
                    <a:pt x="2238" y="100168"/>
                    <a:pt x="2215" y="98144"/>
                    <a:pt x="2334" y="96084"/>
                  </a:cubicBezTo>
                  <a:cubicBezTo>
                    <a:pt x="2453" y="94024"/>
                    <a:pt x="2727" y="91893"/>
                    <a:pt x="3179" y="89667"/>
                  </a:cubicBezTo>
                  <a:cubicBezTo>
                    <a:pt x="3632" y="87440"/>
                    <a:pt x="4274" y="85095"/>
                    <a:pt x="5048" y="82618"/>
                  </a:cubicBezTo>
                  <a:cubicBezTo>
                    <a:pt x="5846" y="80118"/>
                    <a:pt x="6644" y="77463"/>
                    <a:pt x="7346" y="74736"/>
                  </a:cubicBezTo>
                  <a:cubicBezTo>
                    <a:pt x="7942" y="72057"/>
                    <a:pt x="8287" y="69414"/>
                    <a:pt x="8180" y="66950"/>
                  </a:cubicBezTo>
                  <a:cubicBezTo>
                    <a:pt x="8084" y="64485"/>
                    <a:pt x="7549" y="62211"/>
                    <a:pt x="6715" y="60103"/>
                  </a:cubicBezTo>
                  <a:cubicBezTo>
                    <a:pt x="5870" y="57984"/>
                    <a:pt x="4870" y="55984"/>
                    <a:pt x="3893" y="54031"/>
                  </a:cubicBezTo>
                  <a:cubicBezTo>
                    <a:pt x="2905" y="52079"/>
                    <a:pt x="2048" y="50126"/>
                    <a:pt x="1393" y="48185"/>
                  </a:cubicBezTo>
                  <a:cubicBezTo>
                    <a:pt x="738" y="46233"/>
                    <a:pt x="322" y="44268"/>
                    <a:pt x="167" y="42292"/>
                  </a:cubicBezTo>
                  <a:cubicBezTo>
                    <a:pt x="0" y="40327"/>
                    <a:pt x="95" y="38327"/>
                    <a:pt x="310" y="36374"/>
                  </a:cubicBezTo>
                  <a:cubicBezTo>
                    <a:pt x="572" y="34410"/>
                    <a:pt x="857" y="32517"/>
                    <a:pt x="1119" y="30671"/>
                  </a:cubicBezTo>
                  <a:cubicBezTo>
                    <a:pt x="1465" y="28373"/>
                    <a:pt x="1750" y="26171"/>
                    <a:pt x="1965" y="24075"/>
                  </a:cubicBezTo>
                  <a:cubicBezTo>
                    <a:pt x="2191" y="21980"/>
                    <a:pt x="2346" y="20003"/>
                    <a:pt x="2417" y="18158"/>
                  </a:cubicBezTo>
                  <a:cubicBezTo>
                    <a:pt x="2584" y="14443"/>
                    <a:pt x="2619" y="11205"/>
                    <a:pt x="2619" y="8514"/>
                  </a:cubicBezTo>
                  <a:lnTo>
                    <a:pt x="2619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22"/>
            <p:cNvSpPr/>
            <p:nvPr/>
          </p:nvSpPr>
          <p:spPr>
            <a:xfrm>
              <a:off x="4295913" y="826725"/>
              <a:ext cx="164625" cy="4049050"/>
            </a:xfrm>
            <a:custGeom>
              <a:rect b="b" l="l" r="r" t="t"/>
              <a:pathLst>
                <a:path extrusionOk="0" fill="none" h="161962" w="6585">
                  <a:moveTo>
                    <a:pt x="6168" y="161961"/>
                  </a:moveTo>
                  <a:lnTo>
                    <a:pt x="6168" y="125838"/>
                  </a:lnTo>
                  <a:lnTo>
                    <a:pt x="6168" y="119968"/>
                  </a:lnTo>
                  <a:cubicBezTo>
                    <a:pt x="6168" y="117968"/>
                    <a:pt x="6168" y="115932"/>
                    <a:pt x="6168" y="113860"/>
                  </a:cubicBezTo>
                  <a:cubicBezTo>
                    <a:pt x="6156" y="111824"/>
                    <a:pt x="6144" y="109764"/>
                    <a:pt x="6108" y="107716"/>
                  </a:cubicBezTo>
                  <a:cubicBezTo>
                    <a:pt x="6085" y="105669"/>
                    <a:pt x="6049" y="103633"/>
                    <a:pt x="6013" y="101585"/>
                  </a:cubicBezTo>
                  <a:cubicBezTo>
                    <a:pt x="5977" y="99537"/>
                    <a:pt x="5942" y="97477"/>
                    <a:pt x="5930" y="95382"/>
                  </a:cubicBezTo>
                  <a:cubicBezTo>
                    <a:pt x="5930" y="93286"/>
                    <a:pt x="6013" y="91143"/>
                    <a:pt x="6156" y="88976"/>
                  </a:cubicBezTo>
                  <a:cubicBezTo>
                    <a:pt x="6347" y="86785"/>
                    <a:pt x="6525" y="84535"/>
                    <a:pt x="6561" y="82261"/>
                  </a:cubicBezTo>
                  <a:cubicBezTo>
                    <a:pt x="6585" y="79987"/>
                    <a:pt x="6454" y="77713"/>
                    <a:pt x="6120" y="75462"/>
                  </a:cubicBezTo>
                  <a:cubicBezTo>
                    <a:pt x="5799" y="73200"/>
                    <a:pt x="5287" y="70974"/>
                    <a:pt x="4632" y="68783"/>
                  </a:cubicBezTo>
                  <a:cubicBezTo>
                    <a:pt x="3989" y="66580"/>
                    <a:pt x="3251" y="64413"/>
                    <a:pt x="2548" y="62247"/>
                  </a:cubicBezTo>
                  <a:cubicBezTo>
                    <a:pt x="1846" y="60080"/>
                    <a:pt x="1239" y="57913"/>
                    <a:pt x="798" y="55746"/>
                  </a:cubicBezTo>
                  <a:cubicBezTo>
                    <a:pt x="346" y="53579"/>
                    <a:pt x="96" y="51424"/>
                    <a:pt x="48" y="49281"/>
                  </a:cubicBezTo>
                  <a:cubicBezTo>
                    <a:pt x="1" y="47149"/>
                    <a:pt x="120" y="45054"/>
                    <a:pt x="382" y="42982"/>
                  </a:cubicBezTo>
                  <a:cubicBezTo>
                    <a:pt x="667" y="40934"/>
                    <a:pt x="1048" y="38898"/>
                    <a:pt x="1489" y="36910"/>
                  </a:cubicBezTo>
                  <a:cubicBezTo>
                    <a:pt x="1894" y="35088"/>
                    <a:pt x="2310" y="33303"/>
                    <a:pt x="2727" y="31564"/>
                  </a:cubicBezTo>
                  <a:cubicBezTo>
                    <a:pt x="3132" y="29826"/>
                    <a:pt x="3525" y="28135"/>
                    <a:pt x="3894" y="26504"/>
                  </a:cubicBezTo>
                  <a:cubicBezTo>
                    <a:pt x="4632" y="23242"/>
                    <a:pt x="5204" y="20218"/>
                    <a:pt x="5561" y="17491"/>
                  </a:cubicBezTo>
                  <a:cubicBezTo>
                    <a:pt x="5906" y="14765"/>
                    <a:pt x="6073" y="12324"/>
                    <a:pt x="6120" y="10181"/>
                  </a:cubicBezTo>
                  <a:cubicBezTo>
                    <a:pt x="6168" y="8049"/>
                    <a:pt x="6168" y="6216"/>
                    <a:pt x="6168" y="4704"/>
                  </a:cubicBezTo>
                  <a:lnTo>
                    <a:pt x="6168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22"/>
            <p:cNvSpPr/>
            <p:nvPr/>
          </p:nvSpPr>
          <p:spPr>
            <a:xfrm>
              <a:off x="3961063" y="826725"/>
              <a:ext cx="208375" cy="4049050"/>
            </a:xfrm>
            <a:custGeom>
              <a:rect b="b" l="l" r="r" t="t"/>
              <a:pathLst>
                <a:path extrusionOk="0" fill="none" h="161962" w="8335">
                  <a:moveTo>
                    <a:pt x="8334" y="161961"/>
                  </a:moveTo>
                  <a:lnTo>
                    <a:pt x="8334" y="113848"/>
                  </a:lnTo>
                  <a:cubicBezTo>
                    <a:pt x="8334" y="111776"/>
                    <a:pt x="8334" y="109669"/>
                    <a:pt x="8334" y="107538"/>
                  </a:cubicBezTo>
                  <a:cubicBezTo>
                    <a:pt x="8334" y="105407"/>
                    <a:pt x="8322" y="103264"/>
                    <a:pt x="8311" y="101120"/>
                  </a:cubicBezTo>
                  <a:cubicBezTo>
                    <a:pt x="8299" y="98989"/>
                    <a:pt x="8275" y="96834"/>
                    <a:pt x="8263" y="94679"/>
                  </a:cubicBezTo>
                  <a:cubicBezTo>
                    <a:pt x="8239" y="92524"/>
                    <a:pt x="8227" y="90357"/>
                    <a:pt x="8120" y="88155"/>
                  </a:cubicBezTo>
                  <a:cubicBezTo>
                    <a:pt x="8013" y="85952"/>
                    <a:pt x="7739" y="83761"/>
                    <a:pt x="7334" y="81582"/>
                  </a:cubicBezTo>
                  <a:cubicBezTo>
                    <a:pt x="6918" y="79415"/>
                    <a:pt x="6382" y="77248"/>
                    <a:pt x="5751" y="75105"/>
                  </a:cubicBezTo>
                  <a:cubicBezTo>
                    <a:pt x="5120" y="72962"/>
                    <a:pt x="4417" y="70831"/>
                    <a:pt x="3715" y="68700"/>
                  </a:cubicBezTo>
                  <a:cubicBezTo>
                    <a:pt x="3012" y="66569"/>
                    <a:pt x="2346" y="64437"/>
                    <a:pt x="1762" y="62318"/>
                  </a:cubicBezTo>
                  <a:cubicBezTo>
                    <a:pt x="1179" y="60199"/>
                    <a:pt x="726" y="58079"/>
                    <a:pt x="429" y="55984"/>
                  </a:cubicBezTo>
                  <a:cubicBezTo>
                    <a:pt x="131" y="53888"/>
                    <a:pt x="0" y="51817"/>
                    <a:pt x="48" y="49733"/>
                  </a:cubicBezTo>
                  <a:cubicBezTo>
                    <a:pt x="95" y="47661"/>
                    <a:pt x="321" y="45590"/>
                    <a:pt x="667" y="43518"/>
                  </a:cubicBezTo>
                  <a:cubicBezTo>
                    <a:pt x="1024" y="41458"/>
                    <a:pt x="1476" y="39410"/>
                    <a:pt x="2012" y="37410"/>
                  </a:cubicBezTo>
                  <a:cubicBezTo>
                    <a:pt x="2500" y="35565"/>
                    <a:pt x="3000" y="33755"/>
                    <a:pt x="3500" y="31993"/>
                  </a:cubicBezTo>
                  <a:cubicBezTo>
                    <a:pt x="4001" y="30231"/>
                    <a:pt x="4501" y="28504"/>
                    <a:pt x="4965" y="26849"/>
                  </a:cubicBezTo>
                  <a:cubicBezTo>
                    <a:pt x="5906" y="23528"/>
                    <a:pt x="6679" y="20444"/>
                    <a:pt x="7227" y="17646"/>
                  </a:cubicBezTo>
                  <a:cubicBezTo>
                    <a:pt x="7775" y="14860"/>
                    <a:pt x="8072" y="12371"/>
                    <a:pt x="8192" y="10204"/>
                  </a:cubicBezTo>
                  <a:cubicBezTo>
                    <a:pt x="8322" y="8049"/>
                    <a:pt x="8334" y="6216"/>
                    <a:pt x="8334" y="4704"/>
                  </a:cubicBezTo>
                  <a:lnTo>
                    <a:pt x="8334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22"/>
            <p:cNvSpPr/>
            <p:nvPr/>
          </p:nvSpPr>
          <p:spPr>
            <a:xfrm>
              <a:off x="3681838" y="827025"/>
              <a:ext cx="206900" cy="4048750"/>
            </a:xfrm>
            <a:custGeom>
              <a:rect b="b" l="l" r="r" t="t"/>
              <a:pathLst>
                <a:path extrusionOk="0" fill="none" h="161950" w="8276">
                  <a:moveTo>
                    <a:pt x="8276" y="161949"/>
                  </a:moveTo>
                  <a:lnTo>
                    <a:pt x="8276" y="101025"/>
                  </a:lnTo>
                  <a:lnTo>
                    <a:pt x="8276" y="94405"/>
                  </a:lnTo>
                  <a:cubicBezTo>
                    <a:pt x="8276" y="92191"/>
                    <a:pt x="8252" y="89952"/>
                    <a:pt x="8061" y="87726"/>
                  </a:cubicBezTo>
                  <a:cubicBezTo>
                    <a:pt x="7883" y="85499"/>
                    <a:pt x="7526" y="83309"/>
                    <a:pt x="7038" y="81154"/>
                  </a:cubicBezTo>
                  <a:cubicBezTo>
                    <a:pt x="6549" y="79010"/>
                    <a:pt x="5954" y="76879"/>
                    <a:pt x="5311" y="74772"/>
                  </a:cubicBezTo>
                  <a:cubicBezTo>
                    <a:pt x="4668" y="72664"/>
                    <a:pt x="3990" y="70581"/>
                    <a:pt x="3335" y="68509"/>
                  </a:cubicBezTo>
                  <a:cubicBezTo>
                    <a:pt x="2680" y="66426"/>
                    <a:pt x="2085" y="64366"/>
                    <a:pt x="1549" y="62306"/>
                  </a:cubicBezTo>
                  <a:cubicBezTo>
                    <a:pt x="1061" y="60365"/>
                    <a:pt x="668" y="58436"/>
                    <a:pt x="394" y="56508"/>
                  </a:cubicBezTo>
                  <a:cubicBezTo>
                    <a:pt x="156" y="54698"/>
                    <a:pt x="13" y="52876"/>
                    <a:pt x="13" y="51067"/>
                  </a:cubicBezTo>
                  <a:cubicBezTo>
                    <a:pt x="1" y="49245"/>
                    <a:pt x="120" y="47423"/>
                    <a:pt x="358" y="45602"/>
                  </a:cubicBezTo>
                  <a:cubicBezTo>
                    <a:pt x="584" y="43768"/>
                    <a:pt x="906" y="41958"/>
                    <a:pt x="1275" y="40172"/>
                  </a:cubicBezTo>
                  <a:cubicBezTo>
                    <a:pt x="1656" y="38386"/>
                    <a:pt x="2085" y="36612"/>
                    <a:pt x="2549" y="34886"/>
                  </a:cubicBezTo>
                  <a:cubicBezTo>
                    <a:pt x="3489" y="31409"/>
                    <a:pt x="4442" y="28088"/>
                    <a:pt x="5287" y="24980"/>
                  </a:cubicBezTo>
                  <a:cubicBezTo>
                    <a:pt x="6145" y="21872"/>
                    <a:pt x="6835" y="18991"/>
                    <a:pt x="7323" y="16384"/>
                  </a:cubicBezTo>
                  <a:cubicBezTo>
                    <a:pt x="7811" y="13776"/>
                    <a:pt x="8073" y="11455"/>
                    <a:pt x="8169" y="9430"/>
                  </a:cubicBezTo>
                  <a:cubicBezTo>
                    <a:pt x="8264" y="7430"/>
                    <a:pt x="8276" y="5728"/>
                    <a:pt x="8276" y="4335"/>
                  </a:cubicBezTo>
                  <a:lnTo>
                    <a:pt x="8276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22"/>
            <p:cNvSpPr/>
            <p:nvPr/>
          </p:nvSpPr>
          <p:spPr>
            <a:xfrm>
              <a:off x="3441338" y="826725"/>
              <a:ext cx="180400" cy="4049050"/>
            </a:xfrm>
            <a:custGeom>
              <a:rect b="b" l="l" r="r" t="t"/>
              <a:pathLst>
                <a:path extrusionOk="0" fill="none" h="161962" w="7216">
                  <a:moveTo>
                    <a:pt x="6668" y="161961"/>
                  </a:moveTo>
                  <a:lnTo>
                    <a:pt x="6668" y="119968"/>
                  </a:lnTo>
                  <a:lnTo>
                    <a:pt x="6668" y="113848"/>
                  </a:lnTo>
                  <a:cubicBezTo>
                    <a:pt x="6668" y="111776"/>
                    <a:pt x="6668" y="109657"/>
                    <a:pt x="6692" y="107490"/>
                  </a:cubicBezTo>
                  <a:cubicBezTo>
                    <a:pt x="6728" y="105323"/>
                    <a:pt x="6787" y="103109"/>
                    <a:pt x="6871" y="100858"/>
                  </a:cubicBezTo>
                  <a:cubicBezTo>
                    <a:pt x="6966" y="98596"/>
                    <a:pt x="7049" y="96334"/>
                    <a:pt x="7133" y="94048"/>
                  </a:cubicBezTo>
                  <a:cubicBezTo>
                    <a:pt x="7204" y="91786"/>
                    <a:pt x="7216" y="89500"/>
                    <a:pt x="7144" y="87262"/>
                  </a:cubicBezTo>
                  <a:cubicBezTo>
                    <a:pt x="6978" y="85047"/>
                    <a:pt x="6668" y="82868"/>
                    <a:pt x="6228" y="80749"/>
                  </a:cubicBezTo>
                  <a:cubicBezTo>
                    <a:pt x="5775" y="78630"/>
                    <a:pt x="5228" y="76534"/>
                    <a:pt x="4632" y="74474"/>
                  </a:cubicBezTo>
                  <a:cubicBezTo>
                    <a:pt x="4037" y="72414"/>
                    <a:pt x="3430" y="70355"/>
                    <a:pt x="2822" y="68307"/>
                  </a:cubicBezTo>
                  <a:cubicBezTo>
                    <a:pt x="2251" y="66259"/>
                    <a:pt x="1727" y="64211"/>
                    <a:pt x="1251" y="62163"/>
                  </a:cubicBezTo>
                  <a:cubicBezTo>
                    <a:pt x="858" y="60223"/>
                    <a:pt x="536" y="58282"/>
                    <a:pt x="322" y="56329"/>
                  </a:cubicBezTo>
                  <a:cubicBezTo>
                    <a:pt x="96" y="54388"/>
                    <a:pt x="1" y="52436"/>
                    <a:pt x="13" y="50495"/>
                  </a:cubicBezTo>
                  <a:cubicBezTo>
                    <a:pt x="13" y="48542"/>
                    <a:pt x="132" y="46614"/>
                    <a:pt x="346" y="44685"/>
                  </a:cubicBezTo>
                  <a:cubicBezTo>
                    <a:pt x="584" y="42601"/>
                    <a:pt x="906" y="40542"/>
                    <a:pt x="1298" y="38506"/>
                  </a:cubicBezTo>
                  <a:cubicBezTo>
                    <a:pt x="1691" y="36470"/>
                    <a:pt x="2120" y="34469"/>
                    <a:pt x="2572" y="32517"/>
                  </a:cubicBezTo>
                  <a:cubicBezTo>
                    <a:pt x="3037" y="30564"/>
                    <a:pt x="3489" y="28671"/>
                    <a:pt x="3918" y="26837"/>
                  </a:cubicBezTo>
                  <a:cubicBezTo>
                    <a:pt x="4358" y="24992"/>
                    <a:pt x="4763" y="23230"/>
                    <a:pt x="5108" y="21539"/>
                  </a:cubicBezTo>
                  <a:cubicBezTo>
                    <a:pt x="5787" y="18170"/>
                    <a:pt x="6251" y="15122"/>
                    <a:pt x="6454" y="12467"/>
                  </a:cubicBezTo>
                  <a:cubicBezTo>
                    <a:pt x="6656" y="9812"/>
                    <a:pt x="6668" y="7561"/>
                    <a:pt x="6668" y="5728"/>
                  </a:cubicBezTo>
                  <a:lnTo>
                    <a:pt x="6668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22"/>
            <p:cNvSpPr/>
            <p:nvPr/>
          </p:nvSpPr>
          <p:spPr>
            <a:xfrm>
              <a:off x="3219888" y="827025"/>
              <a:ext cx="177125" cy="4048750"/>
            </a:xfrm>
            <a:custGeom>
              <a:rect b="b" l="l" r="r" t="t"/>
              <a:pathLst>
                <a:path extrusionOk="0" fill="none" h="161950" w="7085">
                  <a:moveTo>
                    <a:pt x="4299" y="161949"/>
                  </a:moveTo>
                  <a:lnTo>
                    <a:pt x="4299" y="125826"/>
                  </a:lnTo>
                  <a:cubicBezTo>
                    <a:pt x="4299" y="123909"/>
                    <a:pt x="4299" y="121956"/>
                    <a:pt x="4322" y="119932"/>
                  </a:cubicBezTo>
                  <a:cubicBezTo>
                    <a:pt x="4346" y="117908"/>
                    <a:pt x="4441" y="115789"/>
                    <a:pt x="4620" y="113574"/>
                  </a:cubicBezTo>
                  <a:cubicBezTo>
                    <a:pt x="4811" y="111360"/>
                    <a:pt x="5061" y="109062"/>
                    <a:pt x="5358" y="106716"/>
                  </a:cubicBezTo>
                  <a:cubicBezTo>
                    <a:pt x="5656" y="104371"/>
                    <a:pt x="5954" y="102001"/>
                    <a:pt x="6227" y="99632"/>
                  </a:cubicBezTo>
                  <a:cubicBezTo>
                    <a:pt x="6513" y="97263"/>
                    <a:pt x="6739" y="94893"/>
                    <a:pt x="6894" y="92572"/>
                  </a:cubicBezTo>
                  <a:cubicBezTo>
                    <a:pt x="7037" y="90250"/>
                    <a:pt x="7085" y="87964"/>
                    <a:pt x="7001" y="85737"/>
                  </a:cubicBezTo>
                  <a:cubicBezTo>
                    <a:pt x="6858" y="83547"/>
                    <a:pt x="6573" y="81415"/>
                    <a:pt x="6132" y="79356"/>
                  </a:cubicBezTo>
                  <a:cubicBezTo>
                    <a:pt x="5692" y="77296"/>
                    <a:pt x="5144" y="75284"/>
                    <a:pt x="4561" y="73307"/>
                  </a:cubicBezTo>
                  <a:cubicBezTo>
                    <a:pt x="3965" y="71343"/>
                    <a:pt x="3358" y="69378"/>
                    <a:pt x="2787" y="67426"/>
                  </a:cubicBezTo>
                  <a:cubicBezTo>
                    <a:pt x="2203" y="65473"/>
                    <a:pt x="1691" y="63509"/>
                    <a:pt x="1227" y="61544"/>
                  </a:cubicBezTo>
                  <a:cubicBezTo>
                    <a:pt x="834" y="59532"/>
                    <a:pt x="512" y="57508"/>
                    <a:pt x="262" y="55484"/>
                  </a:cubicBezTo>
                  <a:cubicBezTo>
                    <a:pt x="120" y="53698"/>
                    <a:pt x="24" y="51888"/>
                    <a:pt x="12" y="50090"/>
                  </a:cubicBezTo>
                  <a:cubicBezTo>
                    <a:pt x="0" y="48280"/>
                    <a:pt x="72" y="46471"/>
                    <a:pt x="215" y="44685"/>
                  </a:cubicBezTo>
                  <a:cubicBezTo>
                    <a:pt x="370" y="42887"/>
                    <a:pt x="560" y="41113"/>
                    <a:pt x="786" y="39363"/>
                  </a:cubicBezTo>
                  <a:cubicBezTo>
                    <a:pt x="1012" y="37612"/>
                    <a:pt x="1263" y="35898"/>
                    <a:pt x="1536" y="34207"/>
                  </a:cubicBezTo>
                  <a:cubicBezTo>
                    <a:pt x="2096" y="30814"/>
                    <a:pt x="2656" y="27576"/>
                    <a:pt x="3132" y="24539"/>
                  </a:cubicBezTo>
                  <a:cubicBezTo>
                    <a:pt x="3608" y="21503"/>
                    <a:pt x="3953" y="18682"/>
                    <a:pt x="4120" y="16134"/>
                  </a:cubicBezTo>
                  <a:cubicBezTo>
                    <a:pt x="4287" y="13574"/>
                    <a:pt x="4299" y="11300"/>
                    <a:pt x="4299" y="9335"/>
                  </a:cubicBezTo>
                  <a:cubicBezTo>
                    <a:pt x="4299" y="7359"/>
                    <a:pt x="4299" y="5668"/>
                    <a:pt x="4299" y="4287"/>
                  </a:cubicBezTo>
                  <a:lnTo>
                    <a:pt x="4299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22"/>
            <p:cNvSpPr/>
            <p:nvPr/>
          </p:nvSpPr>
          <p:spPr>
            <a:xfrm>
              <a:off x="2999613" y="827025"/>
              <a:ext cx="195600" cy="4048750"/>
            </a:xfrm>
            <a:custGeom>
              <a:rect b="b" l="l" r="r" t="t"/>
              <a:pathLst>
                <a:path extrusionOk="0" fill="none" h="161950" w="7824">
                  <a:moveTo>
                    <a:pt x="1882" y="161949"/>
                  </a:moveTo>
                  <a:lnTo>
                    <a:pt x="1882" y="141506"/>
                  </a:lnTo>
                  <a:lnTo>
                    <a:pt x="1882" y="131398"/>
                  </a:lnTo>
                  <a:cubicBezTo>
                    <a:pt x="1882" y="129588"/>
                    <a:pt x="1882" y="127719"/>
                    <a:pt x="1942" y="125766"/>
                  </a:cubicBezTo>
                  <a:cubicBezTo>
                    <a:pt x="2013" y="123814"/>
                    <a:pt x="2156" y="121754"/>
                    <a:pt x="2430" y="119551"/>
                  </a:cubicBezTo>
                  <a:cubicBezTo>
                    <a:pt x="2715" y="117348"/>
                    <a:pt x="3108" y="115027"/>
                    <a:pt x="3608" y="112622"/>
                  </a:cubicBezTo>
                  <a:cubicBezTo>
                    <a:pt x="4097" y="110205"/>
                    <a:pt x="4632" y="107728"/>
                    <a:pt x="5180" y="105228"/>
                  </a:cubicBezTo>
                  <a:cubicBezTo>
                    <a:pt x="5716" y="102728"/>
                    <a:pt x="6228" y="100227"/>
                    <a:pt x="6645" y="97763"/>
                  </a:cubicBezTo>
                  <a:cubicBezTo>
                    <a:pt x="7073" y="95298"/>
                    <a:pt x="7395" y="92881"/>
                    <a:pt x="7585" y="90536"/>
                  </a:cubicBezTo>
                  <a:cubicBezTo>
                    <a:pt x="7776" y="88190"/>
                    <a:pt x="7823" y="85916"/>
                    <a:pt x="7704" y="83725"/>
                  </a:cubicBezTo>
                  <a:cubicBezTo>
                    <a:pt x="7561" y="81558"/>
                    <a:pt x="7252" y="79475"/>
                    <a:pt x="6823" y="77475"/>
                  </a:cubicBezTo>
                  <a:cubicBezTo>
                    <a:pt x="6359" y="75486"/>
                    <a:pt x="5799" y="73545"/>
                    <a:pt x="5180" y="71664"/>
                  </a:cubicBezTo>
                  <a:cubicBezTo>
                    <a:pt x="4561" y="69783"/>
                    <a:pt x="3930" y="67926"/>
                    <a:pt x="3311" y="66080"/>
                  </a:cubicBezTo>
                  <a:cubicBezTo>
                    <a:pt x="2692" y="64235"/>
                    <a:pt x="2120" y="62389"/>
                    <a:pt x="1632" y="60508"/>
                  </a:cubicBezTo>
                  <a:cubicBezTo>
                    <a:pt x="1156" y="58639"/>
                    <a:pt x="763" y="56722"/>
                    <a:pt x="465" y="54793"/>
                  </a:cubicBezTo>
                  <a:cubicBezTo>
                    <a:pt x="227" y="52805"/>
                    <a:pt x="84" y="50805"/>
                    <a:pt x="13" y="48792"/>
                  </a:cubicBezTo>
                  <a:cubicBezTo>
                    <a:pt x="1" y="46578"/>
                    <a:pt x="60" y="44375"/>
                    <a:pt x="191" y="42184"/>
                  </a:cubicBezTo>
                  <a:cubicBezTo>
                    <a:pt x="310" y="39994"/>
                    <a:pt x="489" y="37839"/>
                    <a:pt x="679" y="35731"/>
                  </a:cubicBezTo>
                  <a:cubicBezTo>
                    <a:pt x="870" y="33636"/>
                    <a:pt x="1072" y="31576"/>
                    <a:pt x="1251" y="29588"/>
                  </a:cubicBezTo>
                  <a:cubicBezTo>
                    <a:pt x="1430" y="27599"/>
                    <a:pt x="1584" y="25682"/>
                    <a:pt x="1680" y="23849"/>
                  </a:cubicBezTo>
                  <a:cubicBezTo>
                    <a:pt x="1858" y="20170"/>
                    <a:pt x="1894" y="16848"/>
                    <a:pt x="1882" y="13931"/>
                  </a:cubicBezTo>
                  <a:lnTo>
                    <a:pt x="1882" y="6466"/>
                  </a:lnTo>
                  <a:lnTo>
                    <a:pt x="1882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22"/>
            <p:cNvSpPr/>
            <p:nvPr/>
          </p:nvSpPr>
          <p:spPr>
            <a:xfrm>
              <a:off x="2765963" y="827025"/>
              <a:ext cx="227125" cy="4048750"/>
            </a:xfrm>
            <a:custGeom>
              <a:rect b="b" l="l" r="r" t="t"/>
              <a:pathLst>
                <a:path extrusionOk="0" fill="none" h="161950" w="9085">
                  <a:moveTo>
                    <a:pt x="0" y="161949"/>
                  </a:moveTo>
                  <a:lnTo>
                    <a:pt x="0" y="141506"/>
                  </a:lnTo>
                  <a:cubicBezTo>
                    <a:pt x="0" y="138399"/>
                    <a:pt x="0" y="135005"/>
                    <a:pt x="48" y="131362"/>
                  </a:cubicBezTo>
                  <a:cubicBezTo>
                    <a:pt x="72" y="129540"/>
                    <a:pt x="179" y="127612"/>
                    <a:pt x="393" y="125552"/>
                  </a:cubicBezTo>
                  <a:cubicBezTo>
                    <a:pt x="620" y="123492"/>
                    <a:pt x="977" y="121289"/>
                    <a:pt x="1513" y="118920"/>
                  </a:cubicBezTo>
                  <a:cubicBezTo>
                    <a:pt x="2036" y="116563"/>
                    <a:pt x="2703" y="114062"/>
                    <a:pt x="3453" y="111491"/>
                  </a:cubicBezTo>
                  <a:cubicBezTo>
                    <a:pt x="4203" y="108907"/>
                    <a:pt x="4989" y="106276"/>
                    <a:pt x="5751" y="103633"/>
                  </a:cubicBezTo>
                  <a:cubicBezTo>
                    <a:pt x="6501" y="101001"/>
                    <a:pt x="7180" y="98382"/>
                    <a:pt x="7728" y="95846"/>
                  </a:cubicBezTo>
                  <a:cubicBezTo>
                    <a:pt x="8275" y="93298"/>
                    <a:pt x="8668" y="90833"/>
                    <a:pt x="8871" y="88488"/>
                  </a:cubicBezTo>
                  <a:cubicBezTo>
                    <a:pt x="9073" y="86130"/>
                    <a:pt x="9085" y="83892"/>
                    <a:pt x="8906" y="81761"/>
                  </a:cubicBezTo>
                  <a:cubicBezTo>
                    <a:pt x="8716" y="79641"/>
                    <a:pt x="8359" y="77617"/>
                    <a:pt x="7859" y="75689"/>
                  </a:cubicBezTo>
                  <a:cubicBezTo>
                    <a:pt x="7370" y="73760"/>
                    <a:pt x="6763" y="71902"/>
                    <a:pt x="6096" y="70105"/>
                  </a:cubicBezTo>
                  <a:cubicBezTo>
                    <a:pt x="5430" y="68295"/>
                    <a:pt x="4727" y="66533"/>
                    <a:pt x="4037" y="64771"/>
                  </a:cubicBezTo>
                  <a:cubicBezTo>
                    <a:pt x="3358" y="62997"/>
                    <a:pt x="2727" y="61223"/>
                    <a:pt x="2179" y="59425"/>
                  </a:cubicBezTo>
                  <a:cubicBezTo>
                    <a:pt x="1632" y="57615"/>
                    <a:pt x="1191" y="55769"/>
                    <a:pt x="834" y="53900"/>
                  </a:cubicBezTo>
                  <a:cubicBezTo>
                    <a:pt x="560" y="51971"/>
                    <a:pt x="346" y="50019"/>
                    <a:pt x="239" y="48030"/>
                  </a:cubicBezTo>
                  <a:cubicBezTo>
                    <a:pt x="143" y="46030"/>
                    <a:pt x="108" y="44018"/>
                    <a:pt x="119" y="42018"/>
                  </a:cubicBezTo>
                  <a:cubicBezTo>
                    <a:pt x="119" y="40018"/>
                    <a:pt x="143" y="38053"/>
                    <a:pt x="155" y="36136"/>
                  </a:cubicBezTo>
                  <a:cubicBezTo>
                    <a:pt x="179" y="34231"/>
                    <a:pt x="179" y="32362"/>
                    <a:pt x="155" y="30552"/>
                  </a:cubicBezTo>
                  <a:cubicBezTo>
                    <a:pt x="119" y="26933"/>
                    <a:pt x="60" y="23527"/>
                    <a:pt x="24" y="20420"/>
                  </a:cubicBezTo>
                  <a:cubicBezTo>
                    <a:pt x="0" y="17324"/>
                    <a:pt x="0" y="14491"/>
                    <a:pt x="0" y="11990"/>
                  </a:cubicBezTo>
                  <a:lnTo>
                    <a:pt x="0" y="5549"/>
                  </a:ln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22"/>
            <p:cNvSpPr/>
            <p:nvPr/>
          </p:nvSpPr>
          <p:spPr>
            <a:xfrm>
              <a:off x="2485263" y="826725"/>
              <a:ext cx="284000" cy="4049050"/>
            </a:xfrm>
            <a:custGeom>
              <a:rect b="b" l="l" r="r" t="t"/>
              <a:pathLst>
                <a:path extrusionOk="0" fill="none" h="161962" w="11360">
                  <a:moveTo>
                    <a:pt x="1" y="161961"/>
                  </a:moveTo>
                  <a:lnTo>
                    <a:pt x="1" y="149960"/>
                  </a:lnTo>
                  <a:lnTo>
                    <a:pt x="1" y="141518"/>
                  </a:lnTo>
                  <a:cubicBezTo>
                    <a:pt x="1" y="138411"/>
                    <a:pt x="1" y="135017"/>
                    <a:pt x="132" y="131326"/>
                  </a:cubicBezTo>
                  <a:cubicBezTo>
                    <a:pt x="203" y="129481"/>
                    <a:pt x="370" y="127505"/>
                    <a:pt x="679" y="125385"/>
                  </a:cubicBezTo>
                  <a:cubicBezTo>
                    <a:pt x="1001" y="123278"/>
                    <a:pt x="1489" y="120980"/>
                    <a:pt x="2156" y="118527"/>
                  </a:cubicBezTo>
                  <a:cubicBezTo>
                    <a:pt x="2823" y="116075"/>
                    <a:pt x="3656" y="113479"/>
                    <a:pt x="4585" y="110788"/>
                  </a:cubicBezTo>
                  <a:cubicBezTo>
                    <a:pt x="5513" y="108097"/>
                    <a:pt x="6490" y="105335"/>
                    <a:pt x="7418" y="102585"/>
                  </a:cubicBezTo>
                  <a:cubicBezTo>
                    <a:pt x="8359" y="99835"/>
                    <a:pt x="9192" y="97120"/>
                    <a:pt x="9847" y="94512"/>
                  </a:cubicBezTo>
                  <a:cubicBezTo>
                    <a:pt x="10502" y="91893"/>
                    <a:pt x="10955" y="89393"/>
                    <a:pt x="11157" y="87047"/>
                  </a:cubicBezTo>
                  <a:cubicBezTo>
                    <a:pt x="11359" y="84702"/>
                    <a:pt x="11312" y="82499"/>
                    <a:pt x="11038" y="80439"/>
                  </a:cubicBezTo>
                  <a:cubicBezTo>
                    <a:pt x="10776" y="78368"/>
                    <a:pt x="10312" y="76427"/>
                    <a:pt x="9716" y="74570"/>
                  </a:cubicBezTo>
                  <a:cubicBezTo>
                    <a:pt x="9109" y="72724"/>
                    <a:pt x="8419" y="70926"/>
                    <a:pt x="7704" y="69164"/>
                  </a:cubicBezTo>
                  <a:cubicBezTo>
                    <a:pt x="7002" y="67390"/>
                    <a:pt x="6299" y="65640"/>
                    <a:pt x="5644" y="63902"/>
                  </a:cubicBezTo>
                  <a:cubicBezTo>
                    <a:pt x="4990" y="62151"/>
                    <a:pt x="4382" y="60389"/>
                    <a:pt x="3847" y="58591"/>
                  </a:cubicBezTo>
                  <a:cubicBezTo>
                    <a:pt x="3323" y="56805"/>
                    <a:pt x="2882" y="54972"/>
                    <a:pt x="2513" y="53114"/>
                  </a:cubicBezTo>
                  <a:cubicBezTo>
                    <a:pt x="2227" y="51198"/>
                    <a:pt x="2025" y="49245"/>
                    <a:pt x="1858" y="47280"/>
                  </a:cubicBezTo>
                  <a:cubicBezTo>
                    <a:pt x="1763" y="45256"/>
                    <a:pt x="1703" y="43256"/>
                    <a:pt x="1632" y="41268"/>
                  </a:cubicBezTo>
                  <a:cubicBezTo>
                    <a:pt x="1561" y="39291"/>
                    <a:pt x="1489" y="37363"/>
                    <a:pt x="1394" y="35493"/>
                  </a:cubicBezTo>
                  <a:cubicBezTo>
                    <a:pt x="1287" y="33624"/>
                    <a:pt x="1168" y="31826"/>
                    <a:pt x="1049" y="30076"/>
                  </a:cubicBezTo>
                  <a:cubicBezTo>
                    <a:pt x="787" y="26587"/>
                    <a:pt x="537" y="23313"/>
                    <a:pt x="358" y="20289"/>
                  </a:cubicBezTo>
                  <a:cubicBezTo>
                    <a:pt x="168" y="17265"/>
                    <a:pt x="72" y="14479"/>
                    <a:pt x="37" y="11990"/>
                  </a:cubicBezTo>
                  <a:cubicBezTo>
                    <a:pt x="1" y="9502"/>
                    <a:pt x="1" y="7335"/>
                    <a:pt x="1" y="5561"/>
                  </a:cubicBez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22"/>
            <p:cNvSpPr/>
            <p:nvPr/>
          </p:nvSpPr>
          <p:spPr>
            <a:xfrm>
              <a:off x="2204288" y="827025"/>
              <a:ext cx="287250" cy="4048750"/>
            </a:xfrm>
            <a:custGeom>
              <a:rect b="b" l="l" r="r" t="t"/>
              <a:pathLst>
                <a:path extrusionOk="0" fill="none" h="161950" w="11490">
                  <a:moveTo>
                    <a:pt x="0" y="161949"/>
                  </a:moveTo>
                  <a:lnTo>
                    <a:pt x="0" y="149948"/>
                  </a:lnTo>
                  <a:lnTo>
                    <a:pt x="0" y="141506"/>
                  </a:lnTo>
                  <a:cubicBezTo>
                    <a:pt x="0" y="138399"/>
                    <a:pt x="12" y="135005"/>
                    <a:pt x="143" y="131326"/>
                  </a:cubicBezTo>
                  <a:cubicBezTo>
                    <a:pt x="203" y="129481"/>
                    <a:pt x="369" y="127516"/>
                    <a:pt x="655" y="125433"/>
                  </a:cubicBezTo>
                  <a:cubicBezTo>
                    <a:pt x="929" y="123337"/>
                    <a:pt x="1393" y="121087"/>
                    <a:pt x="2012" y="118658"/>
                  </a:cubicBezTo>
                  <a:cubicBezTo>
                    <a:pt x="2644" y="116241"/>
                    <a:pt x="3441" y="113658"/>
                    <a:pt x="4382" y="110967"/>
                  </a:cubicBezTo>
                  <a:cubicBezTo>
                    <a:pt x="5311" y="108276"/>
                    <a:pt x="6311" y="105502"/>
                    <a:pt x="7287" y="102716"/>
                  </a:cubicBezTo>
                  <a:cubicBezTo>
                    <a:pt x="8275" y="99942"/>
                    <a:pt x="9168" y="97191"/>
                    <a:pt x="9883" y="94536"/>
                  </a:cubicBezTo>
                  <a:cubicBezTo>
                    <a:pt x="10597" y="91881"/>
                    <a:pt x="11085" y="89357"/>
                    <a:pt x="11287" y="87011"/>
                  </a:cubicBezTo>
                  <a:cubicBezTo>
                    <a:pt x="11490" y="84654"/>
                    <a:pt x="11407" y="82475"/>
                    <a:pt x="11085" y="80451"/>
                  </a:cubicBezTo>
                  <a:cubicBezTo>
                    <a:pt x="10764" y="78427"/>
                    <a:pt x="10240" y="76510"/>
                    <a:pt x="9668" y="74641"/>
                  </a:cubicBezTo>
                  <a:cubicBezTo>
                    <a:pt x="9097" y="72783"/>
                    <a:pt x="8501" y="70962"/>
                    <a:pt x="7894" y="69164"/>
                  </a:cubicBezTo>
                  <a:cubicBezTo>
                    <a:pt x="7299" y="67366"/>
                    <a:pt x="6704" y="65580"/>
                    <a:pt x="6168" y="63782"/>
                  </a:cubicBezTo>
                  <a:cubicBezTo>
                    <a:pt x="5620" y="61985"/>
                    <a:pt x="5120" y="60175"/>
                    <a:pt x="4703" y="58329"/>
                  </a:cubicBezTo>
                  <a:cubicBezTo>
                    <a:pt x="4287" y="56484"/>
                    <a:pt x="3953" y="54591"/>
                    <a:pt x="3739" y="52650"/>
                  </a:cubicBezTo>
                  <a:cubicBezTo>
                    <a:pt x="3513" y="50697"/>
                    <a:pt x="3394" y="48685"/>
                    <a:pt x="3298" y="46685"/>
                  </a:cubicBezTo>
                  <a:cubicBezTo>
                    <a:pt x="3275" y="44625"/>
                    <a:pt x="3227" y="42601"/>
                    <a:pt x="3144" y="40637"/>
                  </a:cubicBezTo>
                  <a:cubicBezTo>
                    <a:pt x="3060" y="38672"/>
                    <a:pt x="2941" y="36767"/>
                    <a:pt x="2774" y="34934"/>
                  </a:cubicBezTo>
                  <a:cubicBezTo>
                    <a:pt x="2620" y="33088"/>
                    <a:pt x="2429" y="31314"/>
                    <a:pt x="2227" y="29600"/>
                  </a:cubicBezTo>
                  <a:cubicBezTo>
                    <a:pt x="1810" y="26171"/>
                    <a:pt x="1393" y="22968"/>
                    <a:pt x="1024" y="20003"/>
                  </a:cubicBezTo>
                  <a:cubicBezTo>
                    <a:pt x="667" y="17050"/>
                    <a:pt x="405" y="14336"/>
                    <a:pt x="250" y="11895"/>
                  </a:cubicBezTo>
                  <a:cubicBezTo>
                    <a:pt x="96" y="9466"/>
                    <a:pt x="36" y="7323"/>
                    <a:pt x="12" y="5549"/>
                  </a:cubicBezTo>
                  <a:cubicBezTo>
                    <a:pt x="12" y="2001"/>
                    <a:pt x="12" y="1"/>
                    <a:pt x="12" y="1"/>
                  </a:cubicBez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22"/>
            <p:cNvSpPr/>
            <p:nvPr/>
          </p:nvSpPr>
          <p:spPr>
            <a:xfrm>
              <a:off x="1923588" y="827025"/>
              <a:ext cx="216125" cy="4048750"/>
            </a:xfrm>
            <a:custGeom>
              <a:rect b="b" l="l" r="r" t="t"/>
              <a:pathLst>
                <a:path extrusionOk="0" fill="none" h="161950" w="8645">
                  <a:moveTo>
                    <a:pt x="1" y="161949"/>
                  </a:moveTo>
                  <a:lnTo>
                    <a:pt x="1" y="149948"/>
                  </a:lnTo>
                  <a:lnTo>
                    <a:pt x="1" y="141506"/>
                  </a:lnTo>
                  <a:cubicBezTo>
                    <a:pt x="1" y="138399"/>
                    <a:pt x="1" y="135005"/>
                    <a:pt x="60" y="131362"/>
                  </a:cubicBezTo>
                  <a:cubicBezTo>
                    <a:pt x="84" y="129552"/>
                    <a:pt x="179" y="127635"/>
                    <a:pt x="346" y="125635"/>
                  </a:cubicBezTo>
                  <a:cubicBezTo>
                    <a:pt x="501" y="123623"/>
                    <a:pt x="775" y="121492"/>
                    <a:pt x="1179" y="119242"/>
                  </a:cubicBezTo>
                  <a:cubicBezTo>
                    <a:pt x="1584" y="116979"/>
                    <a:pt x="2120" y="114586"/>
                    <a:pt x="2799" y="112062"/>
                  </a:cubicBezTo>
                  <a:cubicBezTo>
                    <a:pt x="3477" y="109526"/>
                    <a:pt x="4251" y="106907"/>
                    <a:pt x="5049" y="104252"/>
                  </a:cubicBezTo>
                  <a:cubicBezTo>
                    <a:pt x="5835" y="101597"/>
                    <a:pt x="6585" y="98941"/>
                    <a:pt x="7192" y="96358"/>
                  </a:cubicBezTo>
                  <a:cubicBezTo>
                    <a:pt x="7811" y="93762"/>
                    <a:pt x="8240" y="91274"/>
                    <a:pt x="8442" y="88928"/>
                  </a:cubicBezTo>
                  <a:cubicBezTo>
                    <a:pt x="8645" y="86571"/>
                    <a:pt x="8621" y="84356"/>
                    <a:pt x="8395" y="82261"/>
                  </a:cubicBezTo>
                  <a:cubicBezTo>
                    <a:pt x="8180" y="80165"/>
                    <a:pt x="7883" y="78129"/>
                    <a:pt x="7537" y="76141"/>
                  </a:cubicBezTo>
                  <a:cubicBezTo>
                    <a:pt x="7192" y="74165"/>
                    <a:pt x="6835" y="72212"/>
                    <a:pt x="6466" y="70283"/>
                  </a:cubicBezTo>
                  <a:cubicBezTo>
                    <a:pt x="6109" y="68342"/>
                    <a:pt x="5763" y="66426"/>
                    <a:pt x="5466" y="64485"/>
                  </a:cubicBezTo>
                  <a:cubicBezTo>
                    <a:pt x="5156" y="62556"/>
                    <a:pt x="4906" y="60603"/>
                    <a:pt x="4728" y="58603"/>
                  </a:cubicBezTo>
                  <a:cubicBezTo>
                    <a:pt x="4549" y="56615"/>
                    <a:pt x="4466" y="54579"/>
                    <a:pt x="4466" y="52495"/>
                  </a:cubicBezTo>
                  <a:cubicBezTo>
                    <a:pt x="4477" y="50400"/>
                    <a:pt x="4525" y="48280"/>
                    <a:pt x="4525" y="46209"/>
                  </a:cubicBezTo>
                  <a:cubicBezTo>
                    <a:pt x="4561" y="43935"/>
                    <a:pt x="4513" y="41744"/>
                    <a:pt x="4394" y="39648"/>
                  </a:cubicBezTo>
                  <a:cubicBezTo>
                    <a:pt x="4275" y="37541"/>
                    <a:pt x="4073" y="35517"/>
                    <a:pt x="3835" y="33576"/>
                  </a:cubicBezTo>
                  <a:cubicBezTo>
                    <a:pt x="3585" y="31624"/>
                    <a:pt x="3311" y="29754"/>
                    <a:pt x="3013" y="27957"/>
                  </a:cubicBezTo>
                  <a:cubicBezTo>
                    <a:pt x="2715" y="26159"/>
                    <a:pt x="2418" y="24432"/>
                    <a:pt x="2132" y="22765"/>
                  </a:cubicBezTo>
                  <a:cubicBezTo>
                    <a:pt x="1549" y="19455"/>
                    <a:pt x="1060" y="16396"/>
                    <a:pt x="715" y="13657"/>
                  </a:cubicBezTo>
                  <a:cubicBezTo>
                    <a:pt x="370" y="10907"/>
                    <a:pt x="167" y="8478"/>
                    <a:pt x="60" y="6454"/>
                  </a:cubicBezTo>
                  <a:cubicBezTo>
                    <a:pt x="1" y="2346"/>
                    <a:pt x="1" y="1"/>
                    <a:pt x="1" y="1"/>
                  </a:cubicBez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22"/>
            <p:cNvSpPr/>
            <p:nvPr/>
          </p:nvSpPr>
          <p:spPr>
            <a:xfrm>
              <a:off x="1642913" y="826725"/>
              <a:ext cx="129200" cy="4049050"/>
            </a:xfrm>
            <a:custGeom>
              <a:rect b="b" l="l" r="r" t="t"/>
              <a:pathLst>
                <a:path extrusionOk="0" fill="none" h="161962" w="5168">
                  <a:moveTo>
                    <a:pt x="0" y="161961"/>
                  </a:moveTo>
                  <a:lnTo>
                    <a:pt x="0" y="141518"/>
                  </a:lnTo>
                  <a:cubicBezTo>
                    <a:pt x="0" y="138411"/>
                    <a:pt x="0" y="135017"/>
                    <a:pt x="0" y="131410"/>
                  </a:cubicBezTo>
                  <a:cubicBezTo>
                    <a:pt x="12" y="129600"/>
                    <a:pt x="24" y="127731"/>
                    <a:pt x="72" y="125802"/>
                  </a:cubicBezTo>
                  <a:cubicBezTo>
                    <a:pt x="119" y="123861"/>
                    <a:pt x="214" y="121861"/>
                    <a:pt x="357" y="119777"/>
                  </a:cubicBezTo>
                  <a:cubicBezTo>
                    <a:pt x="512" y="117682"/>
                    <a:pt x="726" y="115503"/>
                    <a:pt x="1024" y="113241"/>
                  </a:cubicBezTo>
                  <a:cubicBezTo>
                    <a:pt x="1334" y="110979"/>
                    <a:pt x="1703" y="108633"/>
                    <a:pt x="2108" y="106228"/>
                  </a:cubicBezTo>
                  <a:cubicBezTo>
                    <a:pt x="2512" y="103823"/>
                    <a:pt x="2929" y="101382"/>
                    <a:pt x="3310" y="98953"/>
                  </a:cubicBezTo>
                  <a:cubicBezTo>
                    <a:pt x="3679" y="96525"/>
                    <a:pt x="3953" y="94131"/>
                    <a:pt x="4108" y="91810"/>
                  </a:cubicBezTo>
                  <a:cubicBezTo>
                    <a:pt x="4274" y="89488"/>
                    <a:pt x="4286" y="87250"/>
                    <a:pt x="4203" y="85059"/>
                  </a:cubicBezTo>
                  <a:cubicBezTo>
                    <a:pt x="4120" y="82880"/>
                    <a:pt x="4024" y="80713"/>
                    <a:pt x="3941" y="78570"/>
                  </a:cubicBezTo>
                  <a:cubicBezTo>
                    <a:pt x="3846" y="76415"/>
                    <a:pt x="3774" y="74284"/>
                    <a:pt x="3727" y="72153"/>
                  </a:cubicBezTo>
                  <a:cubicBezTo>
                    <a:pt x="3679" y="70021"/>
                    <a:pt x="3667" y="67890"/>
                    <a:pt x="3703" y="65735"/>
                  </a:cubicBezTo>
                  <a:cubicBezTo>
                    <a:pt x="3739" y="63592"/>
                    <a:pt x="3846" y="61401"/>
                    <a:pt x="4024" y="59187"/>
                  </a:cubicBezTo>
                  <a:cubicBezTo>
                    <a:pt x="4203" y="56972"/>
                    <a:pt x="4441" y="54734"/>
                    <a:pt x="4679" y="52507"/>
                  </a:cubicBezTo>
                  <a:cubicBezTo>
                    <a:pt x="4858" y="50555"/>
                    <a:pt x="5013" y="48638"/>
                    <a:pt x="5096" y="46780"/>
                  </a:cubicBezTo>
                  <a:cubicBezTo>
                    <a:pt x="5167" y="44935"/>
                    <a:pt x="5167" y="43137"/>
                    <a:pt x="5072" y="41411"/>
                  </a:cubicBezTo>
                  <a:cubicBezTo>
                    <a:pt x="4894" y="37958"/>
                    <a:pt x="4513" y="34707"/>
                    <a:pt x="4024" y="31671"/>
                  </a:cubicBezTo>
                  <a:cubicBezTo>
                    <a:pt x="3524" y="28623"/>
                    <a:pt x="2977" y="25766"/>
                    <a:pt x="2465" y="23087"/>
                  </a:cubicBezTo>
                  <a:cubicBezTo>
                    <a:pt x="1941" y="20408"/>
                    <a:pt x="1477" y="17896"/>
                    <a:pt x="1107" y="15574"/>
                  </a:cubicBezTo>
                  <a:cubicBezTo>
                    <a:pt x="738" y="13252"/>
                    <a:pt x="464" y="11133"/>
                    <a:pt x="298" y="9228"/>
                  </a:cubicBezTo>
                  <a:cubicBezTo>
                    <a:pt x="131" y="7335"/>
                    <a:pt x="48" y="5668"/>
                    <a:pt x="24" y="4299"/>
                  </a:cubicBezTo>
                  <a:cubicBezTo>
                    <a:pt x="0" y="1537"/>
                    <a:pt x="0" y="1"/>
                    <a:pt x="0" y="1"/>
                  </a:cubicBez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22"/>
            <p:cNvSpPr/>
            <p:nvPr/>
          </p:nvSpPr>
          <p:spPr>
            <a:xfrm>
              <a:off x="1362213" y="827025"/>
              <a:ext cx="113725" cy="4048750"/>
            </a:xfrm>
            <a:custGeom>
              <a:rect b="b" l="l" r="r" t="t"/>
              <a:pathLst>
                <a:path extrusionOk="0" fill="none" h="161950" w="4549">
                  <a:moveTo>
                    <a:pt x="1" y="161949"/>
                  </a:moveTo>
                  <a:lnTo>
                    <a:pt x="1" y="131398"/>
                  </a:lnTo>
                  <a:lnTo>
                    <a:pt x="1" y="125826"/>
                  </a:lnTo>
                  <a:cubicBezTo>
                    <a:pt x="1" y="123909"/>
                    <a:pt x="12" y="121956"/>
                    <a:pt x="24" y="119944"/>
                  </a:cubicBezTo>
                  <a:cubicBezTo>
                    <a:pt x="48" y="117932"/>
                    <a:pt x="84" y="115872"/>
                    <a:pt x="143" y="113777"/>
                  </a:cubicBezTo>
                  <a:cubicBezTo>
                    <a:pt x="203" y="111669"/>
                    <a:pt x="286" y="109514"/>
                    <a:pt x="382" y="107323"/>
                  </a:cubicBezTo>
                  <a:cubicBezTo>
                    <a:pt x="477" y="105121"/>
                    <a:pt x="584" y="102894"/>
                    <a:pt x="679" y="100644"/>
                  </a:cubicBezTo>
                  <a:cubicBezTo>
                    <a:pt x="786" y="98394"/>
                    <a:pt x="870" y="96132"/>
                    <a:pt x="905" y="93881"/>
                  </a:cubicBezTo>
                  <a:cubicBezTo>
                    <a:pt x="953" y="91643"/>
                    <a:pt x="953" y="89405"/>
                    <a:pt x="905" y="87190"/>
                  </a:cubicBezTo>
                  <a:cubicBezTo>
                    <a:pt x="870" y="84964"/>
                    <a:pt x="846" y="82737"/>
                    <a:pt x="894" y="80499"/>
                  </a:cubicBezTo>
                  <a:cubicBezTo>
                    <a:pt x="929" y="78248"/>
                    <a:pt x="1060" y="75974"/>
                    <a:pt x="1251" y="73665"/>
                  </a:cubicBezTo>
                  <a:cubicBezTo>
                    <a:pt x="1453" y="71367"/>
                    <a:pt x="1727" y="69033"/>
                    <a:pt x="2060" y="66676"/>
                  </a:cubicBezTo>
                  <a:cubicBezTo>
                    <a:pt x="2429" y="64318"/>
                    <a:pt x="2799" y="61961"/>
                    <a:pt x="3168" y="59627"/>
                  </a:cubicBezTo>
                  <a:cubicBezTo>
                    <a:pt x="3489" y="57448"/>
                    <a:pt x="3775" y="55293"/>
                    <a:pt x="4013" y="53198"/>
                  </a:cubicBezTo>
                  <a:cubicBezTo>
                    <a:pt x="4227" y="51090"/>
                    <a:pt x="4394" y="49042"/>
                    <a:pt x="4477" y="47066"/>
                  </a:cubicBezTo>
                  <a:cubicBezTo>
                    <a:pt x="4549" y="45078"/>
                    <a:pt x="4549" y="43161"/>
                    <a:pt x="4477" y="41303"/>
                  </a:cubicBezTo>
                  <a:cubicBezTo>
                    <a:pt x="4394" y="39446"/>
                    <a:pt x="4251" y="37660"/>
                    <a:pt x="4049" y="35934"/>
                  </a:cubicBezTo>
                  <a:cubicBezTo>
                    <a:pt x="3632" y="32493"/>
                    <a:pt x="3120" y="29242"/>
                    <a:pt x="2596" y="26218"/>
                  </a:cubicBezTo>
                  <a:cubicBezTo>
                    <a:pt x="2060" y="23194"/>
                    <a:pt x="1560" y="20360"/>
                    <a:pt x="1155" y="17741"/>
                  </a:cubicBezTo>
                  <a:cubicBezTo>
                    <a:pt x="751" y="15122"/>
                    <a:pt x="465" y="12705"/>
                    <a:pt x="274" y="10538"/>
                  </a:cubicBezTo>
                  <a:cubicBezTo>
                    <a:pt x="96" y="8383"/>
                    <a:pt x="24" y="6478"/>
                    <a:pt x="1" y="4906"/>
                  </a:cubicBez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22"/>
            <p:cNvSpPr/>
            <p:nvPr/>
          </p:nvSpPr>
          <p:spPr>
            <a:xfrm>
              <a:off x="1081513" y="827025"/>
              <a:ext cx="75950" cy="4048750"/>
            </a:xfrm>
            <a:custGeom>
              <a:rect b="b" l="l" r="r" t="t"/>
              <a:pathLst>
                <a:path extrusionOk="0" fill="none" h="161950" w="3038">
                  <a:moveTo>
                    <a:pt x="1" y="161949"/>
                  </a:moveTo>
                  <a:lnTo>
                    <a:pt x="1" y="125826"/>
                  </a:lnTo>
                  <a:lnTo>
                    <a:pt x="1" y="119956"/>
                  </a:lnTo>
                  <a:lnTo>
                    <a:pt x="1" y="113836"/>
                  </a:lnTo>
                  <a:cubicBezTo>
                    <a:pt x="1" y="111764"/>
                    <a:pt x="1" y="109657"/>
                    <a:pt x="1" y="107514"/>
                  </a:cubicBezTo>
                  <a:cubicBezTo>
                    <a:pt x="13" y="105371"/>
                    <a:pt x="13" y="103204"/>
                    <a:pt x="25" y="101013"/>
                  </a:cubicBezTo>
                  <a:cubicBezTo>
                    <a:pt x="25" y="98834"/>
                    <a:pt x="25" y="96620"/>
                    <a:pt x="25" y="94405"/>
                  </a:cubicBezTo>
                  <a:cubicBezTo>
                    <a:pt x="25" y="92179"/>
                    <a:pt x="25" y="89940"/>
                    <a:pt x="13" y="87702"/>
                  </a:cubicBezTo>
                  <a:cubicBezTo>
                    <a:pt x="13" y="85464"/>
                    <a:pt x="13" y="83213"/>
                    <a:pt x="60" y="80951"/>
                  </a:cubicBezTo>
                  <a:cubicBezTo>
                    <a:pt x="120" y="78677"/>
                    <a:pt x="239" y="76379"/>
                    <a:pt x="430" y="74069"/>
                  </a:cubicBezTo>
                  <a:cubicBezTo>
                    <a:pt x="608" y="72093"/>
                    <a:pt x="811" y="70116"/>
                    <a:pt x="1037" y="68128"/>
                  </a:cubicBezTo>
                  <a:cubicBezTo>
                    <a:pt x="1263" y="66152"/>
                    <a:pt x="1501" y="64175"/>
                    <a:pt x="1739" y="62211"/>
                  </a:cubicBezTo>
                  <a:cubicBezTo>
                    <a:pt x="1965" y="60246"/>
                    <a:pt x="2192" y="58306"/>
                    <a:pt x="2382" y="56389"/>
                  </a:cubicBezTo>
                  <a:cubicBezTo>
                    <a:pt x="2573" y="54472"/>
                    <a:pt x="2727" y="52591"/>
                    <a:pt x="2835" y="50757"/>
                  </a:cubicBezTo>
                  <a:cubicBezTo>
                    <a:pt x="2942" y="48911"/>
                    <a:pt x="3013" y="47114"/>
                    <a:pt x="3025" y="45363"/>
                  </a:cubicBezTo>
                  <a:cubicBezTo>
                    <a:pt x="3037" y="43613"/>
                    <a:pt x="3001" y="41899"/>
                    <a:pt x="2918" y="40244"/>
                  </a:cubicBezTo>
                  <a:cubicBezTo>
                    <a:pt x="2751" y="36946"/>
                    <a:pt x="2466" y="33802"/>
                    <a:pt x="2108" y="30838"/>
                  </a:cubicBezTo>
                  <a:cubicBezTo>
                    <a:pt x="1763" y="27873"/>
                    <a:pt x="1394" y="25075"/>
                    <a:pt x="1073" y="22444"/>
                  </a:cubicBezTo>
                  <a:cubicBezTo>
                    <a:pt x="739" y="19813"/>
                    <a:pt x="477" y="17348"/>
                    <a:pt x="311" y="15062"/>
                  </a:cubicBezTo>
                  <a:cubicBezTo>
                    <a:pt x="132" y="12776"/>
                    <a:pt x="37" y="10681"/>
                    <a:pt x="13" y="8823"/>
                  </a:cubicBezTo>
                  <a:cubicBezTo>
                    <a:pt x="1" y="6966"/>
                    <a:pt x="1" y="5359"/>
                    <a:pt x="1" y="4061"/>
                  </a:cubicBez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22"/>
            <p:cNvSpPr/>
            <p:nvPr/>
          </p:nvSpPr>
          <p:spPr>
            <a:xfrm>
              <a:off x="800838" y="827025"/>
              <a:ext cx="33050" cy="4048750"/>
            </a:xfrm>
            <a:custGeom>
              <a:rect b="b" l="l" r="r" t="t"/>
              <a:pathLst>
                <a:path extrusionOk="0" fill="none" h="161950" w="1322">
                  <a:moveTo>
                    <a:pt x="0" y="161949"/>
                  </a:moveTo>
                  <a:lnTo>
                    <a:pt x="0" y="87714"/>
                  </a:lnTo>
                  <a:cubicBezTo>
                    <a:pt x="0" y="85476"/>
                    <a:pt x="0" y="83225"/>
                    <a:pt x="12" y="80975"/>
                  </a:cubicBezTo>
                  <a:cubicBezTo>
                    <a:pt x="12" y="78725"/>
                    <a:pt x="36" y="76462"/>
                    <a:pt x="84" y="74212"/>
                  </a:cubicBezTo>
                  <a:cubicBezTo>
                    <a:pt x="131" y="71950"/>
                    <a:pt x="215" y="69688"/>
                    <a:pt x="322" y="67426"/>
                  </a:cubicBezTo>
                  <a:cubicBezTo>
                    <a:pt x="453" y="65163"/>
                    <a:pt x="584" y="62901"/>
                    <a:pt x="727" y="60663"/>
                  </a:cubicBezTo>
                  <a:cubicBezTo>
                    <a:pt x="858" y="58425"/>
                    <a:pt x="989" y="56210"/>
                    <a:pt x="1084" y="54031"/>
                  </a:cubicBezTo>
                  <a:cubicBezTo>
                    <a:pt x="1191" y="51852"/>
                    <a:pt x="1262" y="49721"/>
                    <a:pt x="1298" y="47626"/>
                  </a:cubicBezTo>
                  <a:cubicBezTo>
                    <a:pt x="1322" y="45542"/>
                    <a:pt x="1322" y="43506"/>
                    <a:pt x="1274" y="41530"/>
                  </a:cubicBezTo>
                  <a:cubicBezTo>
                    <a:pt x="1227" y="39553"/>
                    <a:pt x="1155" y="37624"/>
                    <a:pt x="1060" y="35755"/>
                  </a:cubicBezTo>
                  <a:cubicBezTo>
                    <a:pt x="965" y="33886"/>
                    <a:pt x="858" y="32064"/>
                    <a:pt x="739" y="30302"/>
                  </a:cubicBezTo>
                  <a:cubicBezTo>
                    <a:pt x="512" y="26790"/>
                    <a:pt x="298" y="23468"/>
                    <a:pt x="167" y="20396"/>
                  </a:cubicBezTo>
                  <a:cubicBezTo>
                    <a:pt x="36" y="17324"/>
                    <a:pt x="0" y="14491"/>
                    <a:pt x="0" y="11990"/>
                  </a:cubicBezTo>
                  <a:cubicBezTo>
                    <a:pt x="0" y="9490"/>
                    <a:pt x="0" y="7323"/>
                    <a:pt x="0" y="5549"/>
                  </a:cubicBez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22"/>
            <p:cNvSpPr/>
            <p:nvPr/>
          </p:nvSpPr>
          <p:spPr>
            <a:xfrm>
              <a:off x="520138" y="827025"/>
              <a:ext cx="4800" cy="4048750"/>
            </a:xfrm>
            <a:custGeom>
              <a:rect b="b" l="l" r="r" t="t"/>
              <a:pathLst>
                <a:path extrusionOk="0" fill="none" h="161950" w="192">
                  <a:moveTo>
                    <a:pt x="1" y="161949"/>
                  </a:moveTo>
                  <a:lnTo>
                    <a:pt x="1" y="74224"/>
                  </a:lnTo>
                  <a:cubicBezTo>
                    <a:pt x="1" y="71986"/>
                    <a:pt x="13" y="69747"/>
                    <a:pt x="13" y="67533"/>
                  </a:cubicBezTo>
                  <a:cubicBezTo>
                    <a:pt x="25" y="65306"/>
                    <a:pt x="36" y="63092"/>
                    <a:pt x="60" y="60901"/>
                  </a:cubicBezTo>
                  <a:cubicBezTo>
                    <a:pt x="84" y="58710"/>
                    <a:pt x="108" y="56531"/>
                    <a:pt x="132" y="54388"/>
                  </a:cubicBezTo>
                  <a:cubicBezTo>
                    <a:pt x="156" y="52245"/>
                    <a:pt x="167" y="50126"/>
                    <a:pt x="179" y="48054"/>
                  </a:cubicBezTo>
                  <a:cubicBezTo>
                    <a:pt x="191" y="45971"/>
                    <a:pt x="191" y="43935"/>
                    <a:pt x="167" y="41946"/>
                  </a:cubicBezTo>
                  <a:cubicBezTo>
                    <a:pt x="156" y="39946"/>
                    <a:pt x="144" y="37993"/>
                    <a:pt x="108" y="36100"/>
                  </a:cubicBezTo>
                  <a:cubicBezTo>
                    <a:pt x="84" y="34195"/>
                    <a:pt x="60" y="32338"/>
                    <a:pt x="48" y="30540"/>
                  </a:cubicBezTo>
                  <a:cubicBezTo>
                    <a:pt x="13" y="26933"/>
                    <a:pt x="1" y="23539"/>
                    <a:pt x="1" y="20432"/>
                  </a:cubicBezTo>
                  <a:lnTo>
                    <a:pt x="1" y="11990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22"/>
            <p:cNvSpPr/>
            <p:nvPr/>
          </p:nvSpPr>
          <p:spPr>
            <a:xfrm>
              <a:off x="239463" y="1043425"/>
              <a:ext cx="7141075" cy="55100"/>
            </a:xfrm>
            <a:custGeom>
              <a:rect b="b" l="l" r="r" t="t"/>
              <a:pathLst>
                <a:path extrusionOk="0" fill="none" h="2204" w="285643">
                  <a:moveTo>
                    <a:pt x="0" y="1239"/>
                  </a:moveTo>
                  <a:lnTo>
                    <a:pt x="6644" y="1239"/>
                  </a:lnTo>
                  <a:cubicBezTo>
                    <a:pt x="8799" y="1239"/>
                    <a:pt x="11430" y="1239"/>
                    <a:pt x="14514" y="1239"/>
                  </a:cubicBezTo>
                  <a:cubicBezTo>
                    <a:pt x="17621" y="1239"/>
                    <a:pt x="21241" y="1191"/>
                    <a:pt x="25360" y="1084"/>
                  </a:cubicBezTo>
                  <a:cubicBezTo>
                    <a:pt x="29480" y="977"/>
                    <a:pt x="34064" y="810"/>
                    <a:pt x="39017" y="620"/>
                  </a:cubicBezTo>
                  <a:cubicBezTo>
                    <a:pt x="41482" y="524"/>
                    <a:pt x="44029" y="429"/>
                    <a:pt x="46637" y="334"/>
                  </a:cubicBezTo>
                  <a:cubicBezTo>
                    <a:pt x="49244" y="251"/>
                    <a:pt x="51888" y="179"/>
                    <a:pt x="54578" y="120"/>
                  </a:cubicBezTo>
                  <a:cubicBezTo>
                    <a:pt x="57257" y="60"/>
                    <a:pt x="59960" y="24"/>
                    <a:pt x="62663" y="12"/>
                  </a:cubicBezTo>
                  <a:cubicBezTo>
                    <a:pt x="65377" y="1"/>
                    <a:pt x="68092" y="12"/>
                    <a:pt x="70807" y="60"/>
                  </a:cubicBezTo>
                  <a:cubicBezTo>
                    <a:pt x="73521" y="96"/>
                    <a:pt x="76236" y="167"/>
                    <a:pt x="78962" y="251"/>
                  </a:cubicBezTo>
                  <a:cubicBezTo>
                    <a:pt x="81701" y="334"/>
                    <a:pt x="84439" y="441"/>
                    <a:pt x="87202" y="560"/>
                  </a:cubicBezTo>
                  <a:cubicBezTo>
                    <a:pt x="89964" y="667"/>
                    <a:pt x="92786" y="786"/>
                    <a:pt x="95643" y="894"/>
                  </a:cubicBezTo>
                  <a:cubicBezTo>
                    <a:pt x="98512" y="1001"/>
                    <a:pt x="101453" y="1084"/>
                    <a:pt x="104454" y="1167"/>
                  </a:cubicBezTo>
                  <a:cubicBezTo>
                    <a:pt x="107514" y="1239"/>
                    <a:pt x="110633" y="1310"/>
                    <a:pt x="113752" y="1382"/>
                  </a:cubicBezTo>
                  <a:cubicBezTo>
                    <a:pt x="116836" y="1465"/>
                    <a:pt x="119872" y="1560"/>
                    <a:pt x="122837" y="1656"/>
                  </a:cubicBezTo>
                  <a:cubicBezTo>
                    <a:pt x="125361" y="1739"/>
                    <a:pt x="127873" y="1810"/>
                    <a:pt x="130362" y="1894"/>
                  </a:cubicBezTo>
                  <a:cubicBezTo>
                    <a:pt x="132850" y="1965"/>
                    <a:pt x="135350" y="2037"/>
                    <a:pt x="137875" y="2084"/>
                  </a:cubicBezTo>
                  <a:cubicBezTo>
                    <a:pt x="140387" y="2132"/>
                    <a:pt x="142959" y="2167"/>
                    <a:pt x="145566" y="2191"/>
                  </a:cubicBezTo>
                  <a:cubicBezTo>
                    <a:pt x="148173" y="2203"/>
                    <a:pt x="150852" y="2203"/>
                    <a:pt x="153591" y="2167"/>
                  </a:cubicBezTo>
                  <a:cubicBezTo>
                    <a:pt x="156329" y="2144"/>
                    <a:pt x="159139" y="2096"/>
                    <a:pt x="162020" y="2025"/>
                  </a:cubicBezTo>
                  <a:cubicBezTo>
                    <a:pt x="164902" y="1953"/>
                    <a:pt x="167831" y="1870"/>
                    <a:pt x="170807" y="1775"/>
                  </a:cubicBezTo>
                  <a:cubicBezTo>
                    <a:pt x="173784" y="1679"/>
                    <a:pt x="176772" y="1584"/>
                    <a:pt x="179749" y="1501"/>
                  </a:cubicBezTo>
                  <a:cubicBezTo>
                    <a:pt x="182725" y="1405"/>
                    <a:pt x="185678" y="1334"/>
                    <a:pt x="188559" y="1298"/>
                  </a:cubicBezTo>
                  <a:cubicBezTo>
                    <a:pt x="191441" y="1251"/>
                    <a:pt x="194239" y="1227"/>
                    <a:pt x="196953" y="1227"/>
                  </a:cubicBezTo>
                  <a:cubicBezTo>
                    <a:pt x="199656" y="1215"/>
                    <a:pt x="202287" y="1215"/>
                    <a:pt x="204847" y="1215"/>
                  </a:cubicBezTo>
                  <a:cubicBezTo>
                    <a:pt x="207419" y="1227"/>
                    <a:pt x="209931" y="1227"/>
                    <a:pt x="212408" y="1239"/>
                  </a:cubicBezTo>
                  <a:cubicBezTo>
                    <a:pt x="215039" y="1239"/>
                    <a:pt x="217623" y="1251"/>
                    <a:pt x="220159" y="1251"/>
                  </a:cubicBezTo>
                  <a:cubicBezTo>
                    <a:pt x="222695" y="1251"/>
                    <a:pt x="225183" y="1251"/>
                    <a:pt x="227624" y="1239"/>
                  </a:cubicBezTo>
                  <a:cubicBezTo>
                    <a:pt x="230053" y="1239"/>
                    <a:pt x="232434" y="1239"/>
                    <a:pt x="234756" y="1239"/>
                  </a:cubicBezTo>
                  <a:lnTo>
                    <a:pt x="241542" y="1239"/>
                  </a:lnTo>
                  <a:lnTo>
                    <a:pt x="247960" y="1239"/>
                  </a:lnTo>
                  <a:lnTo>
                    <a:pt x="253996" y="1239"/>
                  </a:lnTo>
                  <a:lnTo>
                    <a:pt x="285643" y="1239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22"/>
            <p:cNvSpPr/>
            <p:nvPr/>
          </p:nvSpPr>
          <p:spPr>
            <a:xfrm>
              <a:off x="239463" y="1278575"/>
              <a:ext cx="7141075" cy="89625"/>
            </a:xfrm>
            <a:custGeom>
              <a:rect b="b" l="l" r="r" t="t"/>
              <a:pathLst>
                <a:path extrusionOk="0" fill="none" h="3585" w="285643">
                  <a:moveTo>
                    <a:pt x="0" y="1977"/>
                  </a:moveTo>
                  <a:lnTo>
                    <a:pt x="6656" y="1977"/>
                  </a:lnTo>
                  <a:cubicBezTo>
                    <a:pt x="8811" y="1977"/>
                    <a:pt x="11490" y="1977"/>
                    <a:pt x="14692" y="1917"/>
                  </a:cubicBezTo>
                  <a:cubicBezTo>
                    <a:pt x="17895" y="1870"/>
                    <a:pt x="21670" y="1751"/>
                    <a:pt x="25956" y="1560"/>
                  </a:cubicBezTo>
                  <a:cubicBezTo>
                    <a:pt x="28099" y="1453"/>
                    <a:pt x="30361" y="1346"/>
                    <a:pt x="32730" y="1227"/>
                  </a:cubicBezTo>
                  <a:cubicBezTo>
                    <a:pt x="35088" y="1096"/>
                    <a:pt x="37564" y="965"/>
                    <a:pt x="40112" y="822"/>
                  </a:cubicBezTo>
                  <a:cubicBezTo>
                    <a:pt x="42660" y="691"/>
                    <a:pt x="45280" y="560"/>
                    <a:pt x="47947" y="429"/>
                  </a:cubicBezTo>
                  <a:cubicBezTo>
                    <a:pt x="50614" y="310"/>
                    <a:pt x="53316" y="215"/>
                    <a:pt x="56031" y="131"/>
                  </a:cubicBezTo>
                  <a:cubicBezTo>
                    <a:pt x="58746" y="60"/>
                    <a:pt x="61448" y="12"/>
                    <a:pt x="64151" y="12"/>
                  </a:cubicBezTo>
                  <a:cubicBezTo>
                    <a:pt x="66854" y="0"/>
                    <a:pt x="69533" y="24"/>
                    <a:pt x="72200" y="96"/>
                  </a:cubicBezTo>
                  <a:cubicBezTo>
                    <a:pt x="74867" y="155"/>
                    <a:pt x="77522" y="262"/>
                    <a:pt x="80165" y="381"/>
                  </a:cubicBezTo>
                  <a:cubicBezTo>
                    <a:pt x="82820" y="512"/>
                    <a:pt x="85475" y="655"/>
                    <a:pt x="88142" y="810"/>
                  </a:cubicBezTo>
                  <a:cubicBezTo>
                    <a:pt x="90809" y="965"/>
                    <a:pt x="93524" y="1132"/>
                    <a:pt x="96286" y="1286"/>
                  </a:cubicBezTo>
                  <a:cubicBezTo>
                    <a:pt x="99048" y="1453"/>
                    <a:pt x="101882" y="1632"/>
                    <a:pt x="104775" y="1822"/>
                  </a:cubicBezTo>
                  <a:cubicBezTo>
                    <a:pt x="107633" y="2013"/>
                    <a:pt x="110514" y="2191"/>
                    <a:pt x="113419" y="2346"/>
                  </a:cubicBezTo>
                  <a:cubicBezTo>
                    <a:pt x="116229" y="2513"/>
                    <a:pt x="119039" y="2656"/>
                    <a:pt x="121789" y="2787"/>
                  </a:cubicBezTo>
                  <a:cubicBezTo>
                    <a:pt x="124528" y="2917"/>
                    <a:pt x="127242" y="3048"/>
                    <a:pt x="129957" y="3156"/>
                  </a:cubicBezTo>
                  <a:cubicBezTo>
                    <a:pt x="132195" y="3251"/>
                    <a:pt x="134446" y="3334"/>
                    <a:pt x="136732" y="3406"/>
                  </a:cubicBezTo>
                  <a:cubicBezTo>
                    <a:pt x="139029" y="3477"/>
                    <a:pt x="141375" y="3525"/>
                    <a:pt x="143792" y="3549"/>
                  </a:cubicBezTo>
                  <a:cubicBezTo>
                    <a:pt x="146209" y="3584"/>
                    <a:pt x="148709" y="3584"/>
                    <a:pt x="151293" y="3560"/>
                  </a:cubicBezTo>
                  <a:cubicBezTo>
                    <a:pt x="153888" y="3537"/>
                    <a:pt x="156591" y="3489"/>
                    <a:pt x="159389" y="3406"/>
                  </a:cubicBezTo>
                  <a:cubicBezTo>
                    <a:pt x="162175" y="3322"/>
                    <a:pt x="165068" y="3203"/>
                    <a:pt x="168033" y="3084"/>
                  </a:cubicBezTo>
                  <a:cubicBezTo>
                    <a:pt x="170998" y="2953"/>
                    <a:pt x="174010" y="2810"/>
                    <a:pt x="177046" y="2667"/>
                  </a:cubicBezTo>
                  <a:cubicBezTo>
                    <a:pt x="180094" y="2525"/>
                    <a:pt x="183118" y="2382"/>
                    <a:pt x="186119" y="2275"/>
                  </a:cubicBezTo>
                  <a:cubicBezTo>
                    <a:pt x="189107" y="2155"/>
                    <a:pt x="192024" y="2072"/>
                    <a:pt x="194858" y="2025"/>
                  </a:cubicBezTo>
                  <a:cubicBezTo>
                    <a:pt x="197703" y="1977"/>
                    <a:pt x="200454" y="1941"/>
                    <a:pt x="203133" y="1882"/>
                  </a:cubicBezTo>
                  <a:cubicBezTo>
                    <a:pt x="205812" y="1822"/>
                    <a:pt x="208419" y="1763"/>
                    <a:pt x="210943" y="1703"/>
                  </a:cubicBezTo>
                  <a:cubicBezTo>
                    <a:pt x="213467" y="1655"/>
                    <a:pt x="215920" y="1608"/>
                    <a:pt x="218301" y="1584"/>
                  </a:cubicBezTo>
                  <a:cubicBezTo>
                    <a:pt x="220694" y="1548"/>
                    <a:pt x="223004" y="1536"/>
                    <a:pt x="225243" y="1536"/>
                  </a:cubicBezTo>
                  <a:cubicBezTo>
                    <a:pt x="227493" y="1548"/>
                    <a:pt x="229660" y="1560"/>
                    <a:pt x="231779" y="1596"/>
                  </a:cubicBezTo>
                  <a:cubicBezTo>
                    <a:pt x="233887" y="1632"/>
                    <a:pt x="235934" y="1679"/>
                    <a:pt x="237923" y="1727"/>
                  </a:cubicBezTo>
                  <a:cubicBezTo>
                    <a:pt x="240256" y="1774"/>
                    <a:pt x="242507" y="1834"/>
                    <a:pt x="244686" y="1870"/>
                  </a:cubicBezTo>
                  <a:cubicBezTo>
                    <a:pt x="246876" y="1905"/>
                    <a:pt x="248996" y="1941"/>
                    <a:pt x="251055" y="1953"/>
                  </a:cubicBezTo>
                  <a:cubicBezTo>
                    <a:pt x="253115" y="1965"/>
                    <a:pt x="255115" y="1965"/>
                    <a:pt x="257056" y="1965"/>
                  </a:cubicBezTo>
                  <a:cubicBezTo>
                    <a:pt x="258985" y="1977"/>
                    <a:pt x="260866" y="1977"/>
                    <a:pt x="262652" y="1977"/>
                  </a:cubicBezTo>
                  <a:lnTo>
                    <a:pt x="272284" y="1977"/>
                  </a:lnTo>
                  <a:lnTo>
                    <a:pt x="285643" y="1977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22"/>
            <p:cNvSpPr/>
            <p:nvPr/>
          </p:nvSpPr>
          <p:spPr>
            <a:xfrm>
              <a:off x="239463" y="1518475"/>
              <a:ext cx="7141075" cy="115525"/>
            </a:xfrm>
            <a:custGeom>
              <a:rect b="b" l="l" r="r" t="t"/>
              <a:pathLst>
                <a:path extrusionOk="0" fill="none" h="4621" w="285643">
                  <a:moveTo>
                    <a:pt x="0" y="2525"/>
                  </a:moveTo>
                  <a:cubicBezTo>
                    <a:pt x="0" y="2525"/>
                    <a:pt x="1881" y="2525"/>
                    <a:pt x="5358" y="2525"/>
                  </a:cubicBezTo>
                  <a:cubicBezTo>
                    <a:pt x="7096" y="2525"/>
                    <a:pt x="9263" y="2513"/>
                    <a:pt x="11871" y="2477"/>
                  </a:cubicBezTo>
                  <a:cubicBezTo>
                    <a:pt x="14478" y="2430"/>
                    <a:pt x="17550" y="2335"/>
                    <a:pt x="21062" y="2168"/>
                  </a:cubicBezTo>
                  <a:cubicBezTo>
                    <a:pt x="24575" y="2001"/>
                    <a:pt x="28516" y="1775"/>
                    <a:pt x="32826" y="1501"/>
                  </a:cubicBezTo>
                  <a:cubicBezTo>
                    <a:pt x="37136" y="1227"/>
                    <a:pt x="41755" y="930"/>
                    <a:pt x="46577" y="644"/>
                  </a:cubicBezTo>
                  <a:cubicBezTo>
                    <a:pt x="48982" y="501"/>
                    <a:pt x="51423" y="382"/>
                    <a:pt x="53864" y="275"/>
                  </a:cubicBezTo>
                  <a:cubicBezTo>
                    <a:pt x="56305" y="168"/>
                    <a:pt x="58746" y="96"/>
                    <a:pt x="61186" y="49"/>
                  </a:cubicBezTo>
                  <a:cubicBezTo>
                    <a:pt x="63615" y="1"/>
                    <a:pt x="66020" y="1"/>
                    <a:pt x="68390" y="25"/>
                  </a:cubicBezTo>
                  <a:cubicBezTo>
                    <a:pt x="70759" y="60"/>
                    <a:pt x="73105" y="132"/>
                    <a:pt x="75426" y="227"/>
                  </a:cubicBezTo>
                  <a:cubicBezTo>
                    <a:pt x="77748" y="322"/>
                    <a:pt x="80070" y="441"/>
                    <a:pt x="82380" y="596"/>
                  </a:cubicBezTo>
                  <a:cubicBezTo>
                    <a:pt x="84689" y="739"/>
                    <a:pt x="86999" y="894"/>
                    <a:pt x="89333" y="1072"/>
                  </a:cubicBezTo>
                  <a:cubicBezTo>
                    <a:pt x="91666" y="1239"/>
                    <a:pt x="94024" y="1418"/>
                    <a:pt x="96429" y="1596"/>
                  </a:cubicBezTo>
                  <a:cubicBezTo>
                    <a:pt x="98834" y="1811"/>
                    <a:pt x="101263" y="2037"/>
                    <a:pt x="103692" y="2251"/>
                  </a:cubicBezTo>
                  <a:cubicBezTo>
                    <a:pt x="106109" y="2477"/>
                    <a:pt x="108526" y="2692"/>
                    <a:pt x="110919" y="2906"/>
                  </a:cubicBezTo>
                  <a:cubicBezTo>
                    <a:pt x="113300" y="3120"/>
                    <a:pt x="115681" y="3287"/>
                    <a:pt x="118027" y="3442"/>
                  </a:cubicBezTo>
                  <a:cubicBezTo>
                    <a:pt x="120384" y="3585"/>
                    <a:pt x="122694" y="3728"/>
                    <a:pt x="124992" y="3858"/>
                  </a:cubicBezTo>
                  <a:cubicBezTo>
                    <a:pt x="126909" y="3966"/>
                    <a:pt x="128826" y="4073"/>
                    <a:pt x="130767" y="4168"/>
                  </a:cubicBezTo>
                  <a:cubicBezTo>
                    <a:pt x="132695" y="4263"/>
                    <a:pt x="134660" y="4347"/>
                    <a:pt x="136660" y="4418"/>
                  </a:cubicBezTo>
                  <a:cubicBezTo>
                    <a:pt x="138660" y="4490"/>
                    <a:pt x="140708" y="4537"/>
                    <a:pt x="142839" y="4573"/>
                  </a:cubicBezTo>
                  <a:cubicBezTo>
                    <a:pt x="144959" y="4609"/>
                    <a:pt x="147173" y="4620"/>
                    <a:pt x="149483" y="4597"/>
                  </a:cubicBezTo>
                  <a:cubicBezTo>
                    <a:pt x="151793" y="4585"/>
                    <a:pt x="154210" y="4537"/>
                    <a:pt x="156746" y="4454"/>
                  </a:cubicBezTo>
                  <a:cubicBezTo>
                    <a:pt x="159282" y="4370"/>
                    <a:pt x="161925" y="4263"/>
                    <a:pt x="164628" y="4132"/>
                  </a:cubicBezTo>
                  <a:cubicBezTo>
                    <a:pt x="166509" y="4037"/>
                    <a:pt x="168402" y="3942"/>
                    <a:pt x="170307" y="3835"/>
                  </a:cubicBezTo>
                  <a:cubicBezTo>
                    <a:pt x="172212" y="3739"/>
                    <a:pt x="174141" y="3632"/>
                    <a:pt x="176106" y="3525"/>
                  </a:cubicBezTo>
                  <a:cubicBezTo>
                    <a:pt x="178058" y="3430"/>
                    <a:pt x="180023" y="3335"/>
                    <a:pt x="181999" y="3227"/>
                  </a:cubicBezTo>
                  <a:cubicBezTo>
                    <a:pt x="183976" y="3132"/>
                    <a:pt x="185964" y="3037"/>
                    <a:pt x="187988" y="2906"/>
                  </a:cubicBezTo>
                  <a:cubicBezTo>
                    <a:pt x="190012" y="2775"/>
                    <a:pt x="192060" y="2608"/>
                    <a:pt x="194120" y="2418"/>
                  </a:cubicBezTo>
                  <a:cubicBezTo>
                    <a:pt x="196168" y="2239"/>
                    <a:pt x="198215" y="2037"/>
                    <a:pt x="200204" y="1846"/>
                  </a:cubicBezTo>
                  <a:cubicBezTo>
                    <a:pt x="204192" y="1477"/>
                    <a:pt x="207895" y="1168"/>
                    <a:pt x="211253" y="941"/>
                  </a:cubicBezTo>
                  <a:cubicBezTo>
                    <a:pt x="214610" y="715"/>
                    <a:pt x="217682" y="584"/>
                    <a:pt x="220540" y="525"/>
                  </a:cubicBezTo>
                  <a:cubicBezTo>
                    <a:pt x="223385" y="465"/>
                    <a:pt x="226064" y="465"/>
                    <a:pt x="228612" y="537"/>
                  </a:cubicBezTo>
                  <a:cubicBezTo>
                    <a:pt x="231172" y="608"/>
                    <a:pt x="233625" y="739"/>
                    <a:pt x="235970" y="906"/>
                  </a:cubicBezTo>
                  <a:cubicBezTo>
                    <a:pt x="238316" y="1072"/>
                    <a:pt x="240590" y="1263"/>
                    <a:pt x="242769" y="1453"/>
                  </a:cubicBezTo>
                  <a:cubicBezTo>
                    <a:pt x="244769" y="1620"/>
                    <a:pt x="246721" y="1787"/>
                    <a:pt x="248626" y="1930"/>
                  </a:cubicBezTo>
                  <a:cubicBezTo>
                    <a:pt x="250520" y="2073"/>
                    <a:pt x="252389" y="2204"/>
                    <a:pt x="254211" y="2275"/>
                  </a:cubicBezTo>
                  <a:cubicBezTo>
                    <a:pt x="257854" y="2442"/>
                    <a:pt x="261319" y="2501"/>
                    <a:pt x="264533" y="2513"/>
                  </a:cubicBezTo>
                  <a:cubicBezTo>
                    <a:pt x="267796" y="2525"/>
                    <a:pt x="270760" y="2525"/>
                    <a:pt x="273368" y="2525"/>
                  </a:cubicBezTo>
                  <a:lnTo>
                    <a:pt x="280023" y="2525"/>
                  </a:lnTo>
                  <a:lnTo>
                    <a:pt x="285643" y="2525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22"/>
            <p:cNvSpPr/>
            <p:nvPr/>
          </p:nvSpPr>
          <p:spPr>
            <a:xfrm>
              <a:off x="239463" y="1734275"/>
              <a:ext cx="7141075" cy="157500"/>
            </a:xfrm>
            <a:custGeom>
              <a:rect b="b" l="l" r="r" t="t"/>
              <a:pathLst>
                <a:path extrusionOk="0" fill="none" h="6300" w="285643">
                  <a:moveTo>
                    <a:pt x="0" y="4037"/>
                  </a:moveTo>
                  <a:cubicBezTo>
                    <a:pt x="0" y="4037"/>
                    <a:pt x="2358" y="4037"/>
                    <a:pt x="6703" y="4025"/>
                  </a:cubicBezTo>
                  <a:cubicBezTo>
                    <a:pt x="8882" y="4025"/>
                    <a:pt x="11609" y="3989"/>
                    <a:pt x="14907" y="3894"/>
                  </a:cubicBezTo>
                  <a:cubicBezTo>
                    <a:pt x="18193" y="3799"/>
                    <a:pt x="22074" y="3620"/>
                    <a:pt x="26480" y="3358"/>
                  </a:cubicBezTo>
                  <a:cubicBezTo>
                    <a:pt x="28670" y="3239"/>
                    <a:pt x="31004" y="3085"/>
                    <a:pt x="33433" y="2930"/>
                  </a:cubicBezTo>
                  <a:cubicBezTo>
                    <a:pt x="35874" y="2763"/>
                    <a:pt x="38410" y="2596"/>
                    <a:pt x="41029" y="2418"/>
                  </a:cubicBezTo>
                  <a:cubicBezTo>
                    <a:pt x="43648" y="2239"/>
                    <a:pt x="46339" y="2073"/>
                    <a:pt x="49066" y="1930"/>
                  </a:cubicBezTo>
                  <a:cubicBezTo>
                    <a:pt x="51792" y="1775"/>
                    <a:pt x="54555" y="1644"/>
                    <a:pt x="57317" y="1549"/>
                  </a:cubicBezTo>
                  <a:cubicBezTo>
                    <a:pt x="60067" y="1453"/>
                    <a:pt x="62794" y="1394"/>
                    <a:pt x="65473" y="1394"/>
                  </a:cubicBezTo>
                  <a:cubicBezTo>
                    <a:pt x="68163" y="1394"/>
                    <a:pt x="70795" y="1453"/>
                    <a:pt x="73402" y="1549"/>
                  </a:cubicBezTo>
                  <a:cubicBezTo>
                    <a:pt x="76010" y="1644"/>
                    <a:pt x="78605" y="1763"/>
                    <a:pt x="81213" y="1906"/>
                  </a:cubicBezTo>
                  <a:cubicBezTo>
                    <a:pt x="83808" y="2049"/>
                    <a:pt x="86416" y="2215"/>
                    <a:pt x="89047" y="2382"/>
                  </a:cubicBezTo>
                  <a:cubicBezTo>
                    <a:pt x="91678" y="2549"/>
                    <a:pt x="94333" y="2727"/>
                    <a:pt x="97012" y="2954"/>
                  </a:cubicBezTo>
                  <a:cubicBezTo>
                    <a:pt x="99691" y="3192"/>
                    <a:pt x="102358" y="3442"/>
                    <a:pt x="105037" y="3704"/>
                  </a:cubicBezTo>
                  <a:cubicBezTo>
                    <a:pt x="107645" y="3978"/>
                    <a:pt x="110252" y="4263"/>
                    <a:pt x="112848" y="4525"/>
                  </a:cubicBezTo>
                  <a:cubicBezTo>
                    <a:pt x="115407" y="4763"/>
                    <a:pt x="117967" y="4966"/>
                    <a:pt x="120503" y="5156"/>
                  </a:cubicBezTo>
                  <a:cubicBezTo>
                    <a:pt x="123730" y="5394"/>
                    <a:pt x="126945" y="5609"/>
                    <a:pt x="130195" y="5799"/>
                  </a:cubicBezTo>
                  <a:cubicBezTo>
                    <a:pt x="133481" y="5966"/>
                    <a:pt x="136851" y="6097"/>
                    <a:pt x="140363" y="6204"/>
                  </a:cubicBezTo>
                  <a:cubicBezTo>
                    <a:pt x="142708" y="6264"/>
                    <a:pt x="145161" y="6299"/>
                    <a:pt x="147757" y="6299"/>
                  </a:cubicBezTo>
                  <a:cubicBezTo>
                    <a:pt x="150364" y="6287"/>
                    <a:pt x="153126" y="6240"/>
                    <a:pt x="156067" y="6145"/>
                  </a:cubicBezTo>
                  <a:cubicBezTo>
                    <a:pt x="159008" y="6049"/>
                    <a:pt x="162116" y="5918"/>
                    <a:pt x="165390" y="5787"/>
                  </a:cubicBezTo>
                  <a:cubicBezTo>
                    <a:pt x="168676" y="5656"/>
                    <a:pt x="172153" y="5513"/>
                    <a:pt x="175808" y="5335"/>
                  </a:cubicBezTo>
                  <a:cubicBezTo>
                    <a:pt x="177641" y="5252"/>
                    <a:pt x="179523" y="5132"/>
                    <a:pt x="181463" y="4990"/>
                  </a:cubicBezTo>
                  <a:cubicBezTo>
                    <a:pt x="183392" y="4835"/>
                    <a:pt x="185416" y="4609"/>
                    <a:pt x="187512" y="4335"/>
                  </a:cubicBezTo>
                  <a:cubicBezTo>
                    <a:pt x="189607" y="4049"/>
                    <a:pt x="191727" y="3728"/>
                    <a:pt x="193858" y="3394"/>
                  </a:cubicBezTo>
                  <a:cubicBezTo>
                    <a:pt x="195977" y="3061"/>
                    <a:pt x="198084" y="2716"/>
                    <a:pt x="200144" y="2394"/>
                  </a:cubicBezTo>
                  <a:cubicBezTo>
                    <a:pt x="202192" y="2073"/>
                    <a:pt x="204157" y="1775"/>
                    <a:pt x="206038" y="1513"/>
                  </a:cubicBezTo>
                  <a:cubicBezTo>
                    <a:pt x="207907" y="1263"/>
                    <a:pt x="209681" y="1037"/>
                    <a:pt x="211348" y="858"/>
                  </a:cubicBezTo>
                  <a:cubicBezTo>
                    <a:pt x="214670" y="489"/>
                    <a:pt x="217587" y="263"/>
                    <a:pt x="220230" y="108"/>
                  </a:cubicBezTo>
                  <a:cubicBezTo>
                    <a:pt x="222754" y="25"/>
                    <a:pt x="225064" y="1"/>
                    <a:pt x="227183" y="37"/>
                  </a:cubicBezTo>
                  <a:cubicBezTo>
                    <a:pt x="229303" y="72"/>
                    <a:pt x="231279" y="168"/>
                    <a:pt x="233148" y="310"/>
                  </a:cubicBezTo>
                  <a:cubicBezTo>
                    <a:pt x="235018" y="453"/>
                    <a:pt x="236804" y="632"/>
                    <a:pt x="238542" y="846"/>
                  </a:cubicBezTo>
                  <a:cubicBezTo>
                    <a:pt x="240280" y="1061"/>
                    <a:pt x="241995" y="1311"/>
                    <a:pt x="243662" y="1573"/>
                  </a:cubicBezTo>
                  <a:cubicBezTo>
                    <a:pt x="245340" y="1823"/>
                    <a:pt x="246995" y="2096"/>
                    <a:pt x="248615" y="2370"/>
                  </a:cubicBezTo>
                  <a:cubicBezTo>
                    <a:pt x="250258" y="2632"/>
                    <a:pt x="251865" y="2870"/>
                    <a:pt x="253449" y="3085"/>
                  </a:cubicBezTo>
                  <a:cubicBezTo>
                    <a:pt x="255032" y="3287"/>
                    <a:pt x="256604" y="3466"/>
                    <a:pt x="258163" y="3608"/>
                  </a:cubicBezTo>
                  <a:cubicBezTo>
                    <a:pt x="260104" y="3775"/>
                    <a:pt x="261997" y="3882"/>
                    <a:pt x="263831" y="3954"/>
                  </a:cubicBezTo>
                  <a:cubicBezTo>
                    <a:pt x="265688" y="4001"/>
                    <a:pt x="267474" y="4013"/>
                    <a:pt x="269189" y="4025"/>
                  </a:cubicBezTo>
                  <a:cubicBezTo>
                    <a:pt x="272606" y="4037"/>
                    <a:pt x="275594" y="4037"/>
                    <a:pt x="278035" y="4037"/>
                  </a:cubicBezTo>
                  <a:lnTo>
                    <a:pt x="285643" y="4037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22"/>
            <p:cNvSpPr/>
            <p:nvPr/>
          </p:nvSpPr>
          <p:spPr>
            <a:xfrm>
              <a:off x="239463" y="1953950"/>
              <a:ext cx="7141075" cy="185175"/>
            </a:xfrm>
            <a:custGeom>
              <a:rect b="b" l="l" r="r" t="t"/>
              <a:pathLst>
                <a:path extrusionOk="0" fill="none" h="7407" w="285643">
                  <a:moveTo>
                    <a:pt x="0" y="5394"/>
                  </a:moveTo>
                  <a:cubicBezTo>
                    <a:pt x="0" y="5394"/>
                    <a:pt x="2358" y="5394"/>
                    <a:pt x="6680" y="5394"/>
                  </a:cubicBezTo>
                  <a:cubicBezTo>
                    <a:pt x="8835" y="5394"/>
                    <a:pt x="11537" y="5370"/>
                    <a:pt x="14764" y="5311"/>
                  </a:cubicBezTo>
                  <a:cubicBezTo>
                    <a:pt x="17991" y="5239"/>
                    <a:pt x="21789" y="5097"/>
                    <a:pt x="26111" y="4882"/>
                  </a:cubicBezTo>
                  <a:cubicBezTo>
                    <a:pt x="28266" y="4775"/>
                    <a:pt x="30552" y="4644"/>
                    <a:pt x="32945" y="4501"/>
                  </a:cubicBezTo>
                  <a:cubicBezTo>
                    <a:pt x="35338" y="4358"/>
                    <a:pt x="37826" y="4215"/>
                    <a:pt x="40410" y="4061"/>
                  </a:cubicBezTo>
                  <a:cubicBezTo>
                    <a:pt x="42994" y="3906"/>
                    <a:pt x="45649" y="3751"/>
                    <a:pt x="48340" y="3620"/>
                  </a:cubicBezTo>
                  <a:cubicBezTo>
                    <a:pt x="51042" y="3489"/>
                    <a:pt x="53769" y="3370"/>
                    <a:pt x="56507" y="3287"/>
                  </a:cubicBezTo>
                  <a:cubicBezTo>
                    <a:pt x="59246" y="3203"/>
                    <a:pt x="61984" y="3144"/>
                    <a:pt x="64758" y="3096"/>
                  </a:cubicBezTo>
                  <a:cubicBezTo>
                    <a:pt x="67521" y="3037"/>
                    <a:pt x="70307" y="2989"/>
                    <a:pt x="73105" y="2953"/>
                  </a:cubicBezTo>
                  <a:cubicBezTo>
                    <a:pt x="75903" y="2906"/>
                    <a:pt x="78712" y="2882"/>
                    <a:pt x="81498" y="2882"/>
                  </a:cubicBezTo>
                  <a:cubicBezTo>
                    <a:pt x="84296" y="2882"/>
                    <a:pt x="87071" y="2918"/>
                    <a:pt x="89833" y="2989"/>
                  </a:cubicBezTo>
                  <a:cubicBezTo>
                    <a:pt x="92595" y="3061"/>
                    <a:pt x="95345" y="3180"/>
                    <a:pt x="98060" y="3382"/>
                  </a:cubicBezTo>
                  <a:cubicBezTo>
                    <a:pt x="100775" y="3573"/>
                    <a:pt x="103442" y="3834"/>
                    <a:pt x="106061" y="4132"/>
                  </a:cubicBezTo>
                  <a:cubicBezTo>
                    <a:pt x="108669" y="4430"/>
                    <a:pt x="111240" y="4751"/>
                    <a:pt x="113752" y="5073"/>
                  </a:cubicBezTo>
                  <a:cubicBezTo>
                    <a:pt x="116277" y="5394"/>
                    <a:pt x="118753" y="5692"/>
                    <a:pt x="121206" y="5978"/>
                  </a:cubicBezTo>
                  <a:cubicBezTo>
                    <a:pt x="123647" y="6251"/>
                    <a:pt x="126099" y="6501"/>
                    <a:pt x="128600" y="6716"/>
                  </a:cubicBezTo>
                  <a:cubicBezTo>
                    <a:pt x="130647" y="6882"/>
                    <a:pt x="132755" y="7025"/>
                    <a:pt x="134886" y="7144"/>
                  </a:cubicBezTo>
                  <a:cubicBezTo>
                    <a:pt x="137065" y="7228"/>
                    <a:pt x="139291" y="7299"/>
                    <a:pt x="141565" y="7359"/>
                  </a:cubicBezTo>
                  <a:cubicBezTo>
                    <a:pt x="143911" y="7394"/>
                    <a:pt x="146328" y="7406"/>
                    <a:pt x="148864" y="7394"/>
                  </a:cubicBezTo>
                  <a:cubicBezTo>
                    <a:pt x="151400" y="7383"/>
                    <a:pt x="154067" y="7347"/>
                    <a:pt x="156877" y="7311"/>
                  </a:cubicBezTo>
                  <a:cubicBezTo>
                    <a:pt x="159699" y="7287"/>
                    <a:pt x="162711" y="7275"/>
                    <a:pt x="165961" y="7240"/>
                  </a:cubicBezTo>
                  <a:cubicBezTo>
                    <a:pt x="169200" y="7192"/>
                    <a:pt x="172712" y="7097"/>
                    <a:pt x="176522" y="6894"/>
                  </a:cubicBezTo>
                  <a:cubicBezTo>
                    <a:pt x="178427" y="6787"/>
                    <a:pt x="180427" y="6621"/>
                    <a:pt x="182523" y="6359"/>
                  </a:cubicBezTo>
                  <a:cubicBezTo>
                    <a:pt x="184618" y="6097"/>
                    <a:pt x="186809" y="5763"/>
                    <a:pt x="189095" y="5347"/>
                  </a:cubicBezTo>
                  <a:cubicBezTo>
                    <a:pt x="191381" y="4942"/>
                    <a:pt x="193703" y="4489"/>
                    <a:pt x="196001" y="4037"/>
                  </a:cubicBezTo>
                  <a:cubicBezTo>
                    <a:pt x="198311" y="3573"/>
                    <a:pt x="200573" y="3120"/>
                    <a:pt x="202764" y="2703"/>
                  </a:cubicBezTo>
                  <a:cubicBezTo>
                    <a:pt x="204942" y="2287"/>
                    <a:pt x="207014" y="1918"/>
                    <a:pt x="208979" y="1584"/>
                  </a:cubicBezTo>
                  <a:cubicBezTo>
                    <a:pt x="210943" y="1263"/>
                    <a:pt x="212777" y="977"/>
                    <a:pt x="214515" y="739"/>
                  </a:cubicBezTo>
                  <a:cubicBezTo>
                    <a:pt x="217742" y="394"/>
                    <a:pt x="220563" y="167"/>
                    <a:pt x="222992" y="84"/>
                  </a:cubicBezTo>
                  <a:cubicBezTo>
                    <a:pt x="225409" y="1"/>
                    <a:pt x="227517" y="13"/>
                    <a:pt x="229398" y="108"/>
                  </a:cubicBezTo>
                  <a:cubicBezTo>
                    <a:pt x="231267" y="191"/>
                    <a:pt x="232982" y="334"/>
                    <a:pt x="234577" y="501"/>
                  </a:cubicBezTo>
                  <a:cubicBezTo>
                    <a:pt x="236173" y="679"/>
                    <a:pt x="237685" y="894"/>
                    <a:pt x="239137" y="1120"/>
                  </a:cubicBezTo>
                  <a:cubicBezTo>
                    <a:pt x="240578" y="1358"/>
                    <a:pt x="241995" y="1608"/>
                    <a:pt x="243388" y="1882"/>
                  </a:cubicBezTo>
                  <a:cubicBezTo>
                    <a:pt x="244781" y="2144"/>
                    <a:pt x="246186" y="2418"/>
                    <a:pt x="247579" y="2703"/>
                  </a:cubicBezTo>
                  <a:cubicBezTo>
                    <a:pt x="248996" y="2989"/>
                    <a:pt x="250401" y="3275"/>
                    <a:pt x="251829" y="3537"/>
                  </a:cubicBezTo>
                  <a:cubicBezTo>
                    <a:pt x="254699" y="4073"/>
                    <a:pt x="257544" y="4549"/>
                    <a:pt x="260295" y="4906"/>
                  </a:cubicBezTo>
                  <a:cubicBezTo>
                    <a:pt x="263176" y="5168"/>
                    <a:pt x="265938" y="5311"/>
                    <a:pt x="268522" y="5358"/>
                  </a:cubicBezTo>
                  <a:cubicBezTo>
                    <a:pt x="271165" y="5382"/>
                    <a:pt x="273570" y="5394"/>
                    <a:pt x="275701" y="5394"/>
                  </a:cubicBezTo>
                  <a:lnTo>
                    <a:pt x="281107" y="5394"/>
                  </a:lnTo>
                  <a:lnTo>
                    <a:pt x="285643" y="5394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22"/>
            <p:cNvSpPr/>
            <p:nvPr/>
          </p:nvSpPr>
          <p:spPr>
            <a:xfrm>
              <a:off x="239463" y="2216775"/>
              <a:ext cx="7141075" cy="168500"/>
            </a:xfrm>
            <a:custGeom>
              <a:rect b="b" l="l" r="r" t="t"/>
              <a:pathLst>
                <a:path extrusionOk="0" fill="none" h="6740" w="285643">
                  <a:moveTo>
                    <a:pt x="0" y="5025"/>
                  </a:moveTo>
                  <a:lnTo>
                    <a:pt x="5620" y="5025"/>
                  </a:lnTo>
                  <a:cubicBezTo>
                    <a:pt x="7430" y="5025"/>
                    <a:pt x="9668" y="5025"/>
                    <a:pt x="12311" y="5025"/>
                  </a:cubicBezTo>
                  <a:cubicBezTo>
                    <a:pt x="14954" y="5013"/>
                    <a:pt x="18026" y="4978"/>
                    <a:pt x="21515" y="4894"/>
                  </a:cubicBezTo>
                  <a:cubicBezTo>
                    <a:pt x="25015" y="4811"/>
                    <a:pt x="28956" y="4656"/>
                    <a:pt x="33266" y="4478"/>
                  </a:cubicBezTo>
                  <a:cubicBezTo>
                    <a:pt x="37564" y="4287"/>
                    <a:pt x="42196" y="4073"/>
                    <a:pt x="47042" y="3870"/>
                  </a:cubicBezTo>
                  <a:cubicBezTo>
                    <a:pt x="49685" y="3763"/>
                    <a:pt x="52388" y="3656"/>
                    <a:pt x="55233" y="3489"/>
                  </a:cubicBezTo>
                  <a:cubicBezTo>
                    <a:pt x="58079" y="3335"/>
                    <a:pt x="61055" y="3097"/>
                    <a:pt x="64127" y="2811"/>
                  </a:cubicBezTo>
                  <a:cubicBezTo>
                    <a:pt x="67199" y="2537"/>
                    <a:pt x="70318" y="2239"/>
                    <a:pt x="73426" y="1965"/>
                  </a:cubicBezTo>
                  <a:cubicBezTo>
                    <a:pt x="76545" y="1692"/>
                    <a:pt x="79629" y="1453"/>
                    <a:pt x="82653" y="1275"/>
                  </a:cubicBezTo>
                  <a:cubicBezTo>
                    <a:pt x="85689" y="1108"/>
                    <a:pt x="88666" y="1013"/>
                    <a:pt x="91571" y="989"/>
                  </a:cubicBezTo>
                  <a:cubicBezTo>
                    <a:pt x="94476" y="965"/>
                    <a:pt x="97322" y="1037"/>
                    <a:pt x="100096" y="1215"/>
                  </a:cubicBezTo>
                  <a:cubicBezTo>
                    <a:pt x="102858" y="1394"/>
                    <a:pt x="105549" y="1656"/>
                    <a:pt x="108192" y="1977"/>
                  </a:cubicBezTo>
                  <a:cubicBezTo>
                    <a:pt x="110776" y="2311"/>
                    <a:pt x="113312" y="2704"/>
                    <a:pt x="115788" y="3108"/>
                  </a:cubicBezTo>
                  <a:cubicBezTo>
                    <a:pt x="118205" y="3525"/>
                    <a:pt x="120587" y="3954"/>
                    <a:pt x="122968" y="4394"/>
                  </a:cubicBezTo>
                  <a:cubicBezTo>
                    <a:pt x="125349" y="4811"/>
                    <a:pt x="127754" y="5204"/>
                    <a:pt x="130219" y="5549"/>
                  </a:cubicBezTo>
                  <a:cubicBezTo>
                    <a:pt x="132731" y="5847"/>
                    <a:pt x="135327" y="6073"/>
                    <a:pt x="138041" y="6228"/>
                  </a:cubicBezTo>
                  <a:cubicBezTo>
                    <a:pt x="140768" y="6383"/>
                    <a:pt x="143625" y="6454"/>
                    <a:pt x="146638" y="6466"/>
                  </a:cubicBezTo>
                  <a:cubicBezTo>
                    <a:pt x="149269" y="6478"/>
                    <a:pt x="152019" y="6478"/>
                    <a:pt x="154889" y="6514"/>
                  </a:cubicBezTo>
                  <a:cubicBezTo>
                    <a:pt x="157782" y="6561"/>
                    <a:pt x="160854" y="6633"/>
                    <a:pt x="164164" y="6680"/>
                  </a:cubicBezTo>
                  <a:cubicBezTo>
                    <a:pt x="167485" y="6740"/>
                    <a:pt x="171117" y="6740"/>
                    <a:pt x="175058" y="6633"/>
                  </a:cubicBezTo>
                  <a:cubicBezTo>
                    <a:pt x="177034" y="6585"/>
                    <a:pt x="179118" y="6478"/>
                    <a:pt x="181285" y="6287"/>
                  </a:cubicBezTo>
                  <a:cubicBezTo>
                    <a:pt x="183464" y="6085"/>
                    <a:pt x="185750" y="5787"/>
                    <a:pt x="188131" y="5406"/>
                  </a:cubicBezTo>
                  <a:cubicBezTo>
                    <a:pt x="190524" y="5013"/>
                    <a:pt x="192977" y="4573"/>
                    <a:pt x="195441" y="4097"/>
                  </a:cubicBezTo>
                  <a:cubicBezTo>
                    <a:pt x="197894" y="3632"/>
                    <a:pt x="200335" y="3144"/>
                    <a:pt x="202692" y="2704"/>
                  </a:cubicBezTo>
                  <a:cubicBezTo>
                    <a:pt x="205038" y="2263"/>
                    <a:pt x="207264" y="1870"/>
                    <a:pt x="209348" y="1537"/>
                  </a:cubicBezTo>
                  <a:cubicBezTo>
                    <a:pt x="211419" y="1215"/>
                    <a:pt x="213348" y="941"/>
                    <a:pt x="215098" y="727"/>
                  </a:cubicBezTo>
                  <a:cubicBezTo>
                    <a:pt x="218551" y="310"/>
                    <a:pt x="221445" y="108"/>
                    <a:pt x="223992" y="1"/>
                  </a:cubicBezTo>
                  <a:cubicBezTo>
                    <a:pt x="226302" y="25"/>
                    <a:pt x="228410" y="84"/>
                    <a:pt x="230279" y="215"/>
                  </a:cubicBezTo>
                  <a:cubicBezTo>
                    <a:pt x="232148" y="334"/>
                    <a:pt x="233851" y="513"/>
                    <a:pt x="235434" y="703"/>
                  </a:cubicBezTo>
                  <a:cubicBezTo>
                    <a:pt x="237030" y="894"/>
                    <a:pt x="238530" y="1108"/>
                    <a:pt x="239971" y="1346"/>
                  </a:cubicBezTo>
                  <a:cubicBezTo>
                    <a:pt x="241423" y="1573"/>
                    <a:pt x="242840" y="1823"/>
                    <a:pt x="244245" y="2073"/>
                  </a:cubicBezTo>
                  <a:cubicBezTo>
                    <a:pt x="245650" y="2335"/>
                    <a:pt x="247055" y="2596"/>
                    <a:pt x="248507" y="2870"/>
                  </a:cubicBezTo>
                  <a:cubicBezTo>
                    <a:pt x="249948" y="3132"/>
                    <a:pt x="251413" y="3382"/>
                    <a:pt x="252889" y="3620"/>
                  </a:cubicBezTo>
                  <a:cubicBezTo>
                    <a:pt x="254377" y="3859"/>
                    <a:pt x="255877" y="4085"/>
                    <a:pt x="257413" y="4263"/>
                  </a:cubicBezTo>
                  <a:cubicBezTo>
                    <a:pt x="260473" y="4621"/>
                    <a:pt x="263485" y="4871"/>
                    <a:pt x="266355" y="4990"/>
                  </a:cubicBezTo>
                  <a:cubicBezTo>
                    <a:pt x="269320" y="5013"/>
                    <a:pt x="272022" y="5025"/>
                    <a:pt x="274415" y="5025"/>
                  </a:cubicBezTo>
                  <a:lnTo>
                    <a:pt x="282714" y="5025"/>
                  </a:lnTo>
                  <a:lnTo>
                    <a:pt x="285643" y="5025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22"/>
            <p:cNvSpPr/>
            <p:nvPr/>
          </p:nvSpPr>
          <p:spPr>
            <a:xfrm>
              <a:off x="239463" y="2441800"/>
              <a:ext cx="7141075" cy="191725"/>
            </a:xfrm>
            <a:custGeom>
              <a:rect b="b" l="l" r="r" t="t"/>
              <a:pathLst>
                <a:path extrusionOk="0" fill="none" h="7669" w="285643">
                  <a:moveTo>
                    <a:pt x="0" y="6168"/>
                  </a:moveTo>
                  <a:lnTo>
                    <a:pt x="6644" y="6168"/>
                  </a:lnTo>
                  <a:lnTo>
                    <a:pt x="14490" y="6168"/>
                  </a:lnTo>
                  <a:cubicBezTo>
                    <a:pt x="17550" y="6168"/>
                    <a:pt x="21074" y="6168"/>
                    <a:pt x="25027" y="6121"/>
                  </a:cubicBezTo>
                  <a:cubicBezTo>
                    <a:pt x="28992" y="6073"/>
                    <a:pt x="33421" y="5990"/>
                    <a:pt x="38231" y="5859"/>
                  </a:cubicBezTo>
                  <a:cubicBezTo>
                    <a:pt x="40624" y="5799"/>
                    <a:pt x="43125" y="5728"/>
                    <a:pt x="45780" y="5597"/>
                  </a:cubicBezTo>
                  <a:cubicBezTo>
                    <a:pt x="48435" y="5478"/>
                    <a:pt x="51304" y="5240"/>
                    <a:pt x="54388" y="4883"/>
                  </a:cubicBezTo>
                  <a:cubicBezTo>
                    <a:pt x="57484" y="4513"/>
                    <a:pt x="60746" y="4061"/>
                    <a:pt x="64127" y="3537"/>
                  </a:cubicBezTo>
                  <a:cubicBezTo>
                    <a:pt x="67497" y="3025"/>
                    <a:pt x="70926" y="2489"/>
                    <a:pt x="74331" y="2001"/>
                  </a:cubicBezTo>
                  <a:cubicBezTo>
                    <a:pt x="77748" y="1501"/>
                    <a:pt x="81106" y="1073"/>
                    <a:pt x="84368" y="739"/>
                  </a:cubicBezTo>
                  <a:cubicBezTo>
                    <a:pt x="87630" y="406"/>
                    <a:pt x="90797" y="191"/>
                    <a:pt x="93845" y="96"/>
                  </a:cubicBezTo>
                  <a:cubicBezTo>
                    <a:pt x="96893" y="1"/>
                    <a:pt x="99834" y="37"/>
                    <a:pt x="102668" y="203"/>
                  </a:cubicBezTo>
                  <a:cubicBezTo>
                    <a:pt x="105490" y="370"/>
                    <a:pt x="108216" y="644"/>
                    <a:pt x="110812" y="1013"/>
                  </a:cubicBezTo>
                  <a:cubicBezTo>
                    <a:pt x="113407" y="1382"/>
                    <a:pt x="115884" y="1835"/>
                    <a:pt x="118265" y="2347"/>
                  </a:cubicBezTo>
                  <a:cubicBezTo>
                    <a:pt x="120634" y="2870"/>
                    <a:pt x="122968" y="3418"/>
                    <a:pt x="125302" y="3978"/>
                  </a:cubicBezTo>
                  <a:cubicBezTo>
                    <a:pt x="127635" y="4525"/>
                    <a:pt x="130016" y="5049"/>
                    <a:pt x="132457" y="5537"/>
                  </a:cubicBezTo>
                  <a:cubicBezTo>
                    <a:pt x="134958" y="5966"/>
                    <a:pt x="137565" y="6323"/>
                    <a:pt x="140280" y="6597"/>
                  </a:cubicBezTo>
                  <a:cubicBezTo>
                    <a:pt x="143101" y="6776"/>
                    <a:pt x="146042" y="6895"/>
                    <a:pt x="149078" y="6942"/>
                  </a:cubicBezTo>
                  <a:cubicBezTo>
                    <a:pt x="151817" y="6966"/>
                    <a:pt x="154615" y="7014"/>
                    <a:pt x="157520" y="7109"/>
                  </a:cubicBezTo>
                  <a:cubicBezTo>
                    <a:pt x="160449" y="7216"/>
                    <a:pt x="163533" y="7347"/>
                    <a:pt x="166819" y="7466"/>
                  </a:cubicBezTo>
                  <a:cubicBezTo>
                    <a:pt x="170105" y="7585"/>
                    <a:pt x="173629" y="7669"/>
                    <a:pt x="177379" y="7669"/>
                  </a:cubicBezTo>
                  <a:cubicBezTo>
                    <a:pt x="179249" y="7669"/>
                    <a:pt x="181178" y="7645"/>
                    <a:pt x="183142" y="7573"/>
                  </a:cubicBezTo>
                  <a:cubicBezTo>
                    <a:pt x="185107" y="7502"/>
                    <a:pt x="187119" y="7371"/>
                    <a:pt x="189167" y="7192"/>
                  </a:cubicBezTo>
                  <a:cubicBezTo>
                    <a:pt x="191215" y="7002"/>
                    <a:pt x="193262" y="6776"/>
                    <a:pt x="195298" y="6538"/>
                  </a:cubicBezTo>
                  <a:cubicBezTo>
                    <a:pt x="197334" y="6299"/>
                    <a:pt x="199347" y="6049"/>
                    <a:pt x="201311" y="5799"/>
                  </a:cubicBezTo>
                  <a:cubicBezTo>
                    <a:pt x="205109" y="5359"/>
                    <a:pt x="208621" y="4966"/>
                    <a:pt x="211884" y="4621"/>
                  </a:cubicBezTo>
                  <a:cubicBezTo>
                    <a:pt x="214896" y="4418"/>
                    <a:pt x="217706" y="4228"/>
                    <a:pt x="220206" y="4121"/>
                  </a:cubicBezTo>
                  <a:cubicBezTo>
                    <a:pt x="222718" y="4025"/>
                    <a:pt x="224969" y="3978"/>
                    <a:pt x="227017" y="3978"/>
                  </a:cubicBezTo>
                  <a:cubicBezTo>
                    <a:pt x="229065" y="3978"/>
                    <a:pt x="230958" y="4025"/>
                    <a:pt x="232720" y="4097"/>
                  </a:cubicBezTo>
                  <a:cubicBezTo>
                    <a:pt x="234482" y="4156"/>
                    <a:pt x="236149" y="4252"/>
                    <a:pt x="237756" y="4359"/>
                  </a:cubicBezTo>
                  <a:cubicBezTo>
                    <a:pt x="239352" y="4478"/>
                    <a:pt x="240911" y="4609"/>
                    <a:pt x="242459" y="4752"/>
                  </a:cubicBezTo>
                  <a:cubicBezTo>
                    <a:pt x="244007" y="4906"/>
                    <a:pt x="245555" y="5061"/>
                    <a:pt x="247126" y="5204"/>
                  </a:cubicBezTo>
                  <a:cubicBezTo>
                    <a:pt x="248698" y="5359"/>
                    <a:pt x="250281" y="5490"/>
                    <a:pt x="251889" y="5621"/>
                  </a:cubicBezTo>
                  <a:cubicBezTo>
                    <a:pt x="253496" y="5752"/>
                    <a:pt x="255115" y="5859"/>
                    <a:pt x="256711" y="5954"/>
                  </a:cubicBezTo>
                  <a:cubicBezTo>
                    <a:pt x="260056" y="6049"/>
                    <a:pt x="263259" y="6145"/>
                    <a:pt x="266260" y="6168"/>
                  </a:cubicBezTo>
                  <a:cubicBezTo>
                    <a:pt x="269296" y="6168"/>
                    <a:pt x="272022" y="6168"/>
                    <a:pt x="274415" y="6168"/>
                  </a:cubicBezTo>
                  <a:lnTo>
                    <a:pt x="285643" y="6168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22"/>
            <p:cNvSpPr/>
            <p:nvPr/>
          </p:nvSpPr>
          <p:spPr>
            <a:xfrm>
              <a:off x="239463" y="2644525"/>
              <a:ext cx="7141075" cy="257500"/>
            </a:xfrm>
            <a:custGeom>
              <a:rect b="b" l="l" r="r" t="t"/>
              <a:pathLst>
                <a:path extrusionOk="0" fill="none" h="10300" w="285643">
                  <a:moveTo>
                    <a:pt x="0" y="8204"/>
                  </a:moveTo>
                  <a:lnTo>
                    <a:pt x="14478" y="8204"/>
                  </a:lnTo>
                  <a:lnTo>
                    <a:pt x="24896" y="8204"/>
                  </a:lnTo>
                  <a:cubicBezTo>
                    <a:pt x="28754" y="8204"/>
                    <a:pt x="33016" y="8204"/>
                    <a:pt x="37648" y="8156"/>
                  </a:cubicBezTo>
                  <a:cubicBezTo>
                    <a:pt x="39969" y="8132"/>
                    <a:pt x="42458" y="8061"/>
                    <a:pt x="45161" y="7882"/>
                  </a:cubicBezTo>
                  <a:cubicBezTo>
                    <a:pt x="47887" y="7680"/>
                    <a:pt x="50876" y="7346"/>
                    <a:pt x="54114" y="6846"/>
                  </a:cubicBezTo>
                  <a:cubicBezTo>
                    <a:pt x="57364" y="6346"/>
                    <a:pt x="60829" y="5727"/>
                    <a:pt x="64437" y="5013"/>
                  </a:cubicBezTo>
                  <a:cubicBezTo>
                    <a:pt x="68044" y="4310"/>
                    <a:pt x="71735" y="3584"/>
                    <a:pt x="75414" y="2893"/>
                  </a:cubicBezTo>
                  <a:cubicBezTo>
                    <a:pt x="79093" y="2191"/>
                    <a:pt x="82713" y="1584"/>
                    <a:pt x="86201" y="1107"/>
                  </a:cubicBezTo>
                  <a:cubicBezTo>
                    <a:pt x="89702" y="631"/>
                    <a:pt x="93048" y="310"/>
                    <a:pt x="96226" y="155"/>
                  </a:cubicBezTo>
                  <a:cubicBezTo>
                    <a:pt x="99417" y="0"/>
                    <a:pt x="102430" y="12"/>
                    <a:pt x="105263" y="179"/>
                  </a:cubicBezTo>
                  <a:cubicBezTo>
                    <a:pt x="108085" y="369"/>
                    <a:pt x="110728" y="703"/>
                    <a:pt x="113241" y="1155"/>
                  </a:cubicBezTo>
                  <a:cubicBezTo>
                    <a:pt x="115741" y="1607"/>
                    <a:pt x="118146" y="2155"/>
                    <a:pt x="120480" y="2762"/>
                  </a:cubicBezTo>
                  <a:cubicBezTo>
                    <a:pt x="122813" y="3381"/>
                    <a:pt x="125111" y="4024"/>
                    <a:pt x="127433" y="4679"/>
                  </a:cubicBezTo>
                  <a:cubicBezTo>
                    <a:pt x="129754" y="5322"/>
                    <a:pt x="132112" y="5953"/>
                    <a:pt x="134577" y="6513"/>
                  </a:cubicBezTo>
                  <a:cubicBezTo>
                    <a:pt x="137053" y="7072"/>
                    <a:pt x="139660" y="7525"/>
                    <a:pt x="142387" y="7894"/>
                  </a:cubicBezTo>
                  <a:cubicBezTo>
                    <a:pt x="145245" y="8156"/>
                    <a:pt x="148233" y="8311"/>
                    <a:pt x="151329" y="8394"/>
                  </a:cubicBezTo>
                  <a:cubicBezTo>
                    <a:pt x="154496" y="8442"/>
                    <a:pt x="157734" y="8537"/>
                    <a:pt x="161044" y="8715"/>
                  </a:cubicBezTo>
                  <a:cubicBezTo>
                    <a:pt x="164366" y="8894"/>
                    <a:pt x="167795" y="9108"/>
                    <a:pt x="171355" y="9347"/>
                  </a:cubicBezTo>
                  <a:cubicBezTo>
                    <a:pt x="174927" y="9573"/>
                    <a:pt x="178606" y="9799"/>
                    <a:pt x="182309" y="9978"/>
                  </a:cubicBezTo>
                  <a:cubicBezTo>
                    <a:pt x="186000" y="10168"/>
                    <a:pt x="189667" y="10275"/>
                    <a:pt x="193251" y="10287"/>
                  </a:cubicBezTo>
                  <a:cubicBezTo>
                    <a:pt x="196834" y="10299"/>
                    <a:pt x="200323" y="10204"/>
                    <a:pt x="203668" y="10073"/>
                  </a:cubicBezTo>
                  <a:cubicBezTo>
                    <a:pt x="207026" y="9954"/>
                    <a:pt x="210217" y="9799"/>
                    <a:pt x="213205" y="9644"/>
                  </a:cubicBezTo>
                  <a:cubicBezTo>
                    <a:pt x="216206" y="9489"/>
                    <a:pt x="219004" y="9347"/>
                    <a:pt x="221623" y="9216"/>
                  </a:cubicBezTo>
                  <a:cubicBezTo>
                    <a:pt x="224242" y="9085"/>
                    <a:pt x="226695" y="8966"/>
                    <a:pt x="229005" y="8882"/>
                  </a:cubicBezTo>
                  <a:cubicBezTo>
                    <a:pt x="231327" y="8799"/>
                    <a:pt x="233541" y="8739"/>
                    <a:pt x="235696" y="8704"/>
                  </a:cubicBezTo>
                  <a:cubicBezTo>
                    <a:pt x="237839" y="8668"/>
                    <a:pt x="239947" y="8656"/>
                    <a:pt x="242066" y="8644"/>
                  </a:cubicBezTo>
                  <a:cubicBezTo>
                    <a:pt x="244174" y="8632"/>
                    <a:pt x="246281" y="8596"/>
                    <a:pt x="248376" y="8573"/>
                  </a:cubicBezTo>
                  <a:cubicBezTo>
                    <a:pt x="250484" y="8549"/>
                    <a:pt x="252591" y="8513"/>
                    <a:pt x="254675" y="8454"/>
                  </a:cubicBezTo>
                  <a:cubicBezTo>
                    <a:pt x="256747" y="8382"/>
                    <a:pt x="258783" y="8311"/>
                    <a:pt x="260723" y="8275"/>
                  </a:cubicBezTo>
                  <a:cubicBezTo>
                    <a:pt x="264605" y="8204"/>
                    <a:pt x="268093" y="8204"/>
                    <a:pt x="271153" y="8204"/>
                  </a:cubicBezTo>
                  <a:lnTo>
                    <a:pt x="285643" y="8204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22"/>
            <p:cNvSpPr/>
            <p:nvPr/>
          </p:nvSpPr>
          <p:spPr>
            <a:xfrm>
              <a:off x="239463" y="2863300"/>
              <a:ext cx="7141075" cy="313150"/>
            </a:xfrm>
            <a:custGeom>
              <a:rect b="b" l="l" r="r" t="t"/>
              <a:pathLst>
                <a:path extrusionOk="0" fill="none" h="12526" w="285643">
                  <a:moveTo>
                    <a:pt x="0" y="9597"/>
                  </a:moveTo>
                  <a:lnTo>
                    <a:pt x="14478" y="9597"/>
                  </a:lnTo>
                  <a:lnTo>
                    <a:pt x="24896" y="9597"/>
                  </a:lnTo>
                  <a:cubicBezTo>
                    <a:pt x="28754" y="9597"/>
                    <a:pt x="32992" y="9597"/>
                    <a:pt x="37636" y="9549"/>
                  </a:cubicBezTo>
                  <a:cubicBezTo>
                    <a:pt x="39958" y="9525"/>
                    <a:pt x="42470" y="9418"/>
                    <a:pt x="45220" y="9204"/>
                  </a:cubicBezTo>
                  <a:cubicBezTo>
                    <a:pt x="47959" y="8977"/>
                    <a:pt x="50971" y="8608"/>
                    <a:pt x="54257" y="8061"/>
                  </a:cubicBezTo>
                  <a:cubicBezTo>
                    <a:pt x="57555" y="7513"/>
                    <a:pt x="61091" y="6822"/>
                    <a:pt x="64830" y="6013"/>
                  </a:cubicBezTo>
                  <a:cubicBezTo>
                    <a:pt x="68556" y="5215"/>
                    <a:pt x="72402" y="4358"/>
                    <a:pt x="76284" y="3536"/>
                  </a:cubicBezTo>
                  <a:cubicBezTo>
                    <a:pt x="80153" y="2703"/>
                    <a:pt x="83975" y="1953"/>
                    <a:pt x="87642" y="1346"/>
                  </a:cubicBezTo>
                  <a:cubicBezTo>
                    <a:pt x="91309" y="750"/>
                    <a:pt x="94774" y="345"/>
                    <a:pt x="97989" y="179"/>
                  </a:cubicBezTo>
                  <a:cubicBezTo>
                    <a:pt x="101191" y="0"/>
                    <a:pt x="104132" y="72"/>
                    <a:pt x="106847" y="334"/>
                  </a:cubicBezTo>
                  <a:cubicBezTo>
                    <a:pt x="109573" y="596"/>
                    <a:pt x="112109" y="1012"/>
                    <a:pt x="114526" y="1548"/>
                  </a:cubicBezTo>
                  <a:cubicBezTo>
                    <a:pt x="116955" y="2084"/>
                    <a:pt x="119277" y="2715"/>
                    <a:pt x="121563" y="3393"/>
                  </a:cubicBezTo>
                  <a:cubicBezTo>
                    <a:pt x="123849" y="4072"/>
                    <a:pt x="126123" y="4787"/>
                    <a:pt x="128421" y="5489"/>
                  </a:cubicBezTo>
                  <a:cubicBezTo>
                    <a:pt x="130719" y="6191"/>
                    <a:pt x="133076" y="6870"/>
                    <a:pt x="135541" y="7477"/>
                  </a:cubicBezTo>
                  <a:cubicBezTo>
                    <a:pt x="138006" y="8096"/>
                    <a:pt x="140637" y="8597"/>
                    <a:pt x="143459" y="8954"/>
                  </a:cubicBezTo>
                  <a:cubicBezTo>
                    <a:pt x="146292" y="9299"/>
                    <a:pt x="149340" y="9478"/>
                    <a:pt x="152495" y="9561"/>
                  </a:cubicBezTo>
                  <a:cubicBezTo>
                    <a:pt x="155722" y="9597"/>
                    <a:pt x="158949" y="9680"/>
                    <a:pt x="162151" y="9859"/>
                  </a:cubicBezTo>
                  <a:cubicBezTo>
                    <a:pt x="165342" y="10037"/>
                    <a:pt x="168521" y="10287"/>
                    <a:pt x="171688" y="10549"/>
                  </a:cubicBezTo>
                  <a:cubicBezTo>
                    <a:pt x="174867" y="10823"/>
                    <a:pt x="178070" y="11097"/>
                    <a:pt x="181297" y="11359"/>
                  </a:cubicBezTo>
                  <a:cubicBezTo>
                    <a:pt x="184523" y="11621"/>
                    <a:pt x="187750" y="11859"/>
                    <a:pt x="190953" y="12037"/>
                  </a:cubicBezTo>
                  <a:cubicBezTo>
                    <a:pt x="194155" y="12228"/>
                    <a:pt x="197311" y="12359"/>
                    <a:pt x="200394" y="12430"/>
                  </a:cubicBezTo>
                  <a:cubicBezTo>
                    <a:pt x="203490" y="12502"/>
                    <a:pt x="206502" y="12526"/>
                    <a:pt x="209419" y="12478"/>
                  </a:cubicBezTo>
                  <a:cubicBezTo>
                    <a:pt x="212324" y="12442"/>
                    <a:pt x="215146" y="12359"/>
                    <a:pt x="217873" y="12240"/>
                  </a:cubicBezTo>
                  <a:cubicBezTo>
                    <a:pt x="220599" y="12121"/>
                    <a:pt x="223242" y="11966"/>
                    <a:pt x="225826" y="11811"/>
                  </a:cubicBezTo>
                  <a:cubicBezTo>
                    <a:pt x="228398" y="11656"/>
                    <a:pt x="230922" y="11502"/>
                    <a:pt x="233410" y="11323"/>
                  </a:cubicBezTo>
                  <a:cubicBezTo>
                    <a:pt x="235899" y="11156"/>
                    <a:pt x="238363" y="10966"/>
                    <a:pt x="240792" y="10763"/>
                  </a:cubicBezTo>
                  <a:cubicBezTo>
                    <a:pt x="243221" y="10573"/>
                    <a:pt x="245614" y="10371"/>
                    <a:pt x="247936" y="10204"/>
                  </a:cubicBezTo>
                  <a:cubicBezTo>
                    <a:pt x="250258" y="10037"/>
                    <a:pt x="252484" y="9906"/>
                    <a:pt x="254627" y="9799"/>
                  </a:cubicBezTo>
                  <a:cubicBezTo>
                    <a:pt x="256758" y="9704"/>
                    <a:pt x="258806" y="9632"/>
                    <a:pt x="260747" y="9597"/>
                  </a:cubicBezTo>
                  <a:cubicBezTo>
                    <a:pt x="264617" y="9597"/>
                    <a:pt x="268105" y="9597"/>
                    <a:pt x="271153" y="9597"/>
                  </a:cubicBezTo>
                  <a:lnTo>
                    <a:pt x="285643" y="9597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22"/>
            <p:cNvSpPr/>
            <p:nvPr/>
          </p:nvSpPr>
          <p:spPr>
            <a:xfrm>
              <a:off x="239463" y="3123750"/>
              <a:ext cx="7141075" cy="293500"/>
            </a:xfrm>
            <a:custGeom>
              <a:rect b="b" l="l" r="r" t="t"/>
              <a:pathLst>
                <a:path extrusionOk="0" fill="none" h="11740" w="285643">
                  <a:moveTo>
                    <a:pt x="0" y="9323"/>
                  </a:moveTo>
                  <a:lnTo>
                    <a:pt x="14478" y="9323"/>
                  </a:lnTo>
                  <a:lnTo>
                    <a:pt x="24896" y="9323"/>
                  </a:lnTo>
                  <a:cubicBezTo>
                    <a:pt x="28754" y="9323"/>
                    <a:pt x="32992" y="9323"/>
                    <a:pt x="37636" y="9275"/>
                  </a:cubicBezTo>
                  <a:cubicBezTo>
                    <a:pt x="39969" y="9251"/>
                    <a:pt x="42458" y="9156"/>
                    <a:pt x="45172" y="8966"/>
                  </a:cubicBezTo>
                  <a:cubicBezTo>
                    <a:pt x="47875" y="8775"/>
                    <a:pt x="50816" y="8454"/>
                    <a:pt x="54043" y="7954"/>
                  </a:cubicBezTo>
                  <a:cubicBezTo>
                    <a:pt x="57257" y="7465"/>
                    <a:pt x="60734" y="6811"/>
                    <a:pt x="64425" y="6037"/>
                  </a:cubicBezTo>
                  <a:cubicBezTo>
                    <a:pt x="68116" y="5275"/>
                    <a:pt x="71950" y="4429"/>
                    <a:pt x="75831" y="3596"/>
                  </a:cubicBezTo>
                  <a:cubicBezTo>
                    <a:pt x="79713" y="2750"/>
                    <a:pt x="83546" y="1988"/>
                    <a:pt x="87237" y="1381"/>
                  </a:cubicBezTo>
                  <a:cubicBezTo>
                    <a:pt x="90928" y="762"/>
                    <a:pt x="94405" y="345"/>
                    <a:pt x="97608" y="179"/>
                  </a:cubicBezTo>
                  <a:cubicBezTo>
                    <a:pt x="100810" y="0"/>
                    <a:pt x="103739" y="83"/>
                    <a:pt x="106442" y="357"/>
                  </a:cubicBezTo>
                  <a:cubicBezTo>
                    <a:pt x="109133" y="631"/>
                    <a:pt x="111657" y="1084"/>
                    <a:pt x="114050" y="1631"/>
                  </a:cubicBezTo>
                  <a:cubicBezTo>
                    <a:pt x="116455" y="2191"/>
                    <a:pt x="118765" y="2834"/>
                    <a:pt x="121051" y="3524"/>
                  </a:cubicBezTo>
                  <a:cubicBezTo>
                    <a:pt x="123325" y="4215"/>
                    <a:pt x="125611" y="4929"/>
                    <a:pt x="127933" y="5620"/>
                  </a:cubicBezTo>
                  <a:cubicBezTo>
                    <a:pt x="130243" y="6322"/>
                    <a:pt x="132636" y="6977"/>
                    <a:pt x="135160" y="7561"/>
                  </a:cubicBezTo>
                  <a:cubicBezTo>
                    <a:pt x="137672" y="8132"/>
                    <a:pt x="140363" y="8596"/>
                    <a:pt x="143280" y="8882"/>
                  </a:cubicBezTo>
                  <a:cubicBezTo>
                    <a:pt x="146197" y="9180"/>
                    <a:pt x="149340" y="9287"/>
                    <a:pt x="152555" y="9323"/>
                  </a:cubicBezTo>
                  <a:cubicBezTo>
                    <a:pt x="155793" y="9323"/>
                    <a:pt x="159020" y="9335"/>
                    <a:pt x="162223" y="9418"/>
                  </a:cubicBezTo>
                  <a:cubicBezTo>
                    <a:pt x="165414" y="9501"/>
                    <a:pt x="168581" y="9668"/>
                    <a:pt x="171724" y="9870"/>
                  </a:cubicBezTo>
                  <a:cubicBezTo>
                    <a:pt x="174855" y="10073"/>
                    <a:pt x="177975" y="10299"/>
                    <a:pt x="181059" y="10537"/>
                  </a:cubicBezTo>
                  <a:cubicBezTo>
                    <a:pt x="184142" y="10763"/>
                    <a:pt x="187214" y="10978"/>
                    <a:pt x="190250" y="11156"/>
                  </a:cubicBezTo>
                  <a:cubicBezTo>
                    <a:pt x="193298" y="11347"/>
                    <a:pt x="196322" y="11490"/>
                    <a:pt x="199311" y="11585"/>
                  </a:cubicBezTo>
                  <a:cubicBezTo>
                    <a:pt x="202299" y="11692"/>
                    <a:pt x="205252" y="11740"/>
                    <a:pt x="208157" y="11728"/>
                  </a:cubicBezTo>
                  <a:cubicBezTo>
                    <a:pt x="211062" y="11728"/>
                    <a:pt x="213932" y="11668"/>
                    <a:pt x="216765" y="11573"/>
                  </a:cubicBezTo>
                  <a:cubicBezTo>
                    <a:pt x="219599" y="11478"/>
                    <a:pt x="222385" y="11335"/>
                    <a:pt x="225124" y="11168"/>
                  </a:cubicBezTo>
                  <a:cubicBezTo>
                    <a:pt x="227874" y="10990"/>
                    <a:pt x="230553" y="10799"/>
                    <a:pt x="233184" y="10597"/>
                  </a:cubicBezTo>
                  <a:cubicBezTo>
                    <a:pt x="235803" y="10394"/>
                    <a:pt x="238351" y="10204"/>
                    <a:pt x="240840" y="10037"/>
                  </a:cubicBezTo>
                  <a:cubicBezTo>
                    <a:pt x="243316" y="9859"/>
                    <a:pt x="245709" y="9716"/>
                    <a:pt x="248019" y="9608"/>
                  </a:cubicBezTo>
                  <a:cubicBezTo>
                    <a:pt x="252627" y="9406"/>
                    <a:pt x="256889" y="9335"/>
                    <a:pt x="260747" y="9323"/>
                  </a:cubicBezTo>
                  <a:lnTo>
                    <a:pt x="271165" y="9323"/>
                  </a:lnTo>
                  <a:lnTo>
                    <a:pt x="285643" y="9323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22"/>
            <p:cNvSpPr/>
            <p:nvPr/>
          </p:nvSpPr>
          <p:spPr>
            <a:xfrm>
              <a:off x="239463" y="3431225"/>
              <a:ext cx="7141075" cy="211350"/>
            </a:xfrm>
            <a:custGeom>
              <a:rect b="b" l="l" r="r" t="t"/>
              <a:pathLst>
                <a:path extrusionOk="0" fill="none" h="8454" w="285643">
                  <a:moveTo>
                    <a:pt x="0" y="7168"/>
                  </a:moveTo>
                  <a:lnTo>
                    <a:pt x="14478" y="7168"/>
                  </a:lnTo>
                  <a:lnTo>
                    <a:pt x="24896" y="7168"/>
                  </a:lnTo>
                  <a:cubicBezTo>
                    <a:pt x="28754" y="7168"/>
                    <a:pt x="32992" y="7168"/>
                    <a:pt x="37600" y="7144"/>
                  </a:cubicBezTo>
                  <a:cubicBezTo>
                    <a:pt x="39898" y="7132"/>
                    <a:pt x="42339" y="7084"/>
                    <a:pt x="44922" y="6977"/>
                  </a:cubicBezTo>
                  <a:cubicBezTo>
                    <a:pt x="47518" y="6870"/>
                    <a:pt x="50292" y="6680"/>
                    <a:pt x="53293" y="6370"/>
                  </a:cubicBezTo>
                  <a:cubicBezTo>
                    <a:pt x="56293" y="6061"/>
                    <a:pt x="59508" y="5608"/>
                    <a:pt x="62937" y="5037"/>
                  </a:cubicBezTo>
                  <a:cubicBezTo>
                    <a:pt x="66378" y="4465"/>
                    <a:pt x="69973" y="3810"/>
                    <a:pt x="73640" y="3132"/>
                  </a:cubicBezTo>
                  <a:cubicBezTo>
                    <a:pt x="77319" y="2453"/>
                    <a:pt x="80998" y="1810"/>
                    <a:pt x="84582" y="1274"/>
                  </a:cubicBezTo>
                  <a:cubicBezTo>
                    <a:pt x="88166" y="738"/>
                    <a:pt x="91595" y="369"/>
                    <a:pt x="94810" y="179"/>
                  </a:cubicBezTo>
                  <a:cubicBezTo>
                    <a:pt x="98036" y="0"/>
                    <a:pt x="101037" y="12"/>
                    <a:pt x="103835" y="215"/>
                  </a:cubicBezTo>
                  <a:cubicBezTo>
                    <a:pt x="106633" y="417"/>
                    <a:pt x="109264" y="774"/>
                    <a:pt x="111788" y="1239"/>
                  </a:cubicBezTo>
                  <a:cubicBezTo>
                    <a:pt x="114300" y="1703"/>
                    <a:pt x="116753" y="2251"/>
                    <a:pt x="119158" y="2834"/>
                  </a:cubicBezTo>
                  <a:cubicBezTo>
                    <a:pt x="121575" y="3429"/>
                    <a:pt x="123992" y="4036"/>
                    <a:pt x="126468" y="4620"/>
                  </a:cubicBezTo>
                  <a:cubicBezTo>
                    <a:pt x="128945" y="5203"/>
                    <a:pt x="131505" y="5727"/>
                    <a:pt x="134219" y="6168"/>
                  </a:cubicBezTo>
                  <a:cubicBezTo>
                    <a:pt x="136922" y="6596"/>
                    <a:pt x="139827" y="6894"/>
                    <a:pt x="142887" y="7084"/>
                  </a:cubicBezTo>
                  <a:cubicBezTo>
                    <a:pt x="146066" y="7156"/>
                    <a:pt x="149316" y="7168"/>
                    <a:pt x="152555" y="7168"/>
                  </a:cubicBezTo>
                  <a:lnTo>
                    <a:pt x="161032" y="7168"/>
                  </a:lnTo>
                  <a:cubicBezTo>
                    <a:pt x="163854" y="7180"/>
                    <a:pt x="166664" y="7192"/>
                    <a:pt x="169438" y="7251"/>
                  </a:cubicBezTo>
                  <a:cubicBezTo>
                    <a:pt x="172224" y="7299"/>
                    <a:pt x="174986" y="7394"/>
                    <a:pt x="177713" y="7501"/>
                  </a:cubicBezTo>
                  <a:cubicBezTo>
                    <a:pt x="180451" y="7620"/>
                    <a:pt x="183166" y="7739"/>
                    <a:pt x="185857" y="7870"/>
                  </a:cubicBezTo>
                  <a:cubicBezTo>
                    <a:pt x="188548" y="7989"/>
                    <a:pt x="191226" y="8097"/>
                    <a:pt x="193870" y="8192"/>
                  </a:cubicBezTo>
                  <a:cubicBezTo>
                    <a:pt x="196513" y="8287"/>
                    <a:pt x="199144" y="8358"/>
                    <a:pt x="201740" y="8394"/>
                  </a:cubicBezTo>
                  <a:cubicBezTo>
                    <a:pt x="204347" y="8442"/>
                    <a:pt x="206919" y="8454"/>
                    <a:pt x="209467" y="8442"/>
                  </a:cubicBezTo>
                  <a:cubicBezTo>
                    <a:pt x="212003" y="8430"/>
                    <a:pt x="214527" y="8382"/>
                    <a:pt x="217003" y="8323"/>
                  </a:cubicBezTo>
                  <a:cubicBezTo>
                    <a:pt x="219480" y="8251"/>
                    <a:pt x="221933" y="8168"/>
                    <a:pt x="224326" y="8073"/>
                  </a:cubicBezTo>
                  <a:cubicBezTo>
                    <a:pt x="226731" y="7977"/>
                    <a:pt x="229088" y="7870"/>
                    <a:pt x="231398" y="7763"/>
                  </a:cubicBezTo>
                  <a:cubicBezTo>
                    <a:pt x="236018" y="7561"/>
                    <a:pt x="240423" y="7382"/>
                    <a:pt x="244578" y="7287"/>
                  </a:cubicBezTo>
                  <a:cubicBezTo>
                    <a:pt x="248734" y="7180"/>
                    <a:pt x="252627" y="7168"/>
                    <a:pt x="256246" y="7168"/>
                  </a:cubicBezTo>
                  <a:lnTo>
                    <a:pt x="266260" y="7168"/>
                  </a:lnTo>
                  <a:lnTo>
                    <a:pt x="285643" y="7168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22"/>
            <p:cNvSpPr/>
            <p:nvPr/>
          </p:nvSpPr>
          <p:spPr>
            <a:xfrm>
              <a:off x="239463" y="3762500"/>
              <a:ext cx="7141075" cy="110175"/>
            </a:xfrm>
            <a:custGeom>
              <a:rect b="b" l="l" r="r" t="t"/>
              <a:pathLst>
                <a:path extrusionOk="0" fill="none" h="4407" w="285643">
                  <a:moveTo>
                    <a:pt x="0" y="4061"/>
                  </a:moveTo>
                  <a:lnTo>
                    <a:pt x="24884" y="4061"/>
                  </a:lnTo>
                  <a:cubicBezTo>
                    <a:pt x="28754" y="4061"/>
                    <a:pt x="32992" y="4061"/>
                    <a:pt x="37552" y="4061"/>
                  </a:cubicBezTo>
                  <a:cubicBezTo>
                    <a:pt x="39838" y="4061"/>
                    <a:pt x="42220" y="4049"/>
                    <a:pt x="44708" y="4013"/>
                  </a:cubicBezTo>
                  <a:cubicBezTo>
                    <a:pt x="47197" y="3989"/>
                    <a:pt x="49816" y="3918"/>
                    <a:pt x="52566" y="3787"/>
                  </a:cubicBezTo>
                  <a:cubicBezTo>
                    <a:pt x="55329" y="3656"/>
                    <a:pt x="58234" y="3466"/>
                    <a:pt x="61305" y="3180"/>
                  </a:cubicBezTo>
                  <a:cubicBezTo>
                    <a:pt x="64377" y="2906"/>
                    <a:pt x="67592" y="2561"/>
                    <a:pt x="70902" y="2168"/>
                  </a:cubicBezTo>
                  <a:cubicBezTo>
                    <a:pt x="74224" y="1763"/>
                    <a:pt x="77593" y="1358"/>
                    <a:pt x="80963" y="1001"/>
                  </a:cubicBezTo>
                  <a:cubicBezTo>
                    <a:pt x="84320" y="632"/>
                    <a:pt x="87630" y="358"/>
                    <a:pt x="90821" y="191"/>
                  </a:cubicBezTo>
                  <a:cubicBezTo>
                    <a:pt x="94012" y="37"/>
                    <a:pt x="97072" y="1"/>
                    <a:pt x="100001" y="96"/>
                  </a:cubicBezTo>
                  <a:cubicBezTo>
                    <a:pt x="102942" y="191"/>
                    <a:pt x="105751" y="406"/>
                    <a:pt x="108490" y="715"/>
                  </a:cubicBezTo>
                  <a:cubicBezTo>
                    <a:pt x="111216" y="1013"/>
                    <a:pt x="113895" y="1382"/>
                    <a:pt x="116562" y="1787"/>
                  </a:cubicBezTo>
                  <a:cubicBezTo>
                    <a:pt x="119229" y="2192"/>
                    <a:pt x="121920" y="2585"/>
                    <a:pt x="124682" y="2954"/>
                  </a:cubicBezTo>
                  <a:cubicBezTo>
                    <a:pt x="127433" y="3323"/>
                    <a:pt x="130302" y="3620"/>
                    <a:pt x="133338" y="3811"/>
                  </a:cubicBezTo>
                  <a:cubicBezTo>
                    <a:pt x="136374" y="4001"/>
                    <a:pt x="139565" y="4061"/>
                    <a:pt x="142816" y="4061"/>
                  </a:cubicBezTo>
                  <a:cubicBezTo>
                    <a:pt x="146066" y="4061"/>
                    <a:pt x="149305" y="4061"/>
                    <a:pt x="152543" y="4061"/>
                  </a:cubicBezTo>
                  <a:lnTo>
                    <a:pt x="161032" y="4061"/>
                  </a:lnTo>
                  <a:lnTo>
                    <a:pt x="169462" y="4061"/>
                  </a:lnTo>
                  <a:cubicBezTo>
                    <a:pt x="172248" y="4061"/>
                    <a:pt x="175034" y="4073"/>
                    <a:pt x="177784" y="4085"/>
                  </a:cubicBezTo>
                  <a:cubicBezTo>
                    <a:pt x="180547" y="4109"/>
                    <a:pt x="183285" y="4132"/>
                    <a:pt x="186000" y="4168"/>
                  </a:cubicBezTo>
                  <a:cubicBezTo>
                    <a:pt x="188702" y="4216"/>
                    <a:pt x="191393" y="4251"/>
                    <a:pt x="194048" y="4299"/>
                  </a:cubicBezTo>
                  <a:cubicBezTo>
                    <a:pt x="196715" y="4335"/>
                    <a:pt x="199347" y="4370"/>
                    <a:pt x="201954" y="4382"/>
                  </a:cubicBezTo>
                  <a:cubicBezTo>
                    <a:pt x="204561" y="4406"/>
                    <a:pt x="207133" y="4406"/>
                    <a:pt x="209681" y="4406"/>
                  </a:cubicBezTo>
                  <a:cubicBezTo>
                    <a:pt x="212229" y="4394"/>
                    <a:pt x="214741" y="4370"/>
                    <a:pt x="217206" y="4347"/>
                  </a:cubicBezTo>
                  <a:cubicBezTo>
                    <a:pt x="219682" y="4311"/>
                    <a:pt x="222111" y="4275"/>
                    <a:pt x="224504" y="4240"/>
                  </a:cubicBezTo>
                  <a:cubicBezTo>
                    <a:pt x="226886" y="4204"/>
                    <a:pt x="229231" y="4168"/>
                    <a:pt x="231517" y="4132"/>
                  </a:cubicBezTo>
                  <a:cubicBezTo>
                    <a:pt x="236101" y="4085"/>
                    <a:pt x="240471" y="4073"/>
                    <a:pt x="244602" y="4073"/>
                  </a:cubicBezTo>
                  <a:lnTo>
                    <a:pt x="256246" y="4073"/>
                  </a:lnTo>
                  <a:lnTo>
                    <a:pt x="285643" y="4073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22"/>
            <p:cNvSpPr/>
            <p:nvPr/>
          </p:nvSpPr>
          <p:spPr>
            <a:xfrm>
              <a:off x="239463" y="4083675"/>
              <a:ext cx="7141075" cy="34250"/>
            </a:xfrm>
            <a:custGeom>
              <a:rect b="b" l="l" r="r" t="t"/>
              <a:pathLst>
                <a:path extrusionOk="0" fill="none" h="1370" w="285643">
                  <a:moveTo>
                    <a:pt x="0" y="1358"/>
                  </a:moveTo>
                  <a:lnTo>
                    <a:pt x="37552" y="1358"/>
                  </a:lnTo>
                  <a:cubicBezTo>
                    <a:pt x="39827" y="1358"/>
                    <a:pt x="42196" y="1358"/>
                    <a:pt x="44637" y="1358"/>
                  </a:cubicBezTo>
                  <a:cubicBezTo>
                    <a:pt x="47066" y="1358"/>
                    <a:pt x="49602" y="1346"/>
                    <a:pt x="52209" y="1322"/>
                  </a:cubicBezTo>
                  <a:cubicBezTo>
                    <a:pt x="54828" y="1299"/>
                    <a:pt x="57543" y="1251"/>
                    <a:pt x="60353" y="1179"/>
                  </a:cubicBezTo>
                  <a:cubicBezTo>
                    <a:pt x="63163" y="1108"/>
                    <a:pt x="66068" y="1001"/>
                    <a:pt x="69056" y="870"/>
                  </a:cubicBezTo>
                  <a:cubicBezTo>
                    <a:pt x="72045" y="739"/>
                    <a:pt x="75105" y="596"/>
                    <a:pt x="78212" y="453"/>
                  </a:cubicBezTo>
                  <a:cubicBezTo>
                    <a:pt x="81308" y="310"/>
                    <a:pt x="84427" y="179"/>
                    <a:pt x="87511" y="108"/>
                  </a:cubicBezTo>
                  <a:cubicBezTo>
                    <a:pt x="90607" y="25"/>
                    <a:pt x="93667" y="1"/>
                    <a:pt x="96679" y="36"/>
                  </a:cubicBezTo>
                  <a:cubicBezTo>
                    <a:pt x="99703" y="72"/>
                    <a:pt x="102680" y="167"/>
                    <a:pt x="105621" y="310"/>
                  </a:cubicBezTo>
                  <a:cubicBezTo>
                    <a:pt x="108573" y="441"/>
                    <a:pt x="111514" y="620"/>
                    <a:pt x="114479" y="787"/>
                  </a:cubicBezTo>
                  <a:cubicBezTo>
                    <a:pt x="117443" y="953"/>
                    <a:pt x="120468" y="1108"/>
                    <a:pt x="123563" y="1215"/>
                  </a:cubicBezTo>
                  <a:cubicBezTo>
                    <a:pt x="126659" y="1310"/>
                    <a:pt x="129850" y="1346"/>
                    <a:pt x="133088" y="1358"/>
                  </a:cubicBezTo>
                  <a:cubicBezTo>
                    <a:pt x="136327" y="1358"/>
                    <a:pt x="139577" y="1358"/>
                    <a:pt x="142816" y="1370"/>
                  </a:cubicBezTo>
                  <a:lnTo>
                    <a:pt x="178189" y="1370"/>
                  </a:lnTo>
                  <a:lnTo>
                    <a:pt x="186809" y="1370"/>
                  </a:lnTo>
                  <a:lnTo>
                    <a:pt x="195263" y="1370"/>
                  </a:lnTo>
                  <a:cubicBezTo>
                    <a:pt x="198049" y="1370"/>
                    <a:pt x="200811" y="1370"/>
                    <a:pt x="203526" y="1370"/>
                  </a:cubicBezTo>
                  <a:cubicBezTo>
                    <a:pt x="206252" y="1370"/>
                    <a:pt x="208931" y="1370"/>
                    <a:pt x="211586" y="1370"/>
                  </a:cubicBezTo>
                  <a:cubicBezTo>
                    <a:pt x="214229" y="1370"/>
                    <a:pt x="216825" y="1370"/>
                    <a:pt x="219385" y="1370"/>
                  </a:cubicBezTo>
                  <a:lnTo>
                    <a:pt x="226921" y="1370"/>
                  </a:lnTo>
                  <a:lnTo>
                    <a:pt x="234137" y="1370"/>
                  </a:lnTo>
                  <a:lnTo>
                    <a:pt x="285643" y="1370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22"/>
            <p:cNvSpPr/>
            <p:nvPr/>
          </p:nvSpPr>
          <p:spPr>
            <a:xfrm>
              <a:off x="239463" y="4367350"/>
              <a:ext cx="7141075" cy="3900"/>
            </a:xfrm>
            <a:custGeom>
              <a:rect b="b" l="l" r="r" t="t"/>
              <a:pathLst>
                <a:path extrusionOk="0" fill="none" h="156" w="285643">
                  <a:moveTo>
                    <a:pt x="0" y="155"/>
                  </a:moveTo>
                  <a:lnTo>
                    <a:pt x="44625" y="155"/>
                  </a:lnTo>
                  <a:lnTo>
                    <a:pt x="52150" y="155"/>
                  </a:lnTo>
                  <a:cubicBezTo>
                    <a:pt x="54721" y="155"/>
                    <a:pt x="57364" y="155"/>
                    <a:pt x="60079" y="155"/>
                  </a:cubicBezTo>
                  <a:cubicBezTo>
                    <a:pt x="62794" y="155"/>
                    <a:pt x="65568" y="143"/>
                    <a:pt x="68413" y="119"/>
                  </a:cubicBezTo>
                  <a:cubicBezTo>
                    <a:pt x="71259" y="108"/>
                    <a:pt x="74152" y="96"/>
                    <a:pt x="77105" y="72"/>
                  </a:cubicBezTo>
                  <a:cubicBezTo>
                    <a:pt x="80058" y="48"/>
                    <a:pt x="83046" y="24"/>
                    <a:pt x="86070" y="12"/>
                  </a:cubicBezTo>
                  <a:cubicBezTo>
                    <a:pt x="89083" y="0"/>
                    <a:pt x="92119" y="0"/>
                    <a:pt x="95179" y="12"/>
                  </a:cubicBezTo>
                  <a:cubicBezTo>
                    <a:pt x="98239" y="24"/>
                    <a:pt x="101322" y="48"/>
                    <a:pt x="104418" y="72"/>
                  </a:cubicBezTo>
                  <a:cubicBezTo>
                    <a:pt x="107514" y="96"/>
                    <a:pt x="110645" y="131"/>
                    <a:pt x="113812" y="143"/>
                  </a:cubicBezTo>
                  <a:cubicBezTo>
                    <a:pt x="116967" y="155"/>
                    <a:pt x="120182" y="155"/>
                    <a:pt x="123397" y="155"/>
                  </a:cubicBezTo>
                  <a:lnTo>
                    <a:pt x="133088" y="155"/>
                  </a:lnTo>
                  <a:lnTo>
                    <a:pt x="285643" y="155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22"/>
            <p:cNvSpPr/>
            <p:nvPr/>
          </p:nvSpPr>
          <p:spPr>
            <a:xfrm>
              <a:off x="239463" y="4624825"/>
              <a:ext cx="7141075" cy="25"/>
            </a:xfrm>
            <a:custGeom>
              <a:rect b="b" l="l" r="r" t="t"/>
              <a:pathLst>
                <a:path extrusionOk="0" fill="none" h="1" w="285643">
                  <a:moveTo>
                    <a:pt x="0" y="0"/>
                  </a:moveTo>
                  <a:lnTo>
                    <a:pt x="285643" y="0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22"/>
            <p:cNvSpPr/>
            <p:nvPr/>
          </p:nvSpPr>
          <p:spPr>
            <a:xfrm>
              <a:off x="6976750" y="839225"/>
              <a:ext cx="325" cy="4049050"/>
            </a:xfrm>
            <a:custGeom>
              <a:rect b="b" l="l" r="r" t="t"/>
              <a:pathLst>
                <a:path extrusionOk="0" fill="none" h="161962" w="13">
                  <a:moveTo>
                    <a:pt x="1" y="161961"/>
                  </a:moveTo>
                  <a:lnTo>
                    <a:pt x="1" y="69974"/>
                  </a:lnTo>
                  <a:lnTo>
                    <a:pt x="1" y="64521"/>
                  </a:lnTo>
                  <a:cubicBezTo>
                    <a:pt x="1" y="62711"/>
                    <a:pt x="1" y="60913"/>
                    <a:pt x="13" y="59139"/>
                  </a:cubicBezTo>
                  <a:lnTo>
                    <a:pt x="13" y="53853"/>
                  </a:lnTo>
                  <a:cubicBezTo>
                    <a:pt x="13" y="52102"/>
                    <a:pt x="13" y="50376"/>
                    <a:pt x="1" y="48673"/>
                  </a:cubicBezTo>
                  <a:lnTo>
                    <a:pt x="1" y="43637"/>
                  </a:lnTo>
                  <a:lnTo>
                    <a:pt x="1" y="38756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34" name="Google Shape;1234;p2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35" name="Google Shape;1235;p22"/>
          <p:cNvSpPr txBox="1"/>
          <p:nvPr>
            <p:ph idx="1" type="body"/>
          </p:nvPr>
        </p:nvSpPr>
        <p:spPr>
          <a:xfrm>
            <a:off x="720000" y="1140900"/>
            <a:ext cx="7704000" cy="3467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36" name="Google Shape;1236;p22"/>
          <p:cNvSpPr/>
          <p:nvPr/>
        </p:nvSpPr>
        <p:spPr>
          <a:xfrm>
            <a:off x="-343587" y="211205"/>
            <a:ext cx="686100" cy="68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7" name="Google Shape;1237;p22"/>
          <p:cNvSpPr/>
          <p:nvPr/>
        </p:nvSpPr>
        <p:spPr>
          <a:xfrm>
            <a:off x="8562308" y="2495357"/>
            <a:ext cx="1176233" cy="1176561"/>
          </a:xfrm>
          <a:custGeom>
            <a:rect b="b" l="l" r="r" t="t"/>
            <a:pathLst>
              <a:path extrusionOk="0" h="46555" w="46542">
                <a:moveTo>
                  <a:pt x="30397" y="26766"/>
                </a:moveTo>
                <a:lnTo>
                  <a:pt x="44446" y="32969"/>
                </a:lnTo>
                <a:lnTo>
                  <a:pt x="44696" y="32398"/>
                </a:lnTo>
                <a:lnTo>
                  <a:pt x="30647" y="26195"/>
                </a:lnTo>
                <a:close/>
                <a:moveTo>
                  <a:pt x="37434" y="41768"/>
                </a:moveTo>
                <a:lnTo>
                  <a:pt x="37934" y="41375"/>
                </a:lnTo>
                <a:lnTo>
                  <a:pt x="28421" y="29314"/>
                </a:lnTo>
                <a:lnTo>
                  <a:pt x="27932" y="29695"/>
                </a:lnTo>
                <a:close/>
                <a:moveTo>
                  <a:pt x="31016" y="25004"/>
                </a:moveTo>
                <a:lnTo>
                  <a:pt x="46125" y="27742"/>
                </a:lnTo>
                <a:lnTo>
                  <a:pt x="46244" y="27123"/>
                </a:lnTo>
                <a:lnTo>
                  <a:pt x="31123" y="24385"/>
                </a:lnTo>
                <a:close/>
                <a:moveTo>
                  <a:pt x="29933" y="27588"/>
                </a:moveTo>
                <a:lnTo>
                  <a:pt x="43161" y="35398"/>
                </a:lnTo>
                <a:lnTo>
                  <a:pt x="43470" y="34862"/>
                </a:lnTo>
                <a:lnTo>
                  <a:pt x="30254" y="27052"/>
                </a:lnTo>
                <a:close/>
                <a:moveTo>
                  <a:pt x="39517" y="39970"/>
                </a:moveTo>
                <a:lnTo>
                  <a:pt x="39958" y="39518"/>
                </a:lnTo>
                <a:lnTo>
                  <a:pt x="29099" y="28659"/>
                </a:lnTo>
                <a:lnTo>
                  <a:pt x="28659" y="29100"/>
                </a:lnTo>
                <a:close/>
                <a:moveTo>
                  <a:pt x="29385" y="28338"/>
                </a:moveTo>
                <a:lnTo>
                  <a:pt x="41589" y="37660"/>
                </a:lnTo>
                <a:lnTo>
                  <a:pt x="41970" y="37172"/>
                </a:lnTo>
                <a:lnTo>
                  <a:pt x="29766" y="27838"/>
                </a:lnTo>
                <a:close/>
                <a:moveTo>
                  <a:pt x="30766" y="25897"/>
                </a:moveTo>
                <a:lnTo>
                  <a:pt x="45447" y="30409"/>
                </a:lnTo>
                <a:lnTo>
                  <a:pt x="45625" y="29814"/>
                </a:lnTo>
                <a:lnTo>
                  <a:pt x="30945" y="25302"/>
                </a:lnTo>
                <a:close/>
                <a:moveTo>
                  <a:pt x="31171" y="24075"/>
                </a:moveTo>
                <a:lnTo>
                  <a:pt x="46494" y="25016"/>
                </a:lnTo>
                <a:lnTo>
                  <a:pt x="46530" y="24385"/>
                </a:lnTo>
                <a:lnTo>
                  <a:pt x="31207" y="23456"/>
                </a:lnTo>
                <a:close/>
                <a:moveTo>
                  <a:pt x="30957" y="21289"/>
                </a:moveTo>
                <a:lnTo>
                  <a:pt x="45649" y="16836"/>
                </a:lnTo>
                <a:lnTo>
                  <a:pt x="45470" y="16241"/>
                </a:lnTo>
                <a:lnTo>
                  <a:pt x="30766" y="20694"/>
                </a:lnTo>
                <a:close/>
                <a:moveTo>
                  <a:pt x="30266" y="19539"/>
                </a:moveTo>
                <a:lnTo>
                  <a:pt x="43518" y="11776"/>
                </a:lnTo>
                <a:lnTo>
                  <a:pt x="43208" y="11240"/>
                </a:lnTo>
                <a:lnTo>
                  <a:pt x="29957" y="19003"/>
                </a:lnTo>
                <a:close/>
                <a:moveTo>
                  <a:pt x="30659" y="20396"/>
                </a:moveTo>
                <a:lnTo>
                  <a:pt x="44732" y="14241"/>
                </a:lnTo>
                <a:lnTo>
                  <a:pt x="44482" y="13669"/>
                </a:lnTo>
                <a:lnTo>
                  <a:pt x="30409" y="19825"/>
                </a:lnTo>
                <a:close/>
                <a:moveTo>
                  <a:pt x="31135" y="22206"/>
                </a:moveTo>
                <a:lnTo>
                  <a:pt x="46256" y="19527"/>
                </a:lnTo>
                <a:lnTo>
                  <a:pt x="46149" y="18908"/>
                </a:lnTo>
                <a:lnTo>
                  <a:pt x="31028" y="21587"/>
                </a:lnTo>
                <a:close/>
                <a:moveTo>
                  <a:pt x="31207" y="23135"/>
                </a:moveTo>
                <a:lnTo>
                  <a:pt x="46542" y="22265"/>
                </a:lnTo>
                <a:lnTo>
                  <a:pt x="46506" y="21634"/>
                </a:lnTo>
                <a:lnTo>
                  <a:pt x="31171" y="22516"/>
                </a:lnTo>
                <a:close/>
                <a:moveTo>
                  <a:pt x="23563" y="31207"/>
                </a:moveTo>
                <a:lnTo>
                  <a:pt x="24730" y="46518"/>
                </a:lnTo>
                <a:lnTo>
                  <a:pt x="25349" y="46471"/>
                </a:lnTo>
                <a:lnTo>
                  <a:pt x="24194" y="31159"/>
                </a:lnTo>
                <a:close/>
                <a:moveTo>
                  <a:pt x="19098" y="30016"/>
                </a:moveTo>
                <a:lnTo>
                  <a:pt x="11526" y="43375"/>
                </a:lnTo>
                <a:lnTo>
                  <a:pt x="12073" y="43685"/>
                </a:lnTo>
                <a:lnTo>
                  <a:pt x="19646" y="30326"/>
                </a:lnTo>
                <a:close/>
                <a:moveTo>
                  <a:pt x="27147" y="30195"/>
                </a:moveTo>
                <a:lnTo>
                  <a:pt x="35160" y="43304"/>
                </a:lnTo>
                <a:lnTo>
                  <a:pt x="35695" y="42982"/>
                </a:lnTo>
                <a:lnTo>
                  <a:pt x="27682" y="29874"/>
                </a:lnTo>
                <a:lnTo>
                  <a:pt x="27147" y="30195"/>
                </a:lnTo>
                <a:close/>
                <a:moveTo>
                  <a:pt x="21705" y="31052"/>
                </a:moveTo>
                <a:lnTo>
                  <a:pt x="19241" y="46209"/>
                </a:lnTo>
                <a:lnTo>
                  <a:pt x="19860" y="46304"/>
                </a:lnTo>
                <a:lnTo>
                  <a:pt x="22325" y="31148"/>
                </a:lnTo>
                <a:close/>
                <a:moveTo>
                  <a:pt x="20801" y="30814"/>
                </a:moveTo>
                <a:lnTo>
                  <a:pt x="16562" y="45578"/>
                </a:lnTo>
                <a:lnTo>
                  <a:pt x="17169" y="45745"/>
                </a:lnTo>
                <a:lnTo>
                  <a:pt x="21396" y="30981"/>
                </a:lnTo>
                <a:close/>
                <a:moveTo>
                  <a:pt x="17645" y="28850"/>
                </a:moveTo>
                <a:lnTo>
                  <a:pt x="7144" y="40065"/>
                </a:lnTo>
                <a:lnTo>
                  <a:pt x="7597" y="40494"/>
                </a:lnTo>
                <a:lnTo>
                  <a:pt x="18098" y="29278"/>
                </a:lnTo>
                <a:close/>
                <a:moveTo>
                  <a:pt x="18336" y="29481"/>
                </a:moveTo>
                <a:lnTo>
                  <a:pt x="9240" y="41851"/>
                </a:lnTo>
                <a:lnTo>
                  <a:pt x="9740" y="42220"/>
                </a:lnTo>
                <a:lnTo>
                  <a:pt x="18836" y="29850"/>
                </a:lnTo>
                <a:close/>
                <a:moveTo>
                  <a:pt x="19931" y="30469"/>
                </a:moveTo>
                <a:lnTo>
                  <a:pt x="13978" y="44625"/>
                </a:lnTo>
                <a:lnTo>
                  <a:pt x="14562" y="44875"/>
                </a:lnTo>
                <a:lnTo>
                  <a:pt x="20503" y="30707"/>
                </a:lnTo>
                <a:close/>
                <a:moveTo>
                  <a:pt x="26301" y="30612"/>
                </a:moveTo>
                <a:lnTo>
                  <a:pt x="32719" y="44566"/>
                </a:lnTo>
                <a:lnTo>
                  <a:pt x="33278" y="44304"/>
                </a:lnTo>
                <a:lnTo>
                  <a:pt x="26873" y="30350"/>
                </a:lnTo>
                <a:close/>
                <a:moveTo>
                  <a:pt x="25420" y="30909"/>
                </a:moveTo>
                <a:lnTo>
                  <a:pt x="30135" y="45530"/>
                </a:lnTo>
                <a:lnTo>
                  <a:pt x="30730" y="45340"/>
                </a:lnTo>
                <a:lnTo>
                  <a:pt x="26016" y="30719"/>
                </a:lnTo>
                <a:close/>
                <a:moveTo>
                  <a:pt x="29778" y="18741"/>
                </a:moveTo>
                <a:lnTo>
                  <a:pt x="42018" y="9466"/>
                </a:lnTo>
                <a:lnTo>
                  <a:pt x="41648" y="8966"/>
                </a:lnTo>
                <a:lnTo>
                  <a:pt x="29409" y="18253"/>
                </a:lnTo>
                <a:close/>
                <a:moveTo>
                  <a:pt x="24503" y="31112"/>
                </a:moveTo>
                <a:lnTo>
                  <a:pt x="27468" y="46185"/>
                </a:lnTo>
                <a:lnTo>
                  <a:pt x="28075" y="46066"/>
                </a:lnTo>
                <a:lnTo>
                  <a:pt x="25111" y="30993"/>
                </a:lnTo>
                <a:close/>
                <a:moveTo>
                  <a:pt x="22634" y="31183"/>
                </a:moveTo>
                <a:lnTo>
                  <a:pt x="21979" y="46530"/>
                </a:lnTo>
                <a:lnTo>
                  <a:pt x="22598" y="46554"/>
                </a:lnTo>
                <a:lnTo>
                  <a:pt x="23253" y="31207"/>
                </a:lnTo>
                <a:close/>
                <a:moveTo>
                  <a:pt x="15467" y="21968"/>
                </a:moveTo>
                <a:lnTo>
                  <a:pt x="227" y="20015"/>
                </a:lnTo>
                <a:lnTo>
                  <a:pt x="155" y="20634"/>
                </a:lnTo>
                <a:lnTo>
                  <a:pt x="15383" y="22587"/>
                </a:lnTo>
                <a:close/>
                <a:moveTo>
                  <a:pt x="16407" y="19337"/>
                </a:moveTo>
                <a:lnTo>
                  <a:pt x="2798" y="12205"/>
                </a:lnTo>
                <a:lnTo>
                  <a:pt x="2513" y="12764"/>
                </a:lnTo>
                <a:lnTo>
                  <a:pt x="16121" y="19884"/>
                </a:lnTo>
                <a:lnTo>
                  <a:pt x="16407" y="19325"/>
                </a:lnTo>
                <a:close/>
                <a:moveTo>
                  <a:pt x="15990" y="20170"/>
                </a:moveTo>
                <a:lnTo>
                  <a:pt x="1632" y="14705"/>
                </a:lnTo>
                <a:lnTo>
                  <a:pt x="1417" y="15277"/>
                </a:lnTo>
                <a:lnTo>
                  <a:pt x="15764" y="20753"/>
                </a:lnTo>
                <a:lnTo>
                  <a:pt x="15990" y="20170"/>
                </a:lnTo>
                <a:close/>
                <a:moveTo>
                  <a:pt x="15669" y="21051"/>
                </a:moveTo>
                <a:lnTo>
                  <a:pt x="774" y="17312"/>
                </a:lnTo>
                <a:lnTo>
                  <a:pt x="620" y="17920"/>
                </a:lnTo>
                <a:lnTo>
                  <a:pt x="15526" y="21658"/>
                </a:lnTo>
                <a:lnTo>
                  <a:pt x="15669" y="21051"/>
                </a:lnTo>
                <a:close/>
                <a:moveTo>
                  <a:pt x="17526" y="17836"/>
                </a:moveTo>
                <a:lnTo>
                  <a:pt x="5965" y="7716"/>
                </a:lnTo>
                <a:lnTo>
                  <a:pt x="5561" y="8180"/>
                </a:lnTo>
                <a:lnTo>
                  <a:pt x="17110" y="18301"/>
                </a:lnTo>
                <a:close/>
                <a:moveTo>
                  <a:pt x="16919" y="18551"/>
                </a:moveTo>
                <a:lnTo>
                  <a:pt x="4251" y="9871"/>
                </a:lnTo>
                <a:lnTo>
                  <a:pt x="3894" y="10383"/>
                </a:lnTo>
                <a:lnTo>
                  <a:pt x="16574" y="19063"/>
                </a:lnTo>
                <a:close/>
                <a:moveTo>
                  <a:pt x="7930" y="5787"/>
                </a:moveTo>
                <a:lnTo>
                  <a:pt x="7466" y="6204"/>
                </a:lnTo>
                <a:lnTo>
                  <a:pt x="17741" y="17610"/>
                </a:lnTo>
                <a:lnTo>
                  <a:pt x="18205" y="17193"/>
                </a:lnTo>
                <a:close/>
                <a:moveTo>
                  <a:pt x="15359" y="22897"/>
                </a:moveTo>
                <a:lnTo>
                  <a:pt x="0" y="22754"/>
                </a:lnTo>
                <a:lnTo>
                  <a:pt x="0" y="23373"/>
                </a:lnTo>
                <a:lnTo>
                  <a:pt x="15359" y="23516"/>
                </a:lnTo>
                <a:lnTo>
                  <a:pt x="15359" y="22897"/>
                </a:lnTo>
                <a:close/>
                <a:moveTo>
                  <a:pt x="16491" y="27373"/>
                </a:moveTo>
                <a:lnTo>
                  <a:pt x="3668" y="35827"/>
                </a:lnTo>
                <a:lnTo>
                  <a:pt x="4013" y="36339"/>
                </a:lnTo>
                <a:lnTo>
                  <a:pt x="16836" y="27897"/>
                </a:lnTo>
                <a:close/>
                <a:moveTo>
                  <a:pt x="16062" y="26552"/>
                </a:moveTo>
                <a:lnTo>
                  <a:pt x="2322" y="33422"/>
                </a:lnTo>
                <a:lnTo>
                  <a:pt x="2596" y="33981"/>
                </a:lnTo>
                <a:lnTo>
                  <a:pt x="16336" y="27099"/>
                </a:lnTo>
                <a:close/>
                <a:moveTo>
                  <a:pt x="17026" y="28147"/>
                </a:moveTo>
                <a:lnTo>
                  <a:pt x="5275" y="38053"/>
                </a:lnTo>
                <a:lnTo>
                  <a:pt x="5680" y="38529"/>
                </a:lnTo>
                <a:lnTo>
                  <a:pt x="17431" y="28623"/>
                </a:lnTo>
                <a:close/>
                <a:moveTo>
                  <a:pt x="15371" y="23837"/>
                </a:moveTo>
                <a:lnTo>
                  <a:pt x="108" y="25504"/>
                </a:lnTo>
                <a:lnTo>
                  <a:pt x="167" y="26123"/>
                </a:lnTo>
                <a:lnTo>
                  <a:pt x="15443" y="24456"/>
                </a:lnTo>
                <a:close/>
                <a:moveTo>
                  <a:pt x="15729" y="25671"/>
                </a:moveTo>
                <a:lnTo>
                  <a:pt x="1274" y="30874"/>
                </a:lnTo>
                <a:lnTo>
                  <a:pt x="1477" y="31469"/>
                </a:lnTo>
                <a:lnTo>
                  <a:pt x="15931" y="26266"/>
                </a:lnTo>
                <a:close/>
                <a:moveTo>
                  <a:pt x="15490" y="24766"/>
                </a:moveTo>
                <a:lnTo>
                  <a:pt x="524" y="28231"/>
                </a:lnTo>
                <a:lnTo>
                  <a:pt x="667" y="28838"/>
                </a:lnTo>
                <a:lnTo>
                  <a:pt x="15633" y="25373"/>
                </a:lnTo>
                <a:close/>
                <a:moveTo>
                  <a:pt x="21539" y="15550"/>
                </a:moveTo>
                <a:lnTo>
                  <a:pt x="17586" y="715"/>
                </a:lnTo>
                <a:lnTo>
                  <a:pt x="16979" y="870"/>
                </a:lnTo>
                <a:lnTo>
                  <a:pt x="20943" y="15717"/>
                </a:lnTo>
                <a:lnTo>
                  <a:pt x="21539" y="15550"/>
                </a:lnTo>
                <a:close/>
                <a:moveTo>
                  <a:pt x="26147" y="15896"/>
                </a:moveTo>
                <a:lnTo>
                  <a:pt x="31135" y="1370"/>
                </a:lnTo>
                <a:lnTo>
                  <a:pt x="30552" y="1168"/>
                </a:lnTo>
                <a:lnTo>
                  <a:pt x="25563" y="15693"/>
                </a:lnTo>
                <a:close/>
                <a:moveTo>
                  <a:pt x="27004" y="16289"/>
                </a:moveTo>
                <a:lnTo>
                  <a:pt x="33671" y="2454"/>
                </a:lnTo>
                <a:lnTo>
                  <a:pt x="33112" y="2180"/>
                </a:lnTo>
                <a:lnTo>
                  <a:pt x="26432" y="16015"/>
                </a:lnTo>
                <a:close/>
                <a:moveTo>
                  <a:pt x="24337" y="15431"/>
                </a:moveTo>
                <a:lnTo>
                  <a:pt x="25777" y="132"/>
                </a:lnTo>
                <a:lnTo>
                  <a:pt x="25158" y="84"/>
                </a:lnTo>
                <a:lnTo>
                  <a:pt x="23718" y="15372"/>
                </a:lnTo>
                <a:close/>
                <a:moveTo>
                  <a:pt x="18967" y="16634"/>
                </a:moveTo>
                <a:lnTo>
                  <a:pt x="10097" y="4097"/>
                </a:lnTo>
                <a:lnTo>
                  <a:pt x="9585" y="4454"/>
                </a:lnTo>
                <a:lnTo>
                  <a:pt x="18455" y="17003"/>
                </a:lnTo>
                <a:lnTo>
                  <a:pt x="18967" y="16634"/>
                </a:lnTo>
                <a:close/>
                <a:moveTo>
                  <a:pt x="27801" y="16777"/>
                </a:moveTo>
                <a:lnTo>
                  <a:pt x="36053" y="3823"/>
                </a:lnTo>
                <a:lnTo>
                  <a:pt x="35529" y="3477"/>
                </a:lnTo>
                <a:lnTo>
                  <a:pt x="27278" y="16431"/>
                </a:lnTo>
                <a:close/>
                <a:moveTo>
                  <a:pt x="28540" y="17348"/>
                </a:moveTo>
                <a:lnTo>
                  <a:pt x="38267" y="5466"/>
                </a:lnTo>
                <a:lnTo>
                  <a:pt x="37779" y="5073"/>
                </a:lnTo>
                <a:lnTo>
                  <a:pt x="28052" y="16955"/>
                </a:lnTo>
                <a:close/>
                <a:moveTo>
                  <a:pt x="25254" y="15610"/>
                </a:moveTo>
                <a:lnTo>
                  <a:pt x="28492" y="596"/>
                </a:lnTo>
                <a:lnTo>
                  <a:pt x="27885" y="465"/>
                </a:lnTo>
                <a:lnTo>
                  <a:pt x="24646" y="15479"/>
                </a:lnTo>
                <a:close/>
                <a:moveTo>
                  <a:pt x="19777" y="16169"/>
                </a:moveTo>
                <a:lnTo>
                  <a:pt x="12454" y="2668"/>
                </a:lnTo>
                <a:lnTo>
                  <a:pt x="11907" y="2965"/>
                </a:lnTo>
                <a:lnTo>
                  <a:pt x="19229" y="16467"/>
                </a:lnTo>
                <a:close/>
                <a:moveTo>
                  <a:pt x="20646" y="15812"/>
                </a:moveTo>
                <a:lnTo>
                  <a:pt x="14955" y="1537"/>
                </a:lnTo>
                <a:lnTo>
                  <a:pt x="14383" y="1775"/>
                </a:lnTo>
                <a:lnTo>
                  <a:pt x="20062" y="16039"/>
                </a:lnTo>
                <a:lnTo>
                  <a:pt x="20646" y="15812"/>
                </a:lnTo>
                <a:close/>
                <a:moveTo>
                  <a:pt x="22467" y="15396"/>
                </a:moveTo>
                <a:lnTo>
                  <a:pt x="20289" y="191"/>
                </a:lnTo>
                <a:lnTo>
                  <a:pt x="19670" y="287"/>
                </a:lnTo>
                <a:lnTo>
                  <a:pt x="21848" y="15491"/>
                </a:lnTo>
                <a:close/>
                <a:moveTo>
                  <a:pt x="23396" y="15360"/>
                </a:moveTo>
                <a:lnTo>
                  <a:pt x="23027" y="1"/>
                </a:lnTo>
                <a:lnTo>
                  <a:pt x="22408" y="13"/>
                </a:lnTo>
                <a:lnTo>
                  <a:pt x="22777" y="15372"/>
                </a:lnTo>
                <a:lnTo>
                  <a:pt x="23396" y="15360"/>
                </a:lnTo>
                <a:close/>
                <a:moveTo>
                  <a:pt x="29195" y="18015"/>
                </a:moveTo>
                <a:lnTo>
                  <a:pt x="40255" y="7359"/>
                </a:lnTo>
                <a:lnTo>
                  <a:pt x="39827" y="6906"/>
                </a:lnTo>
                <a:lnTo>
                  <a:pt x="28766" y="17563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8" name="Google Shape;1238;p22"/>
          <p:cNvSpPr/>
          <p:nvPr/>
        </p:nvSpPr>
        <p:spPr>
          <a:xfrm>
            <a:off x="4491259" y="4770173"/>
            <a:ext cx="1526707" cy="81369"/>
          </a:xfrm>
          <a:custGeom>
            <a:rect b="b" l="l" r="r" t="t"/>
            <a:pathLst>
              <a:path extrusionOk="0" h="3620" w="67914">
                <a:moveTo>
                  <a:pt x="63663" y="3620"/>
                </a:moveTo>
                <a:cubicBezTo>
                  <a:pt x="62389" y="3620"/>
                  <a:pt x="61747" y="2810"/>
                  <a:pt x="61187" y="2084"/>
                </a:cubicBezTo>
                <a:cubicBezTo>
                  <a:pt x="60615" y="1358"/>
                  <a:pt x="60223" y="905"/>
                  <a:pt x="59425" y="905"/>
                </a:cubicBezTo>
                <a:cubicBezTo>
                  <a:pt x="58627" y="905"/>
                  <a:pt x="58234" y="1358"/>
                  <a:pt x="57663" y="2084"/>
                </a:cubicBezTo>
                <a:cubicBezTo>
                  <a:pt x="57091" y="2810"/>
                  <a:pt x="56460" y="3620"/>
                  <a:pt x="55174" y="3620"/>
                </a:cubicBezTo>
                <a:cubicBezTo>
                  <a:pt x="53900" y="3620"/>
                  <a:pt x="53257" y="2810"/>
                  <a:pt x="52698" y="2084"/>
                </a:cubicBezTo>
                <a:cubicBezTo>
                  <a:pt x="52126" y="1358"/>
                  <a:pt x="51733" y="905"/>
                  <a:pt x="50936" y="905"/>
                </a:cubicBezTo>
                <a:cubicBezTo>
                  <a:pt x="50138" y="905"/>
                  <a:pt x="49745" y="1358"/>
                  <a:pt x="49174" y="2084"/>
                </a:cubicBezTo>
                <a:cubicBezTo>
                  <a:pt x="48602" y="2810"/>
                  <a:pt x="47971" y="3620"/>
                  <a:pt x="46685" y="3620"/>
                </a:cubicBezTo>
                <a:cubicBezTo>
                  <a:pt x="45411" y="3620"/>
                  <a:pt x="44768" y="2810"/>
                  <a:pt x="44209" y="2084"/>
                </a:cubicBezTo>
                <a:cubicBezTo>
                  <a:pt x="43637" y="1358"/>
                  <a:pt x="43244" y="905"/>
                  <a:pt x="42446" y="905"/>
                </a:cubicBezTo>
                <a:cubicBezTo>
                  <a:pt x="41649" y="905"/>
                  <a:pt x="41256" y="1358"/>
                  <a:pt x="40684" y="2084"/>
                </a:cubicBezTo>
                <a:cubicBezTo>
                  <a:pt x="40113" y="2810"/>
                  <a:pt x="39482" y="3620"/>
                  <a:pt x="38196" y="3620"/>
                </a:cubicBezTo>
                <a:cubicBezTo>
                  <a:pt x="36922" y="3620"/>
                  <a:pt x="36279" y="2810"/>
                  <a:pt x="35719" y="2084"/>
                </a:cubicBezTo>
                <a:cubicBezTo>
                  <a:pt x="35148" y="1358"/>
                  <a:pt x="34755" y="905"/>
                  <a:pt x="33957" y="905"/>
                </a:cubicBezTo>
                <a:cubicBezTo>
                  <a:pt x="33160" y="905"/>
                  <a:pt x="32767" y="1358"/>
                  <a:pt x="32195" y="2084"/>
                </a:cubicBezTo>
                <a:cubicBezTo>
                  <a:pt x="31624" y="2810"/>
                  <a:pt x="30993" y="3620"/>
                  <a:pt x="29707" y="3620"/>
                </a:cubicBezTo>
                <a:cubicBezTo>
                  <a:pt x="28433" y="3620"/>
                  <a:pt x="27790" y="2810"/>
                  <a:pt x="27230" y="2084"/>
                </a:cubicBezTo>
                <a:cubicBezTo>
                  <a:pt x="26659" y="1358"/>
                  <a:pt x="26266" y="905"/>
                  <a:pt x="25468" y="905"/>
                </a:cubicBezTo>
                <a:cubicBezTo>
                  <a:pt x="24670" y="905"/>
                  <a:pt x="24278" y="1358"/>
                  <a:pt x="23706" y="2084"/>
                </a:cubicBezTo>
                <a:cubicBezTo>
                  <a:pt x="23135" y="2810"/>
                  <a:pt x="22504" y="3620"/>
                  <a:pt x="21218" y="3620"/>
                </a:cubicBezTo>
                <a:cubicBezTo>
                  <a:pt x="19944" y="3620"/>
                  <a:pt x="19301" y="2810"/>
                  <a:pt x="18741" y="2084"/>
                </a:cubicBezTo>
                <a:cubicBezTo>
                  <a:pt x="18170" y="1358"/>
                  <a:pt x="17777" y="905"/>
                  <a:pt x="16979" y="905"/>
                </a:cubicBezTo>
                <a:cubicBezTo>
                  <a:pt x="16181" y="905"/>
                  <a:pt x="15788" y="1358"/>
                  <a:pt x="15217" y="2084"/>
                </a:cubicBezTo>
                <a:cubicBezTo>
                  <a:pt x="14645" y="2810"/>
                  <a:pt x="14014" y="3620"/>
                  <a:pt x="12728" y="3620"/>
                </a:cubicBezTo>
                <a:cubicBezTo>
                  <a:pt x="11455" y="3620"/>
                  <a:pt x="10812" y="2810"/>
                  <a:pt x="10252" y="2084"/>
                </a:cubicBezTo>
                <a:cubicBezTo>
                  <a:pt x="9680" y="1358"/>
                  <a:pt x="9288" y="905"/>
                  <a:pt x="8490" y="905"/>
                </a:cubicBezTo>
                <a:cubicBezTo>
                  <a:pt x="7692" y="905"/>
                  <a:pt x="7299" y="1358"/>
                  <a:pt x="6728" y="2084"/>
                </a:cubicBezTo>
                <a:cubicBezTo>
                  <a:pt x="6156" y="2810"/>
                  <a:pt x="5525" y="3620"/>
                  <a:pt x="4239" y="3620"/>
                </a:cubicBezTo>
                <a:cubicBezTo>
                  <a:pt x="2965" y="3620"/>
                  <a:pt x="2322" y="2810"/>
                  <a:pt x="1763" y="2084"/>
                </a:cubicBezTo>
                <a:cubicBezTo>
                  <a:pt x="1191" y="1358"/>
                  <a:pt x="798" y="905"/>
                  <a:pt x="1" y="905"/>
                </a:cubicBezTo>
                <a:lnTo>
                  <a:pt x="1" y="0"/>
                </a:lnTo>
                <a:cubicBezTo>
                  <a:pt x="1287" y="0"/>
                  <a:pt x="1918" y="810"/>
                  <a:pt x="2477" y="1536"/>
                </a:cubicBezTo>
                <a:cubicBezTo>
                  <a:pt x="3049" y="2262"/>
                  <a:pt x="3442" y="2715"/>
                  <a:pt x="4239" y="2715"/>
                </a:cubicBezTo>
                <a:cubicBezTo>
                  <a:pt x="5049" y="2715"/>
                  <a:pt x="5442" y="2262"/>
                  <a:pt x="6013" y="1536"/>
                </a:cubicBezTo>
                <a:cubicBezTo>
                  <a:pt x="6573" y="810"/>
                  <a:pt x="7204" y="0"/>
                  <a:pt x="8490" y="0"/>
                </a:cubicBezTo>
                <a:cubicBezTo>
                  <a:pt x="9776" y="0"/>
                  <a:pt x="10407" y="810"/>
                  <a:pt x="10966" y="1536"/>
                </a:cubicBezTo>
                <a:cubicBezTo>
                  <a:pt x="11538" y="2262"/>
                  <a:pt x="11931" y="2715"/>
                  <a:pt x="12728" y="2715"/>
                </a:cubicBezTo>
                <a:cubicBezTo>
                  <a:pt x="13538" y="2715"/>
                  <a:pt x="13931" y="2262"/>
                  <a:pt x="14503" y="1536"/>
                </a:cubicBezTo>
                <a:cubicBezTo>
                  <a:pt x="15062" y="810"/>
                  <a:pt x="15693" y="0"/>
                  <a:pt x="16979" y="0"/>
                </a:cubicBezTo>
                <a:cubicBezTo>
                  <a:pt x="18265" y="0"/>
                  <a:pt x="18896" y="810"/>
                  <a:pt x="19456" y="1536"/>
                </a:cubicBezTo>
                <a:cubicBezTo>
                  <a:pt x="20027" y="2262"/>
                  <a:pt x="20420" y="2715"/>
                  <a:pt x="21218" y="2715"/>
                </a:cubicBezTo>
                <a:cubicBezTo>
                  <a:pt x="22027" y="2715"/>
                  <a:pt x="22420" y="2262"/>
                  <a:pt x="22992" y="1536"/>
                </a:cubicBezTo>
                <a:cubicBezTo>
                  <a:pt x="23551" y="810"/>
                  <a:pt x="24182" y="0"/>
                  <a:pt x="25468" y="0"/>
                </a:cubicBezTo>
                <a:cubicBezTo>
                  <a:pt x="26754" y="0"/>
                  <a:pt x="27385" y="810"/>
                  <a:pt x="27945" y="1536"/>
                </a:cubicBezTo>
                <a:cubicBezTo>
                  <a:pt x="28516" y="2262"/>
                  <a:pt x="28909" y="2715"/>
                  <a:pt x="29707" y="2715"/>
                </a:cubicBezTo>
                <a:cubicBezTo>
                  <a:pt x="30516" y="2715"/>
                  <a:pt x="30909" y="2262"/>
                  <a:pt x="31481" y="1536"/>
                </a:cubicBezTo>
                <a:cubicBezTo>
                  <a:pt x="32040" y="810"/>
                  <a:pt x="32671" y="0"/>
                  <a:pt x="33957" y="0"/>
                </a:cubicBezTo>
                <a:cubicBezTo>
                  <a:pt x="35243" y="0"/>
                  <a:pt x="35874" y="810"/>
                  <a:pt x="36434" y="1536"/>
                </a:cubicBezTo>
                <a:cubicBezTo>
                  <a:pt x="37005" y="2262"/>
                  <a:pt x="37398" y="2715"/>
                  <a:pt x="38196" y="2715"/>
                </a:cubicBezTo>
                <a:cubicBezTo>
                  <a:pt x="39006" y="2715"/>
                  <a:pt x="39398" y="2262"/>
                  <a:pt x="39970" y="1536"/>
                </a:cubicBezTo>
                <a:cubicBezTo>
                  <a:pt x="40530" y="810"/>
                  <a:pt x="41161" y="0"/>
                  <a:pt x="42446" y="0"/>
                </a:cubicBezTo>
                <a:cubicBezTo>
                  <a:pt x="43732" y="0"/>
                  <a:pt x="44363" y="810"/>
                  <a:pt x="44923" y="1536"/>
                </a:cubicBezTo>
                <a:cubicBezTo>
                  <a:pt x="45494" y="2262"/>
                  <a:pt x="45887" y="2715"/>
                  <a:pt x="46685" y="2715"/>
                </a:cubicBezTo>
                <a:cubicBezTo>
                  <a:pt x="47495" y="2715"/>
                  <a:pt x="47888" y="2262"/>
                  <a:pt x="48459" y="1536"/>
                </a:cubicBezTo>
                <a:cubicBezTo>
                  <a:pt x="49019" y="810"/>
                  <a:pt x="49650" y="0"/>
                  <a:pt x="50936" y="0"/>
                </a:cubicBezTo>
                <a:cubicBezTo>
                  <a:pt x="52222" y="0"/>
                  <a:pt x="52853" y="810"/>
                  <a:pt x="53412" y="1536"/>
                </a:cubicBezTo>
                <a:cubicBezTo>
                  <a:pt x="53984" y="2262"/>
                  <a:pt x="54377" y="2715"/>
                  <a:pt x="55174" y="2715"/>
                </a:cubicBezTo>
                <a:cubicBezTo>
                  <a:pt x="55984" y="2715"/>
                  <a:pt x="56377" y="2262"/>
                  <a:pt x="56948" y="1536"/>
                </a:cubicBezTo>
                <a:cubicBezTo>
                  <a:pt x="57508" y="810"/>
                  <a:pt x="58139" y="0"/>
                  <a:pt x="59425" y="0"/>
                </a:cubicBezTo>
                <a:cubicBezTo>
                  <a:pt x="60711" y="0"/>
                  <a:pt x="61342" y="810"/>
                  <a:pt x="61901" y="1536"/>
                </a:cubicBezTo>
                <a:cubicBezTo>
                  <a:pt x="62473" y="2262"/>
                  <a:pt x="62866" y="2715"/>
                  <a:pt x="63663" y="2715"/>
                </a:cubicBezTo>
                <a:cubicBezTo>
                  <a:pt x="64473" y="2715"/>
                  <a:pt x="64866" y="2262"/>
                  <a:pt x="65437" y="1536"/>
                </a:cubicBezTo>
                <a:cubicBezTo>
                  <a:pt x="65997" y="810"/>
                  <a:pt x="66628" y="0"/>
                  <a:pt x="67914" y="0"/>
                </a:cubicBezTo>
                <a:lnTo>
                  <a:pt x="67914" y="905"/>
                </a:lnTo>
                <a:cubicBezTo>
                  <a:pt x="67116" y="905"/>
                  <a:pt x="66723" y="1358"/>
                  <a:pt x="66152" y="2084"/>
                </a:cubicBezTo>
                <a:cubicBezTo>
                  <a:pt x="65580" y="2810"/>
                  <a:pt x="64949" y="3620"/>
                  <a:pt x="63663" y="362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9" name="Google Shape;1239;p22"/>
          <p:cNvSpPr/>
          <p:nvPr/>
        </p:nvSpPr>
        <p:spPr>
          <a:xfrm>
            <a:off x="4297491" y="4936103"/>
            <a:ext cx="1526707" cy="81369"/>
          </a:xfrm>
          <a:custGeom>
            <a:rect b="b" l="l" r="r" t="t"/>
            <a:pathLst>
              <a:path extrusionOk="0" h="3620" w="67914">
                <a:moveTo>
                  <a:pt x="63675" y="3620"/>
                </a:moveTo>
                <a:cubicBezTo>
                  <a:pt x="62389" y="3620"/>
                  <a:pt x="61758" y="2810"/>
                  <a:pt x="61199" y="2084"/>
                </a:cubicBezTo>
                <a:cubicBezTo>
                  <a:pt x="60615" y="1357"/>
                  <a:pt x="60234" y="905"/>
                  <a:pt x="59425" y="905"/>
                </a:cubicBezTo>
                <a:cubicBezTo>
                  <a:pt x="58627" y="905"/>
                  <a:pt x="58234" y="1357"/>
                  <a:pt x="57663" y="2084"/>
                </a:cubicBezTo>
                <a:cubicBezTo>
                  <a:pt x="57103" y="2810"/>
                  <a:pt x="56460" y="3620"/>
                  <a:pt x="55186" y="3620"/>
                </a:cubicBezTo>
                <a:cubicBezTo>
                  <a:pt x="53900" y="3620"/>
                  <a:pt x="53269" y="2810"/>
                  <a:pt x="52710" y="2084"/>
                </a:cubicBezTo>
                <a:cubicBezTo>
                  <a:pt x="52126" y="1357"/>
                  <a:pt x="51745" y="905"/>
                  <a:pt x="50936" y="905"/>
                </a:cubicBezTo>
                <a:cubicBezTo>
                  <a:pt x="50138" y="905"/>
                  <a:pt x="49745" y="1357"/>
                  <a:pt x="49173" y="2084"/>
                </a:cubicBezTo>
                <a:cubicBezTo>
                  <a:pt x="48614" y="2810"/>
                  <a:pt x="47971" y="3620"/>
                  <a:pt x="46697" y="3620"/>
                </a:cubicBezTo>
                <a:cubicBezTo>
                  <a:pt x="45411" y="3620"/>
                  <a:pt x="44780" y="2810"/>
                  <a:pt x="44220" y="2084"/>
                </a:cubicBezTo>
                <a:cubicBezTo>
                  <a:pt x="43637" y="1357"/>
                  <a:pt x="43256" y="905"/>
                  <a:pt x="42446" y="905"/>
                </a:cubicBezTo>
                <a:cubicBezTo>
                  <a:pt x="41649" y="905"/>
                  <a:pt x="41256" y="1357"/>
                  <a:pt x="40684" y="2084"/>
                </a:cubicBezTo>
                <a:cubicBezTo>
                  <a:pt x="40125" y="2810"/>
                  <a:pt x="39482" y="3620"/>
                  <a:pt x="38208" y="3620"/>
                </a:cubicBezTo>
                <a:cubicBezTo>
                  <a:pt x="36922" y="3620"/>
                  <a:pt x="36291" y="2810"/>
                  <a:pt x="35731" y="2084"/>
                </a:cubicBezTo>
                <a:cubicBezTo>
                  <a:pt x="35148" y="1357"/>
                  <a:pt x="34767" y="905"/>
                  <a:pt x="33957" y="905"/>
                </a:cubicBezTo>
                <a:cubicBezTo>
                  <a:pt x="33159" y="905"/>
                  <a:pt x="32767" y="1357"/>
                  <a:pt x="32195" y="2084"/>
                </a:cubicBezTo>
                <a:cubicBezTo>
                  <a:pt x="31635" y="2810"/>
                  <a:pt x="30993" y="3620"/>
                  <a:pt x="29719" y="3620"/>
                </a:cubicBezTo>
                <a:cubicBezTo>
                  <a:pt x="28433" y="3620"/>
                  <a:pt x="27802" y="2810"/>
                  <a:pt x="27242" y="2084"/>
                </a:cubicBezTo>
                <a:cubicBezTo>
                  <a:pt x="26659" y="1357"/>
                  <a:pt x="26278" y="905"/>
                  <a:pt x="25468" y="905"/>
                </a:cubicBezTo>
                <a:cubicBezTo>
                  <a:pt x="24670" y="905"/>
                  <a:pt x="24277" y="1357"/>
                  <a:pt x="23706" y="2084"/>
                </a:cubicBezTo>
                <a:cubicBezTo>
                  <a:pt x="23146" y="2810"/>
                  <a:pt x="22503" y="3620"/>
                  <a:pt x="21229" y="3620"/>
                </a:cubicBezTo>
                <a:cubicBezTo>
                  <a:pt x="19944" y="3620"/>
                  <a:pt x="19313" y="2810"/>
                  <a:pt x="18753" y="2084"/>
                </a:cubicBezTo>
                <a:cubicBezTo>
                  <a:pt x="18170" y="1357"/>
                  <a:pt x="17789" y="905"/>
                  <a:pt x="16979" y="905"/>
                </a:cubicBezTo>
                <a:cubicBezTo>
                  <a:pt x="16181" y="905"/>
                  <a:pt x="15788" y="1357"/>
                  <a:pt x="15217" y="2084"/>
                </a:cubicBezTo>
                <a:cubicBezTo>
                  <a:pt x="14657" y="2810"/>
                  <a:pt x="14014" y="3620"/>
                  <a:pt x="12740" y="3620"/>
                </a:cubicBezTo>
                <a:cubicBezTo>
                  <a:pt x="11454" y="3620"/>
                  <a:pt x="10823" y="2810"/>
                  <a:pt x="10264" y="2084"/>
                </a:cubicBezTo>
                <a:cubicBezTo>
                  <a:pt x="9680" y="1357"/>
                  <a:pt x="9299" y="905"/>
                  <a:pt x="8490" y="905"/>
                </a:cubicBezTo>
                <a:cubicBezTo>
                  <a:pt x="7692" y="905"/>
                  <a:pt x="7299" y="1357"/>
                  <a:pt x="6728" y="2084"/>
                </a:cubicBezTo>
                <a:cubicBezTo>
                  <a:pt x="6168" y="2810"/>
                  <a:pt x="5525" y="3620"/>
                  <a:pt x="4251" y="3620"/>
                </a:cubicBezTo>
                <a:cubicBezTo>
                  <a:pt x="2965" y="3620"/>
                  <a:pt x="2334" y="2810"/>
                  <a:pt x="1775" y="2084"/>
                </a:cubicBezTo>
                <a:cubicBezTo>
                  <a:pt x="1191" y="1357"/>
                  <a:pt x="810" y="905"/>
                  <a:pt x="1" y="905"/>
                </a:cubicBezTo>
                <a:lnTo>
                  <a:pt x="1" y="0"/>
                </a:lnTo>
                <a:cubicBezTo>
                  <a:pt x="1286" y="0"/>
                  <a:pt x="1917" y="810"/>
                  <a:pt x="2477" y="1536"/>
                </a:cubicBezTo>
                <a:cubicBezTo>
                  <a:pt x="3060" y="2262"/>
                  <a:pt x="3453" y="2715"/>
                  <a:pt x="4251" y="2715"/>
                </a:cubicBezTo>
                <a:cubicBezTo>
                  <a:pt x="5049" y="2715"/>
                  <a:pt x="5442" y="2262"/>
                  <a:pt x="6013" y="1536"/>
                </a:cubicBezTo>
                <a:cubicBezTo>
                  <a:pt x="6573" y="810"/>
                  <a:pt x="7216" y="0"/>
                  <a:pt x="8490" y="0"/>
                </a:cubicBezTo>
                <a:cubicBezTo>
                  <a:pt x="9776" y="0"/>
                  <a:pt x="10407" y="810"/>
                  <a:pt x="10966" y="1536"/>
                </a:cubicBezTo>
                <a:cubicBezTo>
                  <a:pt x="11550" y="2262"/>
                  <a:pt x="11943" y="2715"/>
                  <a:pt x="12740" y="2715"/>
                </a:cubicBezTo>
                <a:cubicBezTo>
                  <a:pt x="13538" y="2715"/>
                  <a:pt x="13931" y="2262"/>
                  <a:pt x="14502" y="1536"/>
                </a:cubicBezTo>
                <a:cubicBezTo>
                  <a:pt x="15062" y="810"/>
                  <a:pt x="15705" y="0"/>
                  <a:pt x="16979" y="0"/>
                </a:cubicBezTo>
                <a:cubicBezTo>
                  <a:pt x="18265" y="0"/>
                  <a:pt x="18896" y="810"/>
                  <a:pt x="19455" y="1536"/>
                </a:cubicBezTo>
                <a:cubicBezTo>
                  <a:pt x="20039" y="2262"/>
                  <a:pt x="20432" y="2715"/>
                  <a:pt x="21229" y="2715"/>
                </a:cubicBezTo>
                <a:cubicBezTo>
                  <a:pt x="22027" y="2715"/>
                  <a:pt x="22420" y="2262"/>
                  <a:pt x="22992" y="1536"/>
                </a:cubicBezTo>
                <a:cubicBezTo>
                  <a:pt x="23551" y="810"/>
                  <a:pt x="24194" y="0"/>
                  <a:pt x="25468" y="0"/>
                </a:cubicBezTo>
                <a:cubicBezTo>
                  <a:pt x="26754" y="0"/>
                  <a:pt x="27385" y="810"/>
                  <a:pt x="27945" y="1536"/>
                </a:cubicBezTo>
                <a:cubicBezTo>
                  <a:pt x="28528" y="2262"/>
                  <a:pt x="28921" y="2715"/>
                  <a:pt x="29719" y="2715"/>
                </a:cubicBezTo>
                <a:cubicBezTo>
                  <a:pt x="30516" y="2715"/>
                  <a:pt x="30909" y="2262"/>
                  <a:pt x="31481" y="1536"/>
                </a:cubicBezTo>
                <a:cubicBezTo>
                  <a:pt x="32040" y="810"/>
                  <a:pt x="32683" y="0"/>
                  <a:pt x="33957" y="0"/>
                </a:cubicBezTo>
                <a:cubicBezTo>
                  <a:pt x="35243" y="0"/>
                  <a:pt x="35874" y="810"/>
                  <a:pt x="36434" y="1536"/>
                </a:cubicBezTo>
                <a:cubicBezTo>
                  <a:pt x="37017" y="2262"/>
                  <a:pt x="37410" y="2715"/>
                  <a:pt x="38208" y="2715"/>
                </a:cubicBezTo>
                <a:cubicBezTo>
                  <a:pt x="39005" y="2715"/>
                  <a:pt x="39398" y="2262"/>
                  <a:pt x="39970" y="1536"/>
                </a:cubicBezTo>
                <a:cubicBezTo>
                  <a:pt x="40529" y="810"/>
                  <a:pt x="41172" y="0"/>
                  <a:pt x="42446" y="0"/>
                </a:cubicBezTo>
                <a:cubicBezTo>
                  <a:pt x="43732" y="0"/>
                  <a:pt x="44363" y="810"/>
                  <a:pt x="44923" y="1536"/>
                </a:cubicBezTo>
                <a:cubicBezTo>
                  <a:pt x="45506" y="2262"/>
                  <a:pt x="45899" y="2715"/>
                  <a:pt x="46697" y="2715"/>
                </a:cubicBezTo>
                <a:cubicBezTo>
                  <a:pt x="47495" y="2715"/>
                  <a:pt x="47888" y="2262"/>
                  <a:pt x="48459" y="1536"/>
                </a:cubicBezTo>
                <a:cubicBezTo>
                  <a:pt x="49019" y="810"/>
                  <a:pt x="49662" y="0"/>
                  <a:pt x="50936" y="0"/>
                </a:cubicBezTo>
                <a:cubicBezTo>
                  <a:pt x="52221" y="0"/>
                  <a:pt x="52852" y="810"/>
                  <a:pt x="53412" y="1536"/>
                </a:cubicBezTo>
                <a:cubicBezTo>
                  <a:pt x="53995" y="2262"/>
                  <a:pt x="54388" y="2715"/>
                  <a:pt x="55186" y="2715"/>
                </a:cubicBezTo>
                <a:cubicBezTo>
                  <a:pt x="55984" y="2715"/>
                  <a:pt x="56377" y="2262"/>
                  <a:pt x="56948" y="1536"/>
                </a:cubicBezTo>
                <a:cubicBezTo>
                  <a:pt x="57508" y="810"/>
                  <a:pt x="58151" y="0"/>
                  <a:pt x="59425" y="0"/>
                </a:cubicBezTo>
                <a:cubicBezTo>
                  <a:pt x="60711" y="0"/>
                  <a:pt x="61342" y="810"/>
                  <a:pt x="61901" y="1536"/>
                </a:cubicBezTo>
                <a:cubicBezTo>
                  <a:pt x="62485" y="2262"/>
                  <a:pt x="62877" y="2715"/>
                  <a:pt x="63675" y="2715"/>
                </a:cubicBezTo>
                <a:cubicBezTo>
                  <a:pt x="64473" y="2715"/>
                  <a:pt x="64866" y="2262"/>
                  <a:pt x="65437" y="1536"/>
                </a:cubicBezTo>
                <a:cubicBezTo>
                  <a:pt x="65997" y="810"/>
                  <a:pt x="66640" y="0"/>
                  <a:pt x="67914" y="0"/>
                </a:cubicBezTo>
                <a:lnTo>
                  <a:pt x="67914" y="905"/>
                </a:lnTo>
                <a:cubicBezTo>
                  <a:pt x="67116" y="905"/>
                  <a:pt x="66723" y="1357"/>
                  <a:pt x="66152" y="2084"/>
                </a:cubicBezTo>
                <a:cubicBezTo>
                  <a:pt x="65592" y="2810"/>
                  <a:pt x="64949" y="3620"/>
                  <a:pt x="63675" y="362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40" name="Google Shape;1240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-891306">
            <a:off x="7002875" y="-818913"/>
            <a:ext cx="2911499" cy="291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1" name="Google Shape;1241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-891306">
            <a:off x="-1783950" y="3323025"/>
            <a:ext cx="2911499" cy="2911499"/>
          </a:xfrm>
          <a:prstGeom prst="rect">
            <a:avLst/>
          </a:prstGeom>
          <a:noFill/>
          <a:ln>
            <a:noFill/>
          </a:ln>
        </p:spPr>
      </p:pic>
      <p:sp>
        <p:nvSpPr>
          <p:cNvPr id="1242" name="Google Shape;1242;p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1">
    <p:spTree>
      <p:nvGrpSpPr>
        <p:cNvPr id="1243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4" name="Google Shape;1244;p23"/>
          <p:cNvGrpSpPr/>
          <p:nvPr/>
        </p:nvGrpSpPr>
        <p:grpSpPr>
          <a:xfrm>
            <a:off x="1" y="10"/>
            <a:ext cx="9126294" cy="5143547"/>
            <a:chOff x="239463" y="826725"/>
            <a:chExt cx="7141075" cy="4061550"/>
          </a:xfrm>
        </p:grpSpPr>
        <p:sp>
          <p:nvSpPr>
            <p:cNvPr id="1245" name="Google Shape;1245;p23"/>
            <p:cNvSpPr/>
            <p:nvPr/>
          </p:nvSpPr>
          <p:spPr>
            <a:xfrm>
              <a:off x="6695913" y="826725"/>
              <a:ext cx="325" cy="4049050"/>
            </a:xfrm>
            <a:custGeom>
              <a:rect b="b" l="l" r="r" t="t"/>
              <a:pathLst>
                <a:path extrusionOk="0" fill="none" h="161962" w="13">
                  <a:moveTo>
                    <a:pt x="1" y="161961"/>
                  </a:moveTo>
                  <a:lnTo>
                    <a:pt x="1" y="69974"/>
                  </a:lnTo>
                  <a:lnTo>
                    <a:pt x="1" y="64521"/>
                  </a:lnTo>
                  <a:cubicBezTo>
                    <a:pt x="1" y="62711"/>
                    <a:pt x="1" y="60913"/>
                    <a:pt x="13" y="59139"/>
                  </a:cubicBezTo>
                  <a:lnTo>
                    <a:pt x="13" y="53853"/>
                  </a:lnTo>
                  <a:cubicBezTo>
                    <a:pt x="13" y="52102"/>
                    <a:pt x="13" y="50376"/>
                    <a:pt x="1" y="48673"/>
                  </a:cubicBezTo>
                  <a:lnTo>
                    <a:pt x="1" y="43637"/>
                  </a:lnTo>
                  <a:lnTo>
                    <a:pt x="1" y="38756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23"/>
            <p:cNvSpPr/>
            <p:nvPr/>
          </p:nvSpPr>
          <p:spPr>
            <a:xfrm>
              <a:off x="7257588" y="839225"/>
              <a:ext cx="25" cy="4049050"/>
            </a:xfrm>
            <a:custGeom>
              <a:rect b="b" l="l" r="r" t="t"/>
              <a:pathLst>
                <a:path extrusionOk="0" fill="none" h="161962" w="1">
                  <a:moveTo>
                    <a:pt x="1" y="161961"/>
                  </a:moveTo>
                  <a:lnTo>
                    <a:pt x="1" y="69974"/>
                  </a:lnTo>
                  <a:lnTo>
                    <a:pt x="1" y="64521"/>
                  </a:lnTo>
                  <a:cubicBezTo>
                    <a:pt x="1" y="62711"/>
                    <a:pt x="1" y="60925"/>
                    <a:pt x="1" y="59139"/>
                  </a:cubicBezTo>
                  <a:lnTo>
                    <a:pt x="1" y="53853"/>
                  </a:lnTo>
                  <a:cubicBezTo>
                    <a:pt x="1" y="52103"/>
                    <a:pt x="1" y="50376"/>
                    <a:pt x="1" y="48674"/>
                  </a:cubicBezTo>
                  <a:lnTo>
                    <a:pt x="1" y="43637"/>
                  </a:lnTo>
                  <a:lnTo>
                    <a:pt x="1" y="38756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23"/>
            <p:cNvSpPr/>
            <p:nvPr/>
          </p:nvSpPr>
          <p:spPr>
            <a:xfrm>
              <a:off x="6415238" y="827025"/>
              <a:ext cx="12525" cy="4048750"/>
            </a:xfrm>
            <a:custGeom>
              <a:rect b="b" l="l" r="r" t="t"/>
              <a:pathLst>
                <a:path extrusionOk="0" fill="none" h="161950" w="501">
                  <a:moveTo>
                    <a:pt x="0" y="161949"/>
                  </a:moveTo>
                  <a:lnTo>
                    <a:pt x="0" y="101025"/>
                  </a:lnTo>
                  <a:lnTo>
                    <a:pt x="0" y="94405"/>
                  </a:lnTo>
                  <a:lnTo>
                    <a:pt x="0" y="87714"/>
                  </a:lnTo>
                  <a:lnTo>
                    <a:pt x="0" y="80975"/>
                  </a:lnTo>
                  <a:cubicBezTo>
                    <a:pt x="0" y="78725"/>
                    <a:pt x="12" y="76474"/>
                    <a:pt x="71" y="74200"/>
                  </a:cubicBezTo>
                  <a:cubicBezTo>
                    <a:pt x="119" y="71926"/>
                    <a:pt x="202" y="69640"/>
                    <a:pt x="274" y="67378"/>
                  </a:cubicBezTo>
                  <a:cubicBezTo>
                    <a:pt x="357" y="65116"/>
                    <a:pt x="429" y="62877"/>
                    <a:pt x="464" y="60687"/>
                  </a:cubicBezTo>
                  <a:cubicBezTo>
                    <a:pt x="488" y="59044"/>
                    <a:pt x="500" y="57413"/>
                    <a:pt x="488" y="55817"/>
                  </a:cubicBezTo>
                  <a:cubicBezTo>
                    <a:pt x="488" y="54210"/>
                    <a:pt x="464" y="52638"/>
                    <a:pt x="429" y="51078"/>
                  </a:cubicBezTo>
                  <a:cubicBezTo>
                    <a:pt x="393" y="49531"/>
                    <a:pt x="345" y="47983"/>
                    <a:pt x="298" y="46471"/>
                  </a:cubicBezTo>
                  <a:cubicBezTo>
                    <a:pt x="250" y="44947"/>
                    <a:pt x="202" y="43447"/>
                    <a:pt x="155" y="41958"/>
                  </a:cubicBezTo>
                  <a:cubicBezTo>
                    <a:pt x="119" y="40458"/>
                    <a:pt x="83" y="38994"/>
                    <a:pt x="60" y="37553"/>
                  </a:cubicBezTo>
                  <a:cubicBezTo>
                    <a:pt x="24" y="36100"/>
                    <a:pt x="12" y="34684"/>
                    <a:pt x="12" y="33291"/>
                  </a:cubicBezTo>
                  <a:cubicBezTo>
                    <a:pt x="0" y="30504"/>
                    <a:pt x="0" y="27837"/>
                    <a:pt x="0" y="25301"/>
                  </a:cubicBez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23"/>
            <p:cNvSpPr/>
            <p:nvPr/>
          </p:nvSpPr>
          <p:spPr>
            <a:xfrm>
              <a:off x="6131863" y="827025"/>
              <a:ext cx="64325" cy="4048750"/>
            </a:xfrm>
            <a:custGeom>
              <a:rect b="b" l="l" r="r" t="t"/>
              <a:pathLst>
                <a:path extrusionOk="0" fill="none" h="161950" w="2573">
                  <a:moveTo>
                    <a:pt x="107" y="161949"/>
                  </a:moveTo>
                  <a:lnTo>
                    <a:pt x="107" y="113836"/>
                  </a:lnTo>
                  <a:lnTo>
                    <a:pt x="107" y="107514"/>
                  </a:lnTo>
                  <a:cubicBezTo>
                    <a:pt x="107" y="105383"/>
                    <a:pt x="107" y="103228"/>
                    <a:pt x="96" y="101085"/>
                  </a:cubicBezTo>
                  <a:cubicBezTo>
                    <a:pt x="84" y="98930"/>
                    <a:pt x="60" y="96786"/>
                    <a:pt x="48" y="94619"/>
                  </a:cubicBezTo>
                  <a:cubicBezTo>
                    <a:pt x="24" y="92464"/>
                    <a:pt x="12" y="90286"/>
                    <a:pt x="0" y="88095"/>
                  </a:cubicBezTo>
                  <a:cubicBezTo>
                    <a:pt x="0" y="85880"/>
                    <a:pt x="72" y="83594"/>
                    <a:pt x="262" y="81225"/>
                  </a:cubicBezTo>
                  <a:cubicBezTo>
                    <a:pt x="524" y="78808"/>
                    <a:pt x="846" y="76343"/>
                    <a:pt x="1203" y="73867"/>
                  </a:cubicBezTo>
                  <a:cubicBezTo>
                    <a:pt x="1548" y="71390"/>
                    <a:pt x="1870" y="68926"/>
                    <a:pt x="2120" y="66533"/>
                  </a:cubicBezTo>
                  <a:cubicBezTo>
                    <a:pt x="2358" y="64128"/>
                    <a:pt x="2501" y="61794"/>
                    <a:pt x="2536" y="59556"/>
                  </a:cubicBezTo>
                  <a:cubicBezTo>
                    <a:pt x="2572" y="57317"/>
                    <a:pt x="2501" y="55174"/>
                    <a:pt x="2358" y="53126"/>
                  </a:cubicBezTo>
                  <a:cubicBezTo>
                    <a:pt x="2215" y="51078"/>
                    <a:pt x="2012" y="49114"/>
                    <a:pt x="1786" y="47197"/>
                  </a:cubicBezTo>
                  <a:cubicBezTo>
                    <a:pt x="1560" y="45280"/>
                    <a:pt x="1322" y="43387"/>
                    <a:pt x="1096" y="41542"/>
                  </a:cubicBezTo>
                  <a:cubicBezTo>
                    <a:pt x="893" y="39672"/>
                    <a:pt x="703" y="37827"/>
                    <a:pt x="536" y="36005"/>
                  </a:cubicBezTo>
                  <a:cubicBezTo>
                    <a:pt x="405" y="34303"/>
                    <a:pt x="298" y="32636"/>
                    <a:pt x="227" y="30981"/>
                  </a:cubicBezTo>
                  <a:cubicBezTo>
                    <a:pt x="155" y="29326"/>
                    <a:pt x="119" y="27718"/>
                    <a:pt x="107" y="26147"/>
                  </a:cubicBezTo>
                  <a:cubicBezTo>
                    <a:pt x="107" y="24587"/>
                    <a:pt x="107" y="23075"/>
                    <a:pt x="107" y="21622"/>
                  </a:cubicBezTo>
                  <a:lnTo>
                    <a:pt x="107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23"/>
            <p:cNvSpPr/>
            <p:nvPr/>
          </p:nvSpPr>
          <p:spPr>
            <a:xfrm>
              <a:off x="5846413" y="827025"/>
              <a:ext cx="153300" cy="4048750"/>
            </a:xfrm>
            <a:custGeom>
              <a:rect b="b" l="l" r="r" t="t"/>
              <a:pathLst>
                <a:path extrusionOk="0" fill="none" h="161950" w="6132">
                  <a:moveTo>
                    <a:pt x="298" y="161949"/>
                  </a:moveTo>
                  <a:lnTo>
                    <a:pt x="298" y="119956"/>
                  </a:lnTo>
                  <a:cubicBezTo>
                    <a:pt x="298" y="117956"/>
                    <a:pt x="298" y="115920"/>
                    <a:pt x="298" y="113848"/>
                  </a:cubicBezTo>
                  <a:cubicBezTo>
                    <a:pt x="286" y="111788"/>
                    <a:pt x="274" y="109728"/>
                    <a:pt x="250" y="107669"/>
                  </a:cubicBezTo>
                  <a:cubicBezTo>
                    <a:pt x="226" y="105621"/>
                    <a:pt x="191" y="103573"/>
                    <a:pt x="155" y="101513"/>
                  </a:cubicBezTo>
                  <a:cubicBezTo>
                    <a:pt x="107" y="99465"/>
                    <a:pt x="72" y="97406"/>
                    <a:pt x="36" y="95322"/>
                  </a:cubicBezTo>
                  <a:cubicBezTo>
                    <a:pt x="0" y="93238"/>
                    <a:pt x="48" y="91071"/>
                    <a:pt x="286" y="88750"/>
                  </a:cubicBezTo>
                  <a:cubicBezTo>
                    <a:pt x="548" y="86416"/>
                    <a:pt x="1048" y="83916"/>
                    <a:pt x="1727" y="81296"/>
                  </a:cubicBezTo>
                  <a:cubicBezTo>
                    <a:pt x="2405" y="78677"/>
                    <a:pt x="3167" y="76010"/>
                    <a:pt x="3882" y="73331"/>
                  </a:cubicBezTo>
                  <a:cubicBezTo>
                    <a:pt x="4596" y="70664"/>
                    <a:pt x="5179" y="68033"/>
                    <a:pt x="5572" y="65509"/>
                  </a:cubicBezTo>
                  <a:cubicBezTo>
                    <a:pt x="5965" y="62973"/>
                    <a:pt x="6132" y="60556"/>
                    <a:pt x="6084" y="58270"/>
                  </a:cubicBezTo>
                  <a:cubicBezTo>
                    <a:pt x="6037" y="55984"/>
                    <a:pt x="5787" y="53817"/>
                    <a:pt x="5406" y="51793"/>
                  </a:cubicBezTo>
                  <a:cubicBezTo>
                    <a:pt x="5025" y="49757"/>
                    <a:pt x="4548" y="47840"/>
                    <a:pt x="4048" y="46006"/>
                  </a:cubicBezTo>
                  <a:cubicBezTo>
                    <a:pt x="3524" y="44185"/>
                    <a:pt x="3036" y="42435"/>
                    <a:pt x="2584" y="40720"/>
                  </a:cubicBezTo>
                  <a:cubicBezTo>
                    <a:pt x="2131" y="39017"/>
                    <a:pt x="1739" y="37303"/>
                    <a:pt x="1393" y="35612"/>
                  </a:cubicBezTo>
                  <a:cubicBezTo>
                    <a:pt x="1119" y="34029"/>
                    <a:pt x="893" y="32445"/>
                    <a:pt x="703" y="30885"/>
                  </a:cubicBezTo>
                  <a:cubicBezTo>
                    <a:pt x="560" y="29278"/>
                    <a:pt x="441" y="27695"/>
                    <a:pt x="381" y="26147"/>
                  </a:cubicBezTo>
                  <a:cubicBezTo>
                    <a:pt x="322" y="24587"/>
                    <a:pt x="298" y="23075"/>
                    <a:pt x="298" y="21611"/>
                  </a:cubicBezTo>
                  <a:lnTo>
                    <a:pt x="298" y="17420"/>
                  </a:lnTo>
                  <a:lnTo>
                    <a:pt x="298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23"/>
            <p:cNvSpPr/>
            <p:nvPr/>
          </p:nvSpPr>
          <p:spPr>
            <a:xfrm>
              <a:off x="5562438" y="827025"/>
              <a:ext cx="258400" cy="4048750"/>
            </a:xfrm>
            <a:custGeom>
              <a:rect b="b" l="l" r="r" t="t"/>
              <a:pathLst>
                <a:path extrusionOk="0" fill="none" h="161950" w="10336">
                  <a:moveTo>
                    <a:pt x="429" y="161949"/>
                  </a:moveTo>
                  <a:lnTo>
                    <a:pt x="429" y="125826"/>
                  </a:lnTo>
                  <a:cubicBezTo>
                    <a:pt x="429" y="123909"/>
                    <a:pt x="429" y="121956"/>
                    <a:pt x="429" y="119956"/>
                  </a:cubicBezTo>
                  <a:cubicBezTo>
                    <a:pt x="417" y="117968"/>
                    <a:pt x="417" y="115955"/>
                    <a:pt x="382" y="113955"/>
                  </a:cubicBezTo>
                  <a:cubicBezTo>
                    <a:pt x="358" y="111967"/>
                    <a:pt x="322" y="109990"/>
                    <a:pt x="274" y="108014"/>
                  </a:cubicBezTo>
                  <a:cubicBezTo>
                    <a:pt x="227" y="106049"/>
                    <a:pt x="167" y="104073"/>
                    <a:pt x="108" y="102097"/>
                  </a:cubicBezTo>
                  <a:cubicBezTo>
                    <a:pt x="48" y="100120"/>
                    <a:pt x="1" y="98132"/>
                    <a:pt x="1" y="96072"/>
                  </a:cubicBezTo>
                  <a:cubicBezTo>
                    <a:pt x="144" y="93965"/>
                    <a:pt x="465" y="91738"/>
                    <a:pt x="1036" y="89297"/>
                  </a:cubicBezTo>
                  <a:cubicBezTo>
                    <a:pt x="1656" y="86869"/>
                    <a:pt x="2560" y="84225"/>
                    <a:pt x="3656" y="81451"/>
                  </a:cubicBezTo>
                  <a:cubicBezTo>
                    <a:pt x="4204" y="80070"/>
                    <a:pt x="4787" y="78653"/>
                    <a:pt x="5370" y="77236"/>
                  </a:cubicBezTo>
                  <a:cubicBezTo>
                    <a:pt x="5942" y="75820"/>
                    <a:pt x="6513" y="74391"/>
                    <a:pt x="7061" y="72974"/>
                  </a:cubicBezTo>
                  <a:cubicBezTo>
                    <a:pt x="7609" y="71545"/>
                    <a:pt x="8109" y="70140"/>
                    <a:pt x="8537" y="68747"/>
                  </a:cubicBezTo>
                  <a:cubicBezTo>
                    <a:pt x="8954" y="67366"/>
                    <a:pt x="9323" y="66009"/>
                    <a:pt x="9597" y="64675"/>
                  </a:cubicBezTo>
                  <a:cubicBezTo>
                    <a:pt x="10145" y="62032"/>
                    <a:pt x="10335" y="59532"/>
                    <a:pt x="10169" y="57222"/>
                  </a:cubicBezTo>
                  <a:cubicBezTo>
                    <a:pt x="10014" y="54912"/>
                    <a:pt x="9538" y="52769"/>
                    <a:pt x="8835" y="50781"/>
                  </a:cubicBezTo>
                  <a:cubicBezTo>
                    <a:pt x="8133" y="48792"/>
                    <a:pt x="7287" y="46935"/>
                    <a:pt x="6394" y="45185"/>
                  </a:cubicBezTo>
                  <a:cubicBezTo>
                    <a:pt x="5501" y="43423"/>
                    <a:pt x="4644" y="41744"/>
                    <a:pt x="3882" y="40125"/>
                  </a:cubicBezTo>
                  <a:cubicBezTo>
                    <a:pt x="3120" y="38494"/>
                    <a:pt x="2501" y="36886"/>
                    <a:pt x="2001" y="35291"/>
                  </a:cubicBezTo>
                  <a:cubicBezTo>
                    <a:pt x="1572" y="33660"/>
                    <a:pt x="1215" y="32005"/>
                    <a:pt x="953" y="30350"/>
                  </a:cubicBezTo>
                  <a:cubicBezTo>
                    <a:pt x="775" y="28945"/>
                    <a:pt x="644" y="27540"/>
                    <a:pt x="548" y="26147"/>
                  </a:cubicBezTo>
                  <a:cubicBezTo>
                    <a:pt x="477" y="24730"/>
                    <a:pt x="441" y="23349"/>
                    <a:pt x="429" y="22015"/>
                  </a:cubicBezTo>
                  <a:cubicBezTo>
                    <a:pt x="429" y="19348"/>
                    <a:pt x="429" y="16860"/>
                    <a:pt x="429" y="14598"/>
                  </a:cubicBezTo>
                  <a:lnTo>
                    <a:pt x="429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23"/>
            <p:cNvSpPr/>
            <p:nvPr/>
          </p:nvSpPr>
          <p:spPr>
            <a:xfrm>
              <a:off x="5279963" y="827025"/>
              <a:ext cx="338450" cy="4048750"/>
            </a:xfrm>
            <a:custGeom>
              <a:rect b="b" l="l" r="r" t="t"/>
              <a:pathLst>
                <a:path extrusionOk="0" fill="none" h="161950" w="13538">
                  <a:moveTo>
                    <a:pt x="501" y="161949"/>
                  </a:moveTo>
                  <a:lnTo>
                    <a:pt x="501" y="125826"/>
                  </a:lnTo>
                  <a:cubicBezTo>
                    <a:pt x="501" y="123909"/>
                    <a:pt x="501" y="121956"/>
                    <a:pt x="489" y="119968"/>
                  </a:cubicBezTo>
                  <a:cubicBezTo>
                    <a:pt x="477" y="118003"/>
                    <a:pt x="453" y="116027"/>
                    <a:pt x="417" y="114086"/>
                  </a:cubicBezTo>
                  <a:cubicBezTo>
                    <a:pt x="382" y="112134"/>
                    <a:pt x="334" y="110205"/>
                    <a:pt x="274" y="108276"/>
                  </a:cubicBezTo>
                  <a:cubicBezTo>
                    <a:pt x="215" y="106347"/>
                    <a:pt x="143" y="104418"/>
                    <a:pt x="72" y="102490"/>
                  </a:cubicBezTo>
                  <a:cubicBezTo>
                    <a:pt x="1" y="100561"/>
                    <a:pt x="1" y="98560"/>
                    <a:pt x="203" y="96489"/>
                  </a:cubicBezTo>
                  <a:cubicBezTo>
                    <a:pt x="417" y="94405"/>
                    <a:pt x="905" y="92191"/>
                    <a:pt x="1656" y="89774"/>
                  </a:cubicBezTo>
                  <a:cubicBezTo>
                    <a:pt x="2406" y="87357"/>
                    <a:pt x="3489" y="84690"/>
                    <a:pt x="4835" y="81844"/>
                  </a:cubicBezTo>
                  <a:cubicBezTo>
                    <a:pt x="5513" y="80415"/>
                    <a:pt x="6239" y="78951"/>
                    <a:pt x="6990" y="77463"/>
                  </a:cubicBezTo>
                  <a:cubicBezTo>
                    <a:pt x="7740" y="75974"/>
                    <a:pt x="8490" y="74462"/>
                    <a:pt x="9216" y="72950"/>
                  </a:cubicBezTo>
                  <a:cubicBezTo>
                    <a:pt x="9954" y="71438"/>
                    <a:pt x="10621" y="69950"/>
                    <a:pt x="11192" y="68485"/>
                  </a:cubicBezTo>
                  <a:cubicBezTo>
                    <a:pt x="11776" y="67021"/>
                    <a:pt x="12264" y="65580"/>
                    <a:pt x="12621" y="64199"/>
                  </a:cubicBezTo>
                  <a:cubicBezTo>
                    <a:pt x="13336" y="61437"/>
                    <a:pt x="13538" y="58901"/>
                    <a:pt x="13205" y="56615"/>
                  </a:cubicBezTo>
                  <a:cubicBezTo>
                    <a:pt x="12871" y="54329"/>
                    <a:pt x="12109" y="52269"/>
                    <a:pt x="11085" y="50364"/>
                  </a:cubicBezTo>
                  <a:cubicBezTo>
                    <a:pt x="10049" y="48471"/>
                    <a:pt x="8871" y="46709"/>
                    <a:pt x="7656" y="45030"/>
                  </a:cubicBezTo>
                  <a:cubicBezTo>
                    <a:pt x="6442" y="43351"/>
                    <a:pt x="5299" y="41732"/>
                    <a:pt x="4299" y="40137"/>
                  </a:cubicBezTo>
                  <a:cubicBezTo>
                    <a:pt x="3299" y="38553"/>
                    <a:pt x="2501" y="36970"/>
                    <a:pt x="1870" y="35386"/>
                  </a:cubicBezTo>
                  <a:cubicBezTo>
                    <a:pt x="1406" y="33743"/>
                    <a:pt x="1072" y="32088"/>
                    <a:pt x="834" y="30421"/>
                  </a:cubicBezTo>
                  <a:cubicBezTo>
                    <a:pt x="644" y="28254"/>
                    <a:pt x="536" y="26123"/>
                    <a:pt x="501" y="24051"/>
                  </a:cubicBezTo>
                  <a:cubicBezTo>
                    <a:pt x="501" y="22242"/>
                    <a:pt x="501" y="20503"/>
                    <a:pt x="501" y="18860"/>
                  </a:cubicBezTo>
                  <a:lnTo>
                    <a:pt x="50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23"/>
            <p:cNvSpPr/>
            <p:nvPr/>
          </p:nvSpPr>
          <p:spPr>
            <a:xfrm>
              <a:off x="4999563" y="827025"/>
              <a:ext cx="325375" cy="4048750"/>
            </a:xfrm>
            <a:custGeom>
              <a:rect b="b" l="l" r="r" t="t"/>
              <a:pathLst>
                <a:path extrusionOk="0" fill="none" h="161950" w="13015">
                  <a:moveTo>
                    <a:pt x="489" y="161949"/>
                  </a:moveTo>
                  <a:lnTo>
                    <a:pt x="489" y="125826"/>
                  </a:lnTo>
                  <a:cubicBezTo>
                    <a:pt x="489" y="123909"/>
                    <a:pt x="489" y="121956"/>
                    <a:pt x="477" y="119968"/>
                  </a:cubicBezTo>
                  <a:cubicBezTo>
                    <a:pt x="465" y="118003"/>
                    <a:pt x="441" y="116039"/>
                    <a:pt x="406" y="114098"/>
                  </a:cubicBezTo>
                  <a:cubicBezTo>
                    <a:pt x="370" y="112145"/>
                    <a:pt x="322" y="110217"/>
                    <a:pt x="251" y="108288"/>
                  </a:cubicBezTo>
                  <a:cubicBezTo>
                    <a:pt x="191" y="106359"/>
                    <a:pt x="132" y="104442"/>
                    <a:pt x="60" y="102501"/>
                  </a:cubicBezTo>
                  <a:cubicBezTo>
                    <a:pt x="1" y="100549"/>
                    <a:pt x="25" y="98560"/>
                    <a:pt x="239" y="96501"/>
                  </a:cubicBezTo>
                  <a:cubicBezTo>
                    <a:pt x="453" y="94441"/>
                    <a:pt x="894" y="92274"/>
                    <a:pt x="1596" y="89964"/>
                  </a:cubicBezTo>
                  <a:cubicBezTo>
                    <a:pt x="2299" y="87642"/>
                    <a:pt x="3263" y="85095"/>
                    <a:pt x="4501" y="82320"/>
                  </a:cubicBezTo>
                  <a:cubicBezTo>
                    <a:pt x="5121" y="80939"/>
                    <a:pt x="5823" y="79487"/>
                    <a:pt x="6573" y="78010"/>
                  </a:cubicBezTo>
                  <a:cubicBezTo>
                    <a:pt x="7323" y="76522"/>
                    <a:pt x="8109" y="74998"/>
                    <a:pt x="8919" y="73450"/>
                  </a:cubicBezTo>
                  <a:cubicBezTo>
                    <a:pt x="9645" y="71938"/>
                    <a:pt x="10324" y="70426"/>
                    <a:pt x="10919" y="68950"/>
                  </a:cubicBezTo>
                  <a:cubicBezTo>
                    <a:pt x="11514" y="67461"/>
                    <a:pt x="12002" y="66021"/>
                    <a:pt x="12336" y="64628"/>
                  </a:cubicBezTo>
                  <a:cubicBezTo>
                    <a:pt x="13014" y="61854"/>
                    <a:pt x="12991" y="59377"/>
                    <a:pt x="12360" y="57174"/>
                  </a:cubicBezTo>
                  <a:cubicBezTo>
                    <a:pt x="11717" y="54984"/>
                    <a:pt x="10657" y="53007"/>
                    <a:pt x="9383" y="51186"/>
                  </a:cubicBezTo>
                  <a:cubicBezTo>
                    <a:pt x="8109" y="49364"/>
                    <a:pt x="6776" y="47638"/>
                    <a:pt x="5525" y="45959"/>
                  </a:cubicBezTo>
                  <a:cubicBezTo>
                    <a:pt x="4275" y="44280"/>
                    <a:pt x="3204" y="42613"/>
                    <a:pt x="2346" y="40934"/>
                  </a:cubicBezTo>
                  <a:cubicBezTo>
                    <a:pt x="1489" y="39267"/>
                    <a:pt x="906" y="37577"/>
                    <a:pt x="596" y="35838"/>
                  </a:cubicBezTo>
                  <a:cubicBezTo>
                    <a:pt x="299" y="34088"/>
                    <a:pt x="239" y="32302"/>
                    <a:pt x="251" y="30528"/>
                  </a:cubicBezTo>
                  <a:cubicBezTo>
                    <a:pt x="310" y="28266"/>
                    <a:pt x="370" y="26099"/>
                    <a:pt x="406" y="24027"/>
                  </a:cubicBezTo>
                  <a:cubicBezTo>
                    <a:pt x="441" y="21968"/>
                    <a:pt x="453" y="20003"/>
                    <a:pt x="465" y="18146"/>
                  </a:cubicBezTo>
                  <a:cubicBezTo>
                    <a:pt x="477" y="14443"/>
                    <a:pt x="477" y="11193"/>
                    <a:pt x="477" y="8502"/>
                  </a:cubicBezTo>
                  <a:lnTo>
                    <a:pt x="477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23"/>
            <p:cNvSpPr/>
            <p:nvPr/>
          </p:nvSpPr>
          <p:spPr>
            <a:xfrm>
              <a:off x="4665613" y="826725"/>
              <a:ext cx="207175" cy="4049050"/>
            </a:xfrm>
            <a:custGeom>
              <a:rect b="b" l="l" r="r" t="t"/>
              <a:pathLst>
                <a:path extrusionOk="0" fill="none" h="161962" w="8287">
                  <a:moveTo>
                    <a:pt x="2619" y="161961"/>
                  </a:moveTo>
                  <a:lnTo>
                    <a:pt x="2619" y="125838"/>
                  </a:lnTo>
                  <a:cubicBezTo>
                    <a:pt x="2619" y="123921"/>
                    <a:pt x="2619" y="121968"/>
                    <a:pt x="2608" y="119980"/>
                  </a:cubicBezTo>
                  <a:cubicBezTo>
                    <a:pt x="2608" y="117980"/>
                    <a:pt x="2596" y="115979"/>
                    <a:pt x="2572" y="113991"/>
                  </a:cubicBezTo>
                  <a:cubicBezTo>
                    <a:pt x="2548" y="112003"/>
                    <a:pt x="2500" y="110026"/>
                    <a:pt x="2453" y="108062"/>
                  </a:cubicBezTo>
                  <a:cubicBezTo>
                    <a:pt x="2405" y="106085"/>
                    <a:pt x="2358" y="104121"/>
                    <a:pt x="2298" y="102144"/>
                  </a:cubicBezTo>
                  <a:cubicBezTo>
                    <a:pt x="2238" y="100168"/>
                    <a:pt x="2215" y="98144"/>
                    <a:pt x="2334" y="96084"/>
                  </a:cubicBezTo>
                  <a:cubicBezTo>
                    <a:pt x="2453" y="94024"/>
                    <a:pt x="2727" y="91893"/>
                    <a:pt x="3179" y="89667"/>
                  </a:cubicBezTo>
                  <a:cubicBezTo>
                    <a:pt x="3632" y="87440"/>
                    <a:pt x="4274" y="85095"/>
                    <a:pt x="5048" y="82618"/>
                  </a:cubicBezTo>
                  <a:cubicBezTo>
                    <a:pt x="5846" y="80118"/>
                    <a:pt x="6644" y="77463"/>
                    <a:pt x="7346" y="74736"/>
                  </a:cubicBezTo>
                  <a:cubicBezTo>
                    <a:pt x="7942" y="72057"/>
                    <a:pt x="8287" y="69414"/>
                    <a:pt x="8180" y="66950"/>
                  </a:cubicBezTo>
                  <a:cubicBezTo>
                    <a:pt x="8084" y="64485"/>
                    <a:pt x="7549" y="62211"/>
                    <a:pt x="6715" y="60103"/>
                  </a:cubicBezTo>
                  <a:cubicBezTo>
                    <a:pt x="5870" y="57984"/>
                    <a:pt x="4870" y="55984"/>
                    <a:pt x="3893" y="54031"/>
                  </a:cubicBezTo>
                  <a:cubicBezTo>
                    <a:pt x="2905" y="52079"/>
                    <a:pt x="2048" y="50126"/>
                    <a:pt x="1393" y="48185"/>
                  </a:cubicBezTo>
                  <a:cubicBezTo>
                    <a:pt x="738" y="46233"/>
                    <a:pt x="322" y="44268"/>
                    <a:pt x="167" y="42292"/>
                  </a:cubicBezTo>
                  <a:cubicBezTo>
                    <a:pt x="0" y="40327"/>
                    <a:pt x="95" y="38327"/>
                    <a:pt x="310" y="36374"/>
                  </a:cubicBezTo>
                  <a:cubicBezTo>
                    <a:pt x="572" y="34410"/>
                    <a:pt x="857" y="32517"/>
                    <a:pt x="1119" y="30671"/>
                  </a:cubicBezTo>
                  <a:cubicBezTo>
                    <a:pt x="1465" y="28373"/>
                    <a:pt x="1750" y="26171"/>
                    <a:pt x="1965" y="24075"/>
                  </a:cubicBezTo>
                  <a:cubicBezTo>
                    <a:pt x="2191" y="21980"/>
                    <a:pt x="2346" y="20003"/>
                    <a:pt x="2417" y="18158"/>
                  </a:cubicBezTo>
                  <a:cubicBezTo>
                    <a:pt x="2584" y="14443"/>
                    <a:pt x="2619" y="11205"/>
                    <a:pt x="2619" y="8514"/>
                  </a:cubicBezTo>
                  <a:lnTo>
                    <a:pt x="2619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23"/>
            <p:cNvSpPr/>
            <p:nvPr/>
          </p:nvSpPr>
          <p:spPr>
            <a:xfrm>
              <a:off x="4295913" y="826725"/>
              <a:ext cx="164625" cy="4049050"/>
            </a:xfrm>
            <a:custGeom>
              <a:rect b="b" l="l" r="r" t="t"/>
              <a:pathLst>
                <a:path extrusionOk="0" fill="none" h="161962" w="6585">
                  <a:moveTo>
                    <a:pt x="6168" y="161961"/>
                  </a:moveTo>
                  <a:lnTo>
                    <a:pt x="6168" y="125838"/>
                  </a:lnTo>
                  <a:lnTo>
                    <a:pt x="6168" y="119968"/>
                  </a:lnTo>
                  <a:cubicBezTo>
                    <a:pt x="6168" y="117968"/>
                    <a:pt x="6168" y="115932"/>
                    <a:pt x="6168" y="113860"/>
                  </a:cubicBezTo>
                  <a:cubicBezTo>
                    <a:pt x="6156" y="111824"/>
                    <a:pt x="6144" y="109764"/>
                    <a:pt x="6108" y="107716"/>
                  </a:cubicBezTo>
                  <a:cubicBezTo>
                    <a:pt x="6085" y="105669"/>
                    <a:pt x="6049" y="103633"/>
                    <a:pt x="6013" y="101585"/>
                  </a:cubicBezTo>
                  <a:cubicBezTo>
                    <a:pt x="5977" y="99537"/>
                    <a:pt x="5942" y="97477"/>
                    <a:pt x="5930" y="95382"/>
                  </a:cubicBezTo>
                  <a:cubicBezTo>
                    <a:pt x="5930" y="93286"/>
                    <a:pt x="6013" y="91143"/>
                    <a:pt x="6156" y="88976"/>
                  </a:cubicBezTo>
                  <a:cubicBezTo>
                    <a:pt x="6347" y="86785"/>
                    <a:pt x="6525" y="84535"/>
                    <a:pt x="6561" y="82261"/>
                  </a:cubicBezTo>
                  <a:cubicBezTo>
                    <a:pt x="6585" y="79987"/>
                    <a:pt x="6454" y="77713"/>
                    <a:pt x="6120" y="75462"/>
                  </a:cubicBezTo>
                  <a:cubicBezTo>
                    <a:pt x="5799" y="73200"/>
                    <a:pt x="5287" y="70974"/>
                    <a:pt x="4632" y="68783"/>
                  </a:cubicBezTo>
                  <a:cubicBezTo>
                    <a:pt x="3989" y="66580"/>
                    <a:pt x="3251" y="64413"/>
                    <a:pt x="2548" y="62247"/>
                  </a:cubicBezTo>
                  <a:cubicBezTo>
                    <a:pt x="1846" y="60080"/>
                    <a:pt x="1239" y="57913"/>
                    <a:pt x="798" y="55746"/>
                  </a:cubicBezTo>
                  <a:cubicBezTo>
                    <a:pt x="346" y="53579"/>
                    <a:pt x="96" y="51424"/>
                    <a:pt x="48" y="49281"/>
                  </a:cubicBezTo>
                  <a:cubicBezTo>
                    <a:pt x="1" y="47149"/>
                    <a:pt x="120" y="45054"/>
                    <a:pt x="382" y="42982"/>
                  </a:cubicBezTo>
                  <a:cubicBezTo>
                    <a:pt x="667" y="40934"/>
                    <a:pt x="1048" y="38898"/>
                    <a:pt x="1489" y="36910"/>
                  </a:cubicBezTo>
                  <a:cubicBezTo>
                    <a:pt x="1894" y="35088"/>
                    <a:pt x="2310" y="33303"/>
                    <a:pt x="2727" y="31564"/>
                  </a:cubicBezTo>
                  <a:cubicBezTo>
                    <a:pt x="3132" y="29826"/>
                    <a:pt x="3525" y="28135"/>
                    <a:pt x="3894" y="26504"/>
                  </a:cubicBezTo>
                  <a:cubicBezTo>
                    <a:pt x="4632" y="23242"/>
                    <a:pt x="5204" y="20218"/>
                    <a:pt x="5561" y="17491"/>
                  </a:cubicBezTo>
                  <a:cubicBezTo>
                    <a:pt x="5906" y="14765"/>
                    <a:pt x="6073" y="12324"/>
                    <a:pt x="6120" y="10181"/>
                  </a:cubicBezTo>
                  <a:cubicBezTo>
                    <a:pt x="6168" y="8049"/>
                    <a:pt x="6168" y="6216"/>
                    <a:pt x="6168" y="4704"/>
                  </a:cubicBezTo>
                  <a:lnTo>
                    <a:pt x="6168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23"/>
            <p:cNvSpPr/>
            <p:nvPr/>
          </p:nvSpPr>
          <p:spPr>
            <a:xfrm>
              <a:off x="3961063" y="826725"/>
              <a:ext cx="208375" cy="4049050"/>
            </a:xfrm>
            <a:custGeom>
              <a:rect b="b" l="l" r="r" t="t"/>
              <a:pathLst>
                <a:path extrusionOk="0" fill="none" h="161962" w="8335">
                  <a:moveTo>
                    <a:pt x="8334" y="161961"/>
                  </a:moveTo>
                  <a:lnTo>
                    <a:pt x="8334" y="113848"/>
                  </a:lnTo>
                  <a:cubicBezTo>
                    <a:pt x="8334" y="111776"/>
                    <a:pt x="8334" y="109669"/>
                    <a:pt x="8334" y="107538"/>
                  </a:cubicBezTo>
                  <a:cubicBezTo>
                    <a:pt x="8334" y="105407"/>
                    <a:pt x="8322" y="103264"/>
                    <a:pt x="8311" y="101120"/>
                  </a:cubicBezTo>
                  <a:cubicBezTo>
                    <a:pt x="8299" y="98989"/>
                    <a:pt x="8275" y="96834"/>
                    <a:pt x="8263" y="94679"/>
                  </a:cubicBezTo>
                  <a:cubicBezTo>
                    <a:pt x="8239" y="92524"/>
                    <a:pt x="8227" y="90357"/>
                    <a:pt x="8120" y="88155"/>
                  </a:cubicBezTo>
                  <a:cubicBezTo>
                    <a:pt x="8013" y="85952"/>
                    <a:pt x="7739" y="83761"/>
                    <a:pt x="7334" y="81582"/>
                  </a:cubicBezTo>
                  <a:cubicBezTo>
                    <a:pt x="6918" y="79415"/>
                    <a:pt x="6382" y="77248"/>
                    <a:pt x="5751" y="75105"/>
                  </a:cubicBezTo>
                  <a:cubicBezTo>
                    <a:pt x="5120" y="72962"/>
                    <a:pt x="4417" y="70831"/>
                    <a:pt x="3715" y="68700"/>
                  </a:cubicBezTo>
                  <a:cubicBezTo>
                    <a:pt x="3012" y="66569"/>
                    <a:pt x="2346" y="64437"/>
                    <a:pt x="1762" y="62318"/>
                  </a:cubicBezTo>
                  <a:cubicBezTo>
                    <a:pt x="1179" y="60199"/>
                    <a:pt x="726" y="58079"/>
                    <a:pt x="429" y="55984"/>
                  </a:cubicBezTo>
                  <a:cubicBezTo>
                    <a:pt x="131" y="53888"/>
                    <a:pt x="0" y="51817"/>
                    <a:pt x="48" y="49733"/>
                  </a:cubicBezTo>
                  <a:cubicBezTo>
                    <a:pt x="95" y="47661"/>
                    <a:pt x="321" y="45590"/>
                    <a:pt x="667" y="43518"/>
                  </a:cubicBezTo>
                  <a:cubicBezTo>
                    <a:pt x="1024" y="41458"/>
                    <a:pt x="1476" y="39410"/>
                    <a:pt x="2012" y="37410"/>
                  </a:cubicBezTo>
                  <a:cubicBezTo>
                    <a:pt x="2500" y="35565"/>
                    <a:pt x="3000" y="33755"/>
                    <a:pt x="3500" y="31993"/>
                  </a:cubicBezTo>
                  <a:cubicBezTo>
                    <a:pt x="4001" y="30231"/>
                    <a:pt x="4501" y="28504"/>
                    <a:pt x="4965" y="26849"/>
                  </a:cubicBezTo>
                  <a:cubicBezTo>
                    <a:pt x="5906" y="23528"/>
                    <a:pt x="6679" y="20444"/>
                    <a:pt x="7227" y="17646"/>
                  </a:cubicBezTo>
                  <a:cubicBezTo>
                    <a:pt x="7775" y="14860"/>
                    <a:pt x="8072" y="12371"/>
                    <a:pt x="8192" y="10204"/>
                  </a:cubicBezTo>
                  <a:cubicBezTo>
                    <a:pt x="8322" y="8049"/>
                    <a:pt x="8334" y="6216"/>
                    <a:pt x="8334" y="4704"/>
                  </a:cubicBezTo>
                  <a:lnTo>
                    <a:pt x="8334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23"/>
            <p:cNvSpPr/>
            <p:nvPr/>
          </p:nvSpPr>
          <p:spPr>
            <a:xfrm>
              <a:off x="3681838" y="827025"/>
              <a:ext cx="206900" cy="4048750"/>
            </a:xfrm>
            <a:custGeom>
              <a:rect b="b" l="l" r="r" t="t"/>
              <a:pathLst>
                <a:path extrusionOk="0" fill="none" h="161950" w="8276">
                  <a:moveTo>
                    <a:pt x="8276" y="161949"/>
                  </a:moveTo>
                  <a:lnTo>
                    <a:pt x="8276" y="101025"/>
                  </a:lnTo>
                  <a:lnTo>
                    <a:pt x="8276" y="94405"/>
                  </a:lnTo>
                  <a:cubicBezTo>
                    <a:pt x="8276" y="92191"/>
                    <a:pt x="8252" y="89952"/>
                    <a:pt x="8061" y="87726"/>
                  </a:cubicBezTo>
                  <a:cubicBezTo>
                    <a:pt x="7883" y="85499"/>
                    <a:pt x="7526" y="83309"/>
                    <a:pt x="7038" y="81154"/>
                  </a:cubicBezTo>
                  <a:cubicBezTo>
                    <a:pt x="6549" y="79010"/>
                    <a:pt x="5954" y="76879"/>
                    <a:pt x="5311" y="74772"/>
                  </a:cubicBezTo>
                  <a:cubicBezTo>
                    <a:pt x="4668" y="72664"/>
                    <a:pt x="3990" y="70581"/>
                    <a:pt x="3335" y="68509"/>
                  </a:cubicBezTo>
                  <a:cubicBezTo>
                    <a:pt x="2680" y="66426"/>
                    <a:pt x="2085" y="64366"/>
                    <a:pt x="1549" y="62306"/>
                  </a:cubicBezTo>
                  <a:cubicBezTo>
                    <a:pt x="1061" y="60365"/>
                    <a:pt x="668" y="58436"/>
                    <a:pt x="394" y="56508"/>
                  </a:cubicBezTo>
                  <a:cubicBezTo>
                    <a:pt x="156" y="54698"/>
                    <a:pt x="13" y="52876"/>
                    <a:pt x="13" y="51067"/>
                  </a:cubicBezTo>
                  <a:cubicBezTo>
                    <a:pt x="1" y="49245"/>
                    <a:pt x="120" y="47423"/>
                    <a:pt x="358" y="45602"/>
                  </a:cubicBezTo>
                  <a:cubicBezTo>
                    <a:pt x="584" y="43768"/>
                    <a:pt x="906" y="41958"/>
                    <a:pt x="1275" y="40172"/>
                  </a:cubicBezTo>
                  <a:cubicBezTo>
                    <a:pt x="1656" y="38386"/>
                    <a:pt x="2085" y="36612"/>
                    <a:pt x="2549" y="34886"/>
                  </a:cubicBezTo>
                  <a:cubicBezTo>
                    <a:pt x="3489" y="31409"/>
                    <a:pt x="4442" y="28088"/>
                    <a:pt x="5287" y="24980"/>
                  </a:cubicBezTo>
                  <a:cubicBezTo>
                    <a:pt x="6145" y="21872"/>
                    <a:pt x="6835" y="18991"/>
                    <a:pt x="7323" y="16384"/>
                  </a:cubicBezTo>
                  <a:cubicBezTo>
                    <a:pt x="7811" y="13776"/>
                    <a:pt x="8073" y="11455"/>
                    <a:pt x="8169" y="9430"/>
                  </a:cubicBezTo>
                  <a:cubicBezTo>
                    <a:pt x="8264" y="7430"/>
                    <a:pt x="8276" y="5728"/>
                    <a:pt x="8276" y="4335"/>
                  </a:cubicBezTo>
                  <a:lnTo>
                    <a:pt x="8276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23"/>
            <p:cNvSpPr/>
            <p:nvPr/>
          </p:nvSpPr>
          <p:spPr>
            <a:xfrm>
              <a:off x="3441338" y="826725"/>
              <a:ext cx="180400" cy="4049050"/>
            </a:xfrm>
            <a:custGeom>
              <a:rect b="b" l="l" r="r" t="t"/>
              <a:pathLst>
                <a:path extrusionOk="0" fill="none" h="161962" w="7216">
                  <a:moveTo>
                    <a:pt x="6668" y="161961"/>
                  </a:moveTo>
                  <a:lnTo>
                    <a:pt x="6668" y="119968"/>
                  </a:lnTo>
                  <a:lnTo>
                    <a:pt x="6668" y="113848"/>
                  </a:lnTo>
                  <a:cubicBezTo>
                    <a:pt x="6668" y="111776"/>
                    <a:pt x="6668" y="109657"/>
                    <a:pt x="6692" y="107490"/>
                  </a:cubicBezTo>
                  <a:cubicBezTo>
                    <a:pt x="6728" y="105323"/>
                    <a:pt x="6787" y="103109"/>
                    <a:pt x="6871" y="100858"/>
                  </a:cubicBezTo>
                  <a:cubicBezTo>
                    <a:pt x="6966" y="98596"/>
                    <a:pt x="7049" y="96334"/>
                    <a:pt x="7133" y="94048"/>
                  </a:cubicBezTo>
                  <a:cubicBezTo>
                    <a:pt x="7204" y="91786"/>
                    <a:pt x="7216" y="89500"/>
                    <a:pt x="7144" y="87262"/>
                  </a:cubicBezTo>
                  <a:cubicBezTo>
                    <a:pt x="6978" y="85047"/>
                    <a:pt x="6668" y="82868"/>
                    <a:pt x="6228" y="80749"/>
                  </a:cubicBezTo>
                  <a:cubicBezTo>
                    <a:pt x="5775" y="78630"/>
                    <a:pt x="5228" y="76534"/>
                    <a:pt x="4632" y="74474"/>
                  </a:cubicBezTo>
                  <a:cubicBezTo>
                    <a:pt x="4037" y="72414"/>
                    <a:pt x="3430" y="70355"/>
                    <a:pt x="2822" y="68307"/>
                  </a:cubicBezTo>
                  <a:cubicBezTo>
                    <a:pt x="2251" y="66259"/>
                    <a:pt x="1727" y="64211"/>
                    <a:pt x="1251" y="62163"/>
                  </a:cubicBezTo>
                  <a:cubicBezTo>
                    <a:pt x="858" y="60223"/>
                    <a:pt x="536" y="58282"/>
                    <a:pt x="322" y="56329"/>
                  </a:cubicBezTo>
                  <a:cubicBezTo>
                    <a:pt x="96" y="54388"/>
                    <a:pt x="1" y="52436"/>
                    <a:pt x="13" y="50495"/>
                  </a:cubicBezTo>
                  <a:cubicBezTo>
                    <a:pt x="13" y="48542"/>
                    <a:pt x="132" y="46614"/>
                    <a:pt x="346" y="44685"/>
                  </a:cubicBezTo>
                  <a:cubicBezTo>
                    <a:pt x="584" y="42601"/>
                    <a:pt x="906" y="40542"/>
                    <a:pt x="1298" y="38506"/>
                  </a:cubicBezTo>
                  <a:cubicBezTo>
                    <a:pt x="1691" y="36470"/>
                    <a:pt x="2120" y="34469"/>
                    <a:pt x="2572" y="32517"/>
                  </a:cubicBezTo>
                  <a:cubicBezTo>
                    <a:pt x="3037" y="30564"/>
                    <a:pt x="3489" y="28671"/>
                    <a:pt x="3918" y="26837"/>
                  </a:cubicBezTo>
                  <a:cubicBezTo>
                    <a:pt x="4358" y="24992"/>
                    <a:pt x="4763" y="23230"/>
                    <a:pt x="5108" y="21539"/>
                  </a:cubicBezTo>
                  <a:cubicBezTo>
                    <a:pt x="5787" y="18170"/>
                    <a:pt x="6251" y="15122"/>
                    <a:pt x="6454" y="12467"/>
                  </a:cubicBezTo>
                  <a:cubicBezTo>
                    <a:pt x="6656" y="9812"/>
                    <a:pt x="6668" y="7561"/>
                    <a:pt x="6668" y="5728"/>
                  </a:cubicBezTo>
                  <a:lnTo>
                    <a:pt x="6668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23"/>
            <p:cNvSpPr/>
            <p:nvPr/>
          </p:nvSpPr>
          <p:spPr>
            <a:xfrm>
              <a:off x="3219888" y="827025"/>
              <a:ext cx="177125" cy="4048750"/>
            </a:xfrm>
            <a:custGeom>
              <a:rect b="b" l="l" r="r" t="t"/>
              <a:pathLst>
                <a:path extrusionOk="0" fill="none" h="161950" w="7085">
                  <a:moveTo>
                    <a:pt x="4299" y="161949"/>
                  </a:moveTo>
                  <a:lnTo>
                    <a:pt x="4299" y="125826"/>
                  </a:lnTo>
                  <a:cubicBezTo>
                    <a:pt x="4299" y="123909"/>
                    <a:pt x="4299" y="121956"/>
                    <a:pt x="4322" y="119932"/>
                  </a:cubicBezTo>
                  <a:cubicBezTo>
                    <a:pt x="4346" y="117908"/>
                    <a:pt x="4441" y="115789"/>
                    <a:pt x="4620" y="113574"/>
                  </a:cubicBezTo>
                  <a:cubicBezTo>
                    <a:pt x="4811" y="111360"/>
                    <a:pt x="5061" y="109062"/>
                    <a:pt x="5358" y="106716"/>
                  </a:cubicBezTo>
                  <a:cubicBezTo>
                    <a:pt x="5656" y="104371"/>
                    <a:pt x="5954" y="102001"/>
                    <a:pt x="6227" y="99632"/>
                  </a:cubicBezTo>
                  <a:cubicBezTo>
                    <a:pt x="6513" y="97263"/>
                    <a:pt x="6739" y="94893"/>
                    <a:pt x="6894" y="92572"/>
                  </a:cubicBezTo>
                  <a:cubicBezTo>
                    <a:pt x="7037" y="90250"/>
                    <a:pt x="7085" y="87964"/>
                    <a:pt x="7001" y="85737"/>
                  </a:cubicBezTo>
                  <a:cubicBezTo>
                    <a:pt x="6858" y="83547"/>
                    <a:pt x="6573" y="81415"/>
                    <a:pt x="6132" y="79356"/>
                  </a:cubicBezTo>
                  <a:cubicBezTo>
                    <a:pt x="5692" y="77296"/>
                    <a:pt x="5144" y="75284"/>
                    <a:pt x="4561" y="73307"/>
                  </a:cubicBezTo>
                  <a:cubicBezTo>
                    <a:pt x="3965" y="71343"/>
                    <a:pt x="3358" y="69378"/>
                    <a:pt x="2787" y="67426"/>
                  </a:cubicBezTo>
                  <a:cubicBezTo>
                    <a:pt x="2203" y="65473"/>
                    <a:pt x="1691" y="63509"/>
                    <a:pt x="1227" y="61544"/>
                  </a:cubicBezTo>
                  <a:cubicBezTo>
                    <a:pt x="834" y="59532"/>
                    <a:pt x="512" y="57508"/>
                    <a:pt x="262" y="55484"/>
                  </a:cubicBezTo>
                  <a:cubicBezTo>
                    <a:pt x="120" y="53698"/>
                    <a:pt x="24" y="51888"/>
                    <a:pt x="12" y="50090"/>
                  </a:cubicBezTo>
                  <a:cubicBezTo>
                    <a:pt x="0" y="48280"/>
                    <a:pt x="72" y="46471"/>
                    <a:pt x="215" y="44685"/>
                  </a:cubicBezTo>
                  <a:cubicBezTo>
                    <a:pt x="370" y="42887"/>
                    <a:pt x="560" y="41113"/>
                    <a:pt x="786" y="39363"/>
                  </a:cubicBezTo>
                  <a:cubicBezTo>
                    <a:pt x="1012" y="37612"/>
                    <a:pt x="1263" y="35898"/>
                    <a:pt x="1536" y="34207"/>
                  </a:cubicBezTo>
                  <a:cubicBezTo>
                    <a:pt x="2096" y="30814"/>
                    <a:pt x="2656" y="27576"/>
                    <a:pt x="3132" y="24539"/>
                  </a:cubicBezTo>
                  <a:cubicBezTo>
                    <a:pt x="3608" y="21503"/>
                    <a:pt x="3953" y="18682"/>
                    <a:pt x="4120" y="16134"/>
                  </a:cubicBezTo>
                  <a:cubicBezTo>
                    <a:pt x="4287" y="13574"/>
                    <a:pt x="4299" y="11300"/>
                    <a:pt x="4299" y="9335"/>
                  </a:cubicBezTo>
                  <a:cubicBezTo>
                    <a:pt x="4299" y="7359"/>
                    <a:pt x="4299" y="5668"/>
                    <a:pt x="4299" y="4287"/>
                  </a:cubicBezTo>
                  <a:lnTo>
                    <a:pt x="4299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23"/>
            <p:cNvSpPr/>
            <p:nvPr/>
          </p:nvSpPr>
          <p:spPr>
            <a:xfrm>
              <a:off x="2999613" y="827025"/>
              <a:ext cx="195600" cy="4048750"/>
            </a:xfrm>
            <a:custGeom>
              <a:rect b="b" l="l" r="r" t="t"/>
              <a:pathLst>
                <a:path extrusionOk="0" fill="none" h="161950" w="7824">
                  <a:moveTo>
                    <a:pt x="1882" y="161949"/>
                  </a:moveTo>
                  <a:lnTo>
                    <a:pt x="1882" y="141506"/>
                  </a:lnTo>
                  <a:lnTo>
                    <a:pt x="1882" y="131398"/>
                  </a:lnTo>
                  <a:cubicBezTo>
                    <a:pt x="1882" y="129588"/>
                    <a:pt x="1882" y="127719"/>
                    <a:pt x="1942" y="125766"/>
                  </a:cubicBezTo>
                  <a:cubicBezTo>
                    <a:pt x="2013" y="123814"/>
                    <a:pt x="2156" y="121754"/>
                    <a:pt x="2430" y="119551"/>
                  </a:cubicBezTo>
                  <a:cubicBezTo>
                    <a:pt x="2715" y="117348"/>
                    <a:pt x="3108" y="115027"/>
                    <a:pt x="3608" y="112622"/>
                  </a:cubicBezTo>
                  <a:cubicBezTo>
                    <a:pt x="4097" y="110205"/>
                    <a:pt x="4632" y="107728"/>
                    <a:pt x="5180" y="105228"/>
                  </a:cubicBezTo>
                  <a:cubicBezTo>
                    <a:pt x="5716" y="102728"/>
                    <a:pt x="6228" y="100227"/>
                    <a:pt x="6645" y="97763"/>
                  </a:cubicBezTo>
                  <a:cubicBezTo>
                    <a:pt x="7073" y="95298"/>
                    <a:pt x="7395" y="92881"/>
                    <a:pt x="7585" y="90536"/>
                  </a:cubicBezTo>
                  <a:cubicBezTo>
                    <a:pt x="7776" y="88190"/>
                    <a:pt x="7823" y="85916"/>
                    <a:pt x="7704" y="83725"/>
                  </a:cubicBezTo>
                  <a:cubicBezTo>
                    <a:pt x="7561" y="81558"/>
                    <a:pt x="7252" y="79475"/>
                    <a:pt x="6823" y="77475"/>
                  </a:cubicBezTo>
                  <a:cubicBezTo>
                    <a:pt x="6359" y="75486"/>
                    <a:pt x="5799" y="73545"/>
                    <a:pt x="5180" y="71664"/>
                  </a:cubicBezTo>
                  <a:cubicBezTo>
                    <a:pt x="4561" y="69783"/>
                    <a:pt x="3930" y="67926"/>
                    <a:pt x="3311" y="66080"/>
                  </a:cubicBezTo>
                  <a:cubicBezTo>
                    <a:pt x="2692" y="64235"/>
                    <a:pt x="2120" y="62389"/>
                    <a:pt x="1632" y="60508"/>
                  </a:cubicBezTo>
                  <a:cubicBezTo>
                    <a:pt x="1156" y="58639"/>
                    <a:pt x="763" y="56722"/>
                    <a:pt x="465" y="54793"/>
                  </a:cubicBezTo>
                  <a:cubicBezTo>
                    <a:pt x="227" y="52805"/>
                    <a:pt x="84" y="50805"/>
                    <a:pt x="13" y="48792"/>
                  </a:cubicBezTo>
                  <a:cubicBezTo>
                    <a:pt x="1" y="46578"/>
                    <a:pt x="60" y="44375"/>
                    <a:pt x="191" y="42184"/>
                  </a:cubicBezTo>
                  <a:cubicBezTo>
                    <a:pt x="310" y="39994"/>
                    <a:pt x="489" y="37839"/>
                    <a:pt x="679" y="35731"/>
                  </a:cubicBezTo>
                  <a:cubicBezTo>
                    <a:pt x="870" y="33636"/>
                    <a:pt x="1072" y="31576"/>
                    <a:pt x="1251" y="29588"/>
                  </a:cubicBezTo>
                  <a:cubicBezTo>
                    <a:pt x="1430" y="27599"/>
                    <a:pt x="1584" y="25682"/>
                    <a:pt x="1680" y="23849"/>
                  </a:cubicBezTo>
                  <a:cubicBezTo>
                    <a:pt x="1858" y="20170"/>
                    <a:pt x="1894" y="16848"/>
                    <a:pt x="1882" y="13931"/>
                  </a:cubicBezTo>
                  <a:lnTo>
                    <a:pt x="1882" y="6466"/>
                  </a:lnTo>
                  <a:lnTo>
                    <a:pt x="1882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23"/>
            <p:cNvSpPr/>
            <p:nvPr/>
          </p:nvSpPr>
          <p:spPr>
            <a:xfrm>
              <a:off x="2765963" y="827025"/>
              <a:ext cx="227125" cy="4048750"/>
            </a:xfrm>
            <a:custGeom>
              <a:rect b="b" l="l" r="r" t="t"/>
              <a:pathLst>
                <a:path extrusionOk="0" fill="none" h="161950" w="9085">
                  <a:moveTo>
                    <a:pt x="0" y="161949"/>
                  </a:moveTo>
                  <a:lnTo>
                    <a:pt x="0" y="141506"/>
                  </a:lnTo>
                  <a:cubicBezTo>
                    <a:pt x="0" y="138399"/>
                    <a:pt x="0" y="135005"/>
                    <a:pt x="48" y="131362"/>
                  </a:cubicBezTo>
                  <a:cubicBezTo>
                    <a:pt x="72" y="129540"/>
                    <a:pt x="179" y="127612"/>
                    <a:pt x="393" y="125552"/>
                  </a:cubicBezTo>
                  <a:cubicBezTo>
                    <a:pt x="620" y="123492"/>
                    <a:pt x="977" y="121289"/>
                    <a:pt x="1513" y="118920"/>
                  </a:cubicBezTo>
                  <a:cubicBezTo>
                    <a:pt x="2036" y="116563"/>
                    <a:pt x="2703" y="114062"/>
                    <a:pt x="3453" y="111491"/>
                  </a:cubicBezTo>
                  <a:cubicBezTo>
                    <a:pt x="4203" y="108907"/>
                    <a:pt x="4989" y="106276"/>
                    <a:pt x="5751" y="103633"/>
                  </a:cubicBezTo>
                  <a:cubicBezTo>
                    <a:pt x="6501" y="101001"/>
                    <a:pt x="7180" y="98382"/>
                    <a:pt x="7728" y="95846"/>
                  </a:cubicBezTo>
                  <a:cubicBezTo>
                    <a:pt x="8275" y="93298"/>
                    <a:pt x="8668" y="90833"/>
                    <a:pt x="8871" y="88488"/>
                  </a:cubicBezTo>
                  <a:cubicBezTo>
                    <a:pt x="9073" y="86130"/>
                    <a:pt x="9085" y="83892"/>
                    <a:pt x="8906" y="81761"/>
                  </a:cubicBezTo>
                  <a:cubicBezTo>
                    <a:pt x="8716" y="79641"/>
                    <a:pt x="8359" y="77617"/>
                    <a:pt x="7859" y="75689"/>
                  </a:cubicBezTo>
                  <a:cubicBezTo>
                    <a:pt x="7370" y="73760"/>
                    <a:pt x="6763" y="71902"/>
                    <a:pt x="6096" y="70105"/>
                  </a:cubicBezTo>
                  <a:cubicBezTo>
                    <a:pt x="5430" y="68295"/>
                    <a:pt x="4727" y="66533"/>
                    <a:pt x="4037" y="64771"/>
                  </a:cubicBezTo>
                  <a:cubicBezTo>
                    <a:pt x="3358" y="62997"/>
                    <a:pt x="2727" y="61223"/>
                    <a:pt x="2179" y="59425"/>
                  </a:cubicBezTo>
                  <a:cubicBezTo>
                    <a:pt x="1632" y="57615"/>
                    <a:pt x="1191" y="55769"/>
                    <a:pt x="834" y="53900"/>
                  </a:cubicBezTo>
                  <a:cubicBezTo>
                    <a:pt x="560" y="51971"/>
                    <a:pt x="346" y="50019"/>
                    <a:pt x="239" y="48030"/>
                  </a:cubicBezTo>
                  <a:cubicBezTo>
                    <a:pt x="143" y="46030"/>
                    <a:pt x="108" y="44018"/>
                    <a:pt x="119" y="42018"/>
                  </a:cubicBezTo>
                  <a:cubicBezTo>
                    <a:pt x="119" y="40018"/>
                    <a:pt x="143" y="38053"/>
                    <a:pt x="155" y="36136"/>
                  </a:cubicBezTo>
                  <a:cubicBezTo>
                    <a:pt x="179" y="34231"/>
                    <a:pt x="179" y="32362"/>
                    <a:pt x="155" y="30552"/>
                  </a:cubicBezTo>
                  <a:cubicBezTo>
                    <a:pt x="119" y="26933"/>
                    <a:pt x="60" y="23527"/>
                    <a:pt x="24" y="20420"/>
                  </a:cubicBezTo>
                  <a:cubicBezTo>
                    <a:pt x="0" y="17324"/>
                    <a:pt x="0" y="14491"/>
                    <a:pt x="0" y="11990"/>
                  </a:cubicBezTo>
                  <a:lnTo>
                    <a:pt x="0" y="5549"/>
                  </a:ln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23"/>
            <p:cNvSpPr/>
            <p:nvPr/>
          </p:nvSpPr>
          <p:spPr>
            <a:xfrm>
              <a:off x="2485263" y="826725"/>
              <a:ext cx="284000" cy="4049050"/>
            </a:xfrm>
            <a:custGeom>
              <a:rect b="b" l="l" r="r" t="t"/>
              <a:pathLst>
                <a:path extrusionOk="0" fill="none" h="161962" w="11360">
                  <a:moveTo>
                    <a:pt x="1" y="161961"/>
                  </a:moveTo>
                  <a:lnTo>
                    <a:pt x="1" y="149960"/>
                  </a:lnTo>
                  <a:lnTo>
                    <a:pt x="1" y="141518"/>
                  </a:lnTo>
                  <a:cubicBezTo>
                    <a:pt x="1" y="138411"/>
                    <a:pt x="1" y="135017"/>
                    <a:pt x="132" y="131326"/>
                  </a:cubicBezTo>
                  <a:cubicBezTo>
                    <a:pt x="203" y="129481"/>
                    <a:pt x="370" y="127505"/>
                    <a:pt x="679" y="125385"/>
                  </a:cubicBezTo>
                  <a:cubicBezTo>
                    <a:pt x="1001" y="123278"/>
                    <a:pt x="1489" y="120980"/>
                    <a:pt x="2156" y="118527"/>
                  </a:cubicBezTo>
                  <a:cubicBezTo>
                    <a:pt x="2823" y="116075"/>
                    <a:pt x="3656" y="113479"/>
                    <a:pt x="4585" y="110788"/>
                  </a:cubicBezTo>
                  <a:cubicBezTo>
                    <a:pt x="5513" y="108097"/>
                    <a:pt x="6490" y="105335"/>
                    <a:pt x="7418" y="102585"/>
                  </a:cubicBezTo>
                  <a:cubicBezTo>
                    <a:pt x="8359" y="99835"/>
                    <a:pt x="9192" y="97120"/>
                    <a:pt x="9847" y="94512"/>
                  </a:cubicBezTo>
                  <a:cubicBezTo>
                    <a:pt x="10502" y="91893"/>
                    <a:pt x="10955" y="89393"/>
                    <a:pt x="11157" y="87047"/>
                  </a:cubicBezTo>
                  <a:cubicBezTo>
                    <a:pt x="11359" y="84702"/>
                    <a:pt x="11312" y="82499"/>
                    <a:pt x="11038" y="80439"/>
                  </a:cubicBezTo>
                  <a:cubicBezTo>
                    <a:pt x="10776" y="78368"/>
                    <a:pt x="10312" y="76427"/>
                    <a:pt x="9716" y="74570"/>
                  </a:cubicBezTo>
                  <a:cubicBezTo>
                    <a:pt x="9109" y="72724"/>
                    <a:pt x="8419" y="70926"/>
                    <a:pt x="7704" y="69164"/>
                  </a:cubicBezTo>
                  <a:cubicBezTo>
                    <a:pt x="7002" y="67390"/>
                    <a:pt x="6299" y="65640"/>
                    <a:pt x="5644" y="63902"/>
                  </a:cubicBezTo>
                  <a:cubicBezTo>
                    <a:pt x="4990" y="62151"/>
                    <a:pt x="4382" y="60389"/>
                    <a:pt x="3847" y="58591"/>
                  </a:cubicBezTo>
                  <a:cubicBezTo>
                    <a:pt x="3323" y="56805"/>
                    <a:pt x="2882" y="54972"/>
                    <a:pt x="2513" y="53114"/>
                  </a:cubicBezTo>
                  <a:cubicBezTo>
                    <a:pt x="2227" y="51198"/>
                    <a:pt x="2025" y="49245"/>
                    <a:pt x="1858" y="47280"/>
                  </a:cubicBezTo>
                  <a:cubicBezTo>
                    <a:pt x="1763" y="45256"/>
                    <a:pt x="1703" y="43256"/>
                    <a:pt x="1632" y="41268"/>
                  </a:cubicBezTo>
                  <a:cubicBezTo>
                    <a:pt x="1561" y="39291"/>
                    <a:pt x="1489" y="37363"/>
                    <a:pt x="1394" y="35493"/>
                  </a:cubicBezTo>
                  <a:cubicBezTo>
                    <a:pt x="1287" y="33624"/>
                    <a:pt x="1168" y="31826"/>
                    <a:pt x="1049" y="30076"/>
                  </a:cubicBezTo>
                  <a:cubicBezTo>
                    <a:pt x="787" y="26587"/>
                    <a:pt x="537" y="23313"/>
                    <a:pt x="358" y="20289"/>
                  </a:cubicBezTo>
                  <a:cubicBezTo>
                    <a:pt x="168" y="17265"/>
                    <a:pt x="72" y="14479"/>
                    <a:pt x="37" y="11990"/>
                  </a:cubicBezTo>
                  <a:cubicBezTo>
                    <a:pt x="1" y="9502"/>
                    <a:pt x="1" y="7335"/>
                    <a:pt x="1" y="5561"/>
                  </a:cubicBez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23"/>
            <p:cNvSpPr/>
            <p:nvPr/>
          </p:nvSpPr>
          <p:spPr>
            <a:xfrm>
              <a:off x="2204288" y="827025"/>
              <a:ext cx="287250" cy="4048750"/>
            </a:xfrm>
            <a:custGeom>
              <a:rect b="b" l="l" r="r" t="t"/>
              <a:pathLst>
                <a:path extrusionOk="0" fill="none" h="161950" w="11490">
                  <a:moveTo>
                    <a:pt x="0" y="161949"/>
                  </a:moveTo>
                  <a:lnTo>
                    <a:pt x="0" y="149948"/>
                  </a:lnTo>
                  <a:lnTo>
                    <a:pt x="0" y="141506"/>
                  </a:lnTo>
                  <a:cubicBezTo>
                    <a:pt x="0" y="138399"/>
                    <a:pt x="12" y="135005"/>
                    <a:pt x="143" y="131326"/>
                  </a:cubicBezTo>
                  <a:cubicBezTo>
                    <a:pt x="203" y="129481"/>
                    <a:pt x="369" y="127516"/>
                    <a:pt x="655" y="125433"/>
                  </a:cubicBezTo>
                  <a:cubicBezTo>
                    <a:pt x="929" y="123337"/>
                    <a:pt x="1393" y="121087"/>
                    <a:pt x="2012" y="118658"/>
                  </a:cubicBezTo>
                  <a:cubicBezTo>
                    <a:pt x="2644" y="116241"/>
                    <a:pt x="3441" y="113658"/>
                    <a:pt x="4382" y="110967"/>
                  </a:cubicBezTo>
                  <a:cubicBezTo>
                    <a:pt x="5311" y="108276"/>
                    <a:pt x="6311" y="105502"/>
                    <a:pt x="7287" y="102716"/>
                  </a:cubicBezTo>
                  <a:cubicBezTo>
                    <a:pt x="8275" y="99942"/>
                    <a:pt x="9168" y="97191"/>
                    <a:pt x="9883" y="94536"/>
                  </a:cubicBezTo>
                  <a:cubicBezTo>
                    <a:pt x="10597" y="91881"/>
                    <a:pt x="11085" y="89357"/>
                    <a:pt x="11287" y="87011"/>
                  </a:cubicBezTo>
                  <a:cubicBezTo>
                    <a:pt x="11490" y="84654"/>
                    <a:pt x="11407" y="82475"/>
                    <a:pt x="11085" y="80451"/>
                  </a:cubicBezTo>
                  <a:cubicBezTo>
                    <a:pt x="10764" y="78427"/>
                    <a:pt x="10240" y="76510"/>
                    <a:pt x="9668" y="74641"/>
                  </a:cubicBezTo>
                  <a:cubicBezTo>
                    <a:pt x="9097" y="72783"/>
                    <a:pt x="8501" y="70962"/>
                    <a:pt x="7894" y="69164"/>
                  </a:cubicBezTo>
                  <a:cubicBezTo>
                    <a:pt x="7299" y="67366"/>
                    <a:pt x="6704" y="65580"/>
                    <a:pt x="6168" y="63782"/>
                  </a:cubicBezTo>
                  <a:cubicBezTo>
                    <a:pt x="5620" y="61985"/>
                    <a:pt x="5120" y="60175"/>
                    <a:pt x="4703" y="58329"/>
                  </a:cubicBezTo>
                  <a:cubicBezTo>
                    <a:pt x="4287" y="56484"/>
                    <a:pt x="3953" y="54591"/>
                    <a:pt x="3739" y="52650"/>
                  </a:cubicBezTo>
                  <a:cubicBezTo>
                    <a:pt x="3513" y="50697"/>
                    <a:pt x="3394" y="48685"/>
                    <a:pt x="3298" y="46685"/>
                  </a:cubicBezTo>
                  <a:cubicBezTo>
                    <a:pt x="3275" y="44625"/>
                    <a:pt x="3227" y="42601"/>
                    <a:pt x="3144" y="40637"/>
                  </a:cubicBezTo>
                  <a:cubicBezTo>
                    <a:pt x="3060" y="38672"/>
                    <a:pt x="2941" y="36767"/>
                    <a:pt x="2774" y="34934"/>
                  </a:cubicBezTo>
                  <a:cubicBezTo>
                    <a:pt x="2620" y="33088"/>
                    <a:pt x="2429" y="31314"/>
                    <a:pt x="2227" y="29600"/>
                  </a:cubicBezTo>
                  <a:cubicBezTo>
                    <a:pt x="1810" y="26171"/>
                    <a:pt x="1393" y="22968"/>
                    <a:pt x="1024" y="20003"/>
                  </a:cubicBezTo>
                  <a:cubicBezTo>
                    <a:pt x="667" y="17050"/>
                    <a:pt x="405" y="14336"/>
                    <a:pt x="250" y="11895"/>
                  </a:cubicBezTo>
                  <a:cubicBezTo>
                    <a:pt x="96" y="9466"/>
                    <a:pt x="36" y="7323"/>
                    <a:pt x="12" y="5549"/>
                  </a:cubicBezTo>
                  <a:cubicBezTo>
                    <a:pt x="12" y="2001"/>
                    <a:pt x="12" y="1"/>
                    <a:pt x="12" y="1"/>
                  </a:cubicBez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23"/>
            <p:cNvSpPr/>
            <p:nvPr/>
          </p:nvSpPr>
          <p:spPr>
            <a:xfrm>
              <a:off x="1923588" y="827025"/>
              <a:ext cx="216125" cy="4048750"/>
            </a:xfrm>
            <a:custGeom>
              <a:rect b="b" l="l" r="r" t="t"/>
              <a:pathLst>
                <a:path extrusionOk="0" fill="none" h="161950" w="8645">
                  <a:moveTo>
                    <a:pt x="1" y="161949"/>
                  </a:moveTo>
                  <a:lnTo>
                    <a:pt x="1" y="149948"/>
                  </a:lnTo>
                  <a:lnTo>
                    <a:pt x="1" y="141506"/>
                  </a:lnTo>
                  <a:cubicBezTo>
                    <a:pt x="1" y="138399"/>
                    <a:pt x="1" y="135005"/>
                    <a:pt x="60" y="131362"/>
                  </a:cubicBezTo>
                  <a:cubicBezTo>
                    <a:pt x="84" y="129552"/>
                    <a:pt x="179" y="127635"/>
                    <a:pt x="346" y="125635"/>
                  </a:cubicBezTo>
                  <a:cubicBezTo>
                    <a:pt x="501" y="123623"/>
                    <a:pt x="775" y="121492"/>
                    <a:pt x="1179" y="119242"/>
                  </a:cubicBezTo>
                  <a:cubicBezTo>
                    <a:pt x="1584" y="116979"/>
                    <a:pt x="2120" y="114586"/>
                    <a:pt x="2799" y="112062"/>
                  </a:cubicBezTo>
                  <a:cubicBezTo>
                    <a:pt x="3477" y="109526"/>
                    <a:pt x="4251" y="106907"/>
                    <a:pt x="5049" y="104252"/>
                  </a:cubicBezTo>
                  <a:cubicBezTo>
                    <a:pt x="5835" y="101597"/>
                    <a:pt x="6585" y="98941"/>
                    <a:pt x="7192" y="96358"/>
                  </a:cubicBezTo>
                  <a:cubicBezTo>
                    <a:pt x="7811" y="93762"/>
                    <a:pt x="8240" y="91274"/>
                    <a:pt x="8442" y="88928"/>
                  </a:cubicBezTo>
                  <a:cubicBezTo>
                    <a:pt x="8645" y="86571"/>
                    <a:pt x="8621" y="84356"/>
                    <a:pt x="8395" y="82261"/>
                  </a:cubicBezTo>
                  <a:cubicBezTo>
                    <a:pt x="8180" y="80165"/>
                    <a:pt x="7883" y="78129"/>
                    <a:pt x="7537" y="76141"/>
                  </a:cubicBezTo>
                  <a:cubicBezTo>
                    <a:pt x="7192" y="74165"/>
                    <a:pt x="6835" y="72212"/>
                    <a:pt x="6466" y="70283"/>
                  </a:cubicBezTo>
                  <a:cubicBezTo>
                    <a:pt x="6109" y="68342"/>
                    <a:pt x="5763" y="66426"/>
                    <a:pt x="5466" y="64485"/>
                  </a:cubicBezTo>
                  <a:cubicBezTo>
                    <a:pt x="5156" y="62556"/>
                    <a:pt x="4906" y="60603"/>
                    <a:pt x="4728" y="58603"/>
                  </a:cubicBezTo>
                  <a:cubicBezTo>
                    <a:pt x="4549" y="56615"/>
                    <a:pt x="4466" y="54579"/>
                    <a:pt x="4466" y="52495"/>
                  </a:cubicBezTo>
                  <a:cubicBezTo>
                    <a:pt x="4477" y="50400"/>
                    <a:pt x="4525" y="48280"/>
                    <a:pt x="4525" y="46209"/>
                  </a:cubicBezTo>
                  <a:cubicBezTo>
                    <a:pt x="4561" y="43935"/>
                    <a:pt x="4513" y="41744"/>
                    <a:pt x="4394" y="39648"/>
                  </a:cubicBezTo>
                  <a:cubicBezTo>
                    <a:pt x="4275" y="37541"/>
                    <a:pt x="4073" y="35517"/>
                    <a:pt x="3835" y="33576"/>
                  </a:cubicBezTo>
                  <a:cubicBezTo>
                    <a:pt x="3585" y="31624"/>
                    <a:pt x="3311" y="29754"/>
                    <a:pt x="3013" y="27957"/>
                  </a:cubicBezTo>
                  <a:cubicBezTo>
                    <a:pt x="2715" y="26159"/>
                    <a:pt x="2418" y="24432"/>
                    <a:pt x="2132" y="22765"/>
                  </a:cubicBezTo>
                  <a:cubicBezTo>
                    <a:pt x="1549" y="19455"/>
                    <a:pt x="1060" y="16396"/>
                    <a:pt x="715" y="13657"/>
                  </a:cubicBezTo>
                  <a:cubicBezTo>
                    <a:pt x="370" y="10907"/>
                    <a:pt x="167" y="8478"/>
                    <a:pt x="60" y="6454"/>
                  </a:cubicBezTo>
                  <a:cubicBezTo>
                    <a:pt x="1" y="2346"/>
                    <a:pt x="1" y="1"/>
                    <a:pt x="1" y="1"/>
                  </a:cubicBez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23"/>
            <p:cNvSpPr/>
            <p:nvPr/>
          </p:nvSpPr>
          <p:spPr>
            <a:xfrm>
              <a:off x="1642913" y="826725"/>
              <a:ext cx="129200" cy="4049050"/>
            </a:xfrm>
            <a:custGeom>
              <a:rect b="b" l="l" r="r" t="t"/>
              <a:pathLst>
                <a:path extrusionOk="0" fill="none" h="161962" w="5168">
                  <a:moveTo>
                    <a:pt x="0" y="161961"/>
                  </a:moveTo>
                  <a:lnTo>
                    <a:pt x="0" y="141518"/>
                  </a:lnTo>
                  <a:cubicBezTo>
                    <a:pt x="0" y="138411"/>
                    <a:pt x="0" y="135017"/>
                    <a:pt x="0" y="131410"/>
                  </a:cubicBezTo>
                  <a:cubicBezTo>
                    <a:pt x="12" y="129600"/>
                    <a:pt x="24" y="127731"/>
                    <a:pt x="72" y="125802"/>
                  </a:cubicBezTo>
                  <a:cubicBezTo>
                    <a:pt x="119" y="123861"/>
                    <a:pt x="214" y="121861"/>
                    <a:pt x="357" y="119777"/>
                  </a:cubicBezTo>
                  <a:cubicBezTo>
                    <a:pt x="512" y="117682"/>
                    <a:pt x="726" y="115503"/>
                    <a:pt x="1024" y="113241"/>
                  </a:cubicBezTo>
                  <a:cubicBezTo>
                    <a:pt x="1334" y="110979"/>
                    <a:pt x="1703" y="108633"/>
                    <a:pt x="2108" y="106228"/>
                  </a:cubicBezTo>
                  <a:cubicBezTo>
                    <a:pt x="2512" y="103823"/>
                    <a:pt x="2929" y="101382"/>
                    <a:pt x="3310" y="98953"/>
                  </a:cubicBezTo>
                  <a:cubicBezTo>
                    <a:pt x="3679" y="96525"/>
                    <a:pt x="3953" y="94131"/>
                    <a:pt x="4108" y="91810"/>
                  </a:cubicBezTo>
                  <a:cubicBezTo>
                    <a:pt x="4274" y="89488"/>
                    <a:pt x="4286" y="87250"/>
                    <a:pt x="4203" y="85059"/>
                  </a:cubicBezTo>
                  <a:cubicBezTo>
                    <a:pt x="4120" y="82880"/>
                    <a:pt x="4024" y="80713"/>
                    <a:pt x="3941" y="78570"/>
                  </a:cubicBezTo>
                  <a:cubicBezTo>
                    <a:pt x="3846" y="76415"/>
                    <a:pt x="3774" y="74284"/>
                    <a:pt x="3727" y="72153"/>
                  </a:cubicBezTo>
                  <a:cubicBezTo>
                    <a:pt x="3679" y="70021"/>
                    <a:pt x="3667" y="67890"/>
                    <a:pt x="3703" y="65735"/>
                  </a:cubicBezTo>
                  <a:cubicBezTo>
                    <a:pt x="3739" y="63592"/>
                    <a:pt x="3846" y="61401"/>
                    <a:pt x="4024" y="59187"/>
                  </a:cubicBezTo>
                  <a:cubicBezTo>
                    <a:pt x="4203" y="56972"/>
                    <a:pt x="4441" y="54734"/>
                    <a:pt x="4679" y="52507"/>
                  </a:cubicBezTo>
                  <a:cubicBezTo>
                    <a:pt x="4858" y="50555"/>
                    <a:pt x="5013" y="48638"/>
                    <a:pt x="5096" y="46780"/>
                  </a:cubicBezTo>
                  <a:cubicBezTo>
                    <a:pt x="5167" y="44935"/>
                    <a:pt x="5167" y="43137"/>
                    <a:pt x="5072" y="41411"/>
                  </a:cubicBezTo>
                  <a:cubicBezTo>
                    <a:pt x="4894" y="37958"/>
                    <a:pt x="4513" y="34707"/>
                    <a:pt x="4024" y="31671"/>
                  </a:cubicBezTo>
                  <a:cubicBezTo>
                    <a:pt x="3524" y="28623"/>
                    <a:pt x="2977" y="25766"/>
                    <a:pt x="2465" y="23087"/>
                  </a:cubicBezTo>
                  <a:cubicBezTo>
                    <a:pt x="1941" y="20408"/>
                    <a:pt x="1477" y="17896"/>
                    <a:pt x="1107" y="15574"/>
                  </a:cubicBezTo>
                  <a:cubicBezTo>
                    <a:pt x="738" y="13252"/>
                    <a:pt x="464" y="11133"/>
                    <a:pt x="298" y="9228"/>
                  </a:cubicBezTo>
                  <a:cubicBezTo>
                    <a:pt x="131" y="7335"/>
                    <a:pt x="48" y="5668"/>
                    <a:pt x="24" y="4299"/>
                  </a:cubicBezTo>
                  <a:cubicBezTo>
                    <a:pt x="0" y="1537"/>
                    <a:pt x="0" y="1"/>
                    <a:pt x="0" y="1"/>
                  </a:cubicBez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23"/>
            <p:cNvSpPr/>
            <p:nvPr/>
          </p:nvSpPr>
          <p:spPr>
            <a:xfrm>
              <a:off x="1362213" y="827025"/>
              <a:ext cx="113725" cy="4048750"/>
            </a:xfrm>
            <a:custGeom>
              <a:rect b="b" l="l" r="r" t="t"/>
              <a:pathLst>
                <a:path extrusionOk="0" fill="none" h="161950" w="4549">
                  <a:moveTo>
                    <a:pt x="1" y="161949"/>
                  </a:moveTo>
                  <a:lnTo>
                    <a:pt x="1" y="131398"/>
                  </a:lnTo>
                  <a:lnTo>
                    <a:pt x="1" y="125826"/>
                  </a:lnTo>
                  <a:cubicBezTo>
                    <a:pt x="1" y="123909"/>
                    <a:pt x="12" y="121956"/>
                    <a:pt x="24" y="119944"/>
                  </a:cubicBezTo>
                  <a:cubicBezTo>
                    <a:pt x="48" y="117932"/>
                    <a:pt x="84" y="115872"/>
                    <a:pt x="143" y="113777"/>
                  </a:cubicBezTo>
                  <a:cubicBezTo>
                    <a:pt x="203" y="111669"/>
                    <a:pt x="286" y="109514"/>
                    <a:pt x="382" y="107323"/>
                  </a:cubicBezTo>
                  <a:cubicBezTo>
                    <a:pt x="477" y="105121"/>
                    <a:pt x="584" y="102894"/>
                    <a:pt x="679" y="100644"/>
                  </a:cubicBezTo>
                  <a:cubicBezTo>
                    <a:pt x="786" y="98394"/>
                    <a:pt x="870" y="96132"/>
                    <a:pt x="905" y="93881"/>
                  </a:cubicBezTo>
                  <a:cubicBezTo>
                    <a:pt x="953" y="91643"/>
                    <a:pt x="953" y="89405"/>
                    <a:pt x="905" y="87190"/>
                  </a:cubicBezTo>
                  <a:cubicBezTo>
                    <a:pt x="870" y="84964"/>
                    <a:pt x="846" y="82737"/>
                    <a:pt x="894" y="80499"/>
                  </a:cubicBezTo>
                  <a:cubicBezTo>
                    <a:pt x="929" y="78248"/>
                    <a:pt x="1060" y="75974"/>
                    <a:pt x="1251" y="73665"/>
                  </a:cubicBezTo>
                  <a:cubicBezTo>
                    <a:pt x="1453" y="71367"/>
                    <a:pt x="1727" y="69033"/>
                    <a:pt x="2060" y="66676"/>
                  </a:cubicBezTo>
                  <a:cubicBezTo>
                    <a:pt x="2429" y="64318"/>
                    <a:pt x="2799" y="61961"/>
                    <a:pt x="3168" y="59627"/>
                  </a:cubicBezTo>
                  <a:cubicBezTo>
                    <a:pt x="3489" y="57448"/>
                    <a:pt x="3775" y="55293"/>
                    <a:pt x="4013" y="53198"/>
                  </a:cubicBezTo>
                  <a:cubicBezTo>
                    <a:pt x="4227" y="51090"/>
                    <a:pt x="4394" y="49042"/>
                    <a:pt x="4477" y="47066"/>
                  </a:cubicBezTo>
                  <a:cubicBezTo>
                    <a:pt x="4549" y="45078"/>
                    <a:pt x="4549" y="43161"/>
                    <a:pt x="4477" y="41303"/>
                  </a:cubicBezTo>
                  <a:cubicBezTo>
                    <a:pt x="4394" y="39446"/>
                    <a:pt x="4251" y="37660"/>
                    <a:pt x="4049" y="35934"/>
                  </a:cubicBezTo>
                  <a:cubicBezTo>
                    <a:pt x="3632" y="32493"/>
                    <a:pt x="3120" y="29242"/>
                    <a:pt x="2596" y="26218"/>
                  </a:cubicBezTo>
                  <a:cubicBezTo>
                    <a:pt x="2060" y="23194"/>
                    <a:pt x="1560" y="20360"/>
                    <a:pt x="1155" y="17741"/>
                  </a:cubicBezTo>
                  <a:cubicBezTo>
                    <a:pt x="751" y="15122"/>
                    <a:pt x="465" y="12705"/>
                    <a:pt x="274" y="10538"/>
                  </a:cubicBezTo>
                  <a:cubicBezTo>
                    <a:pt x="96" y="8383"/>
                    <a:pt x="24" y="6478"/>
                    <a:pt x="1" y="4906"/>
                  </a:cubicBez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23"/>
            <p:cNvSpPr/>
            <p:nvPr/>
          </p:nvSpPr>
          <p:spPr>
            <a:xfrm>
              <a:off x="1081513" y="827025"/>
              <a:ext cx="75950" cy="4048750"/>
            </a:xfrm>
            <a:custGeom>
              <a:rect b="b" l="l" r="r" t="t"/>
              <a:pathLst>
                <a:path extrusionOk="0" fill="none" h="161950" w="3038">
                  <a:moveTo>
                    <a:pt x="1" y="161949"/>
                  </a:moveTo>
                  <a:lnTo>
                    <a:pt x="1" y="125826"/>
                  </a:lnTo>
                  <a:lnTo>
                    <a:pt x="1" y="119956"/>
                  </a:lnTo>
                  <a:lnTo>
                    <a:pt x="1" y="113836"/>
                  </a:lnTo>
                  <a:cubicBezTo>
                    <a:pt x="1" y="111764"/>
                    <a:pt x="1" y="109657"/>
                    <a:pt x="1" y="107514"/>
                  </a:cubicBezTo>
                  <a:cubicBezTo>
                    <a:pt x="13" y="105371"/>
                    <a:pt x="13" y="103204"/>
                    <a:pt x="25" y="101013"/>
                  </a:cubicBezTo>
                  <a:cubicBezTo>
                    <a:pt x="25" y="98834"/>
                    <a:pt x="25" y="96620"/>
                    <a:pt x="25" y="94405"/>
                  </a:cubicBezTo>
                  <a:cubicBezTo>
                    <a:pt x="25" y="92179"/>
                    <a:pt x="25" y="89940"/>
                    <a:pt x="13" y="87702"/>
                  </a:cubicBezTo>
                  <a:cubicBezTo>
                    <a:pt x="13" y="85464"/>
                    <a:pt x="13" y="83213"/>
                    <a:pt x="60" y="80951"/>
                  </a:cubicBezTo>
                  <a:cubicBezTo>
                    <a:pt x="120" y="78677"/>
                    <a:pt x="239" y="76379"/>
                    <a:pt x="430" y="74069"/>
                  </a:cubicBezTo>
                  <a:cubicBezTo>
                    <a:pt x="608" y="72093"/>
                    <a:pt x="811" y="70116"/>
                    <a:pt x="1037" y="68128"/>
                  </a:cubicBezTo>
                  <a:cubicBezTo>
                    <a:pt x="1263" y="66152"/>
                    <a:pt x="1501" y="64175"/>
                    <a:pt x="1739" y="62211"/>
                  </a:cubicBezTo>
                  <a:cubicBezTo>
                    <a:pt x="1965" y="60246"/>
                    <a:pt x="2192" y="58306"/>
                    <a:pt x="2382" y="56389"/>
                  </a:cubicBezTo>
                  <a:cubicBezTo>
                    <a:pt x="2573" y="54472"/>
                    <a:pt x="2727" y="52591"/>
                    <a:pt x="2835" y="50757"/>
                  </a:cubicBezTo>
                  <a:cubicBezTo>
                    <a:pt x="2942" y="48911"/>
                    <a:pt x="3013" y="47114"/>
                    <a:pt x="3025" y="45363"/>
                  </a:cubicBezTo>
                  <a:cubicBezTo>
                    <a:pt x="3037" y="43613"/>
                    <a:pt x="3001" y="41899"/>
                    <a:pt x="2918" y="40244"/>
                  </a:cubicBezTo>
                  <a:cubicBezTo>
                    <a:pt x="2751" y="36946"/>
                    <a:pt x="2466" y="33802"/>
                    <a:pt x="2108" y="30838"/>
                  </a:cubicBezTo>
                  <a:cubicBezTo>
                    <a:pt x="1763" y="27873"/>
                    <a:pt x="1394" y="25075"/>
                    <a:pt x="1073" y="22444"/>
                  </a:cubicBezTo>
                  <a:cubicBezTo>
                    <a:pt x="739" y="19813"/>
                    <a:pt x="477" y="17348"/>
                    <a:pt x="311" y="15062"/>
                  </a:cubicBezTo>
                  <a:cubicBezTo>
                    <a:pt x="132" y="12776"/>
                    <a:pt x="37" y="10681"/>
                    <a:pt x="13" y="8823"/>
                  </a:cubicBezTo>
                  <a:cubicBezTo>
                    <a:pt x="1" y="6966"/>
                    <a:pt x="1" y="5359"/>
                    <a:pt x="1" y="4061"/>
                  </a:cubicBez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23"/>
            <p:cNvSpPr/>
            <p:nvPr/>
          </p:nvSpPr>
          <p:spPr>
            <a:xfrm>
              <a:off x="800838" y="827025"/>
              <a:ext cx="33050" cy="4048750"/>
            </a:xfrm>
            <a:custGeom>
              <a:rect b="b" l="l" r="r" t="t"/>
              <a:pathLst>
                <a:path extrusionOk="0" fill="none" h="161950" w="1322">
                  <a:moveTo>
                    <a:pt x="0" y="161949"/>
                  </a:moveTo>
                  <a:lnTo>
                    <a:pt x="0" y="87714"/>
                  </a:lnTo>
                  <a:cubicBezTo>
                    <a:pt x="0" y="85476"/>
                    <a:pt x="0" y="83225"/>
                    <a:pt x="12" y="80975"/>
                  </a:cubicBezTo>
                  <a:cubicBezTo>
                    <a:pt x="12" y="78725"/>
                    <a:pt x="36" y="76462"/>
                    <a:pt x="84" y="74212"/>
                  </a:cubicBezTo>
                  <a:cubicBezTo>
                    <a:pt x="131" y="71950"/>
                    <a:pt x="215" y="69688"/>
                    <a:pt x="322" y="67426"/>
                  </a:cubicBezTo>
                  <a:cubicBezTo>
                    <a:pt x="453" y="65163"/>
                    <a:pt x="584" y="62901"/>
                    <a:pt x="727" y="60663"/>
                  </a:cubicBezTo>
                  <a:cubicBezTo>
                    <a:pt x="858" y="58425"/>
                    <a:pt x="989" y="56210"/>
                    <a:pt x="1084" y="54031"/>
                  </a:cubicBezTo>
                  <a:cubicBezTo>
                    <a:pt x="1191" y="51852"/>
                    <a:pt x="1262" y="49721"/>
                    <a:pt x="1298" y="47626"/>
                  </a:cubicBezTo>
                  <a:cubicBezTo>
                    <a:pt x="1322" y="45542"/>
                    <a:pt x="1322" y="43506"/>
                    <a:pt x="1274" y="41530"/>
                  </a:cubicBezTo>
                  <a:cubicBezTo>
                    <a:pt x="1227" y="39553"/>
                    <a:pt x="1155" y="37624"/>
                    <a:pt x="1060" y="35755"/>
                  </a:cubicBezTo>
                  <a:cubicBezTo>
                    <a:pt x="965" y="33886"/>
                    <a:pt x="858" y="32064"/>
                    <a:pt x="739" y="30302"/>
                  </a:cubicBezTo>
                  <a:cubicBezTo>
                    <a:pt x="512" y="26790"/>
                    <a:pt x="298" y="23468"/>
                    <a:pt x="167" y="20396"/>
                  </a:cubicBezTo>
                  <a:cubicBezTo>
                    <a:pt x="36" y="17324"/>
                    <a:pt x="0" y="14491"/>
                    <a:pt x="0" y="11990"/>
                  </a:cubicBezTo>
                  <a:cubicBezTo>
                    <a:pt x="0" y="9490"/>
                    <a:pt x="0" y="7323"/>
                    <a:pt x="0" y="5549"/>
                  </a:cubicBez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23"/>
            <p:cNvSpPr/>
            <p:nvPr/>
          </p:nvSpPr>
          <p:spPr>
            <a:xfrm>
              <a:off x="520138" y="827025"/>
              <a:ext cx="4800" cy="4048750"/>
            </a:xfrm>
            <a:custGeom>
              <a:rect b="b" l="l" r="r" t="t"/>
              <a:pathLst>
                <a:path extrusionOk="0" fill="none" h="161950" w="192">
                  <a:moveTo>
                    <a:pt x="1" y="161949"/>
                  </a:moveTo>
                  <a:lnTo>
                    <a:pt x="1" y="74224"/>
                  </a:lnTo>
                  <a:cubicBezTo>
                    <a:pt x="1" y="71986"/>
                    <a:pt x="13" y="69747"/>
                    <a:pt x="13" y="67533"/>
                  </a:cubicBezTo>
                  <a:cubicBezTo>
                    <a:pt x="25" y="65306"/>
                    <a:pt x="36" y="63092"/>
                    <a:pt x="60" y="60901"/>
                  </a:cubicBezTo>
                  <a:cubicBezTo>
                    <a:pt x="84" y="58710"/>
                    <a:pt x="108" y="56531"/>
                    <a:pt x="132" y="54388"/>
                  </a:cubicBezTo>
                  <a:cubicBezTo>
                    <a:pt x="156" y="52245"/>
                    <a:pt x="167" y="50126"/>
                    <a:pt x="179" y="48054"/>
                  </a:cubicBezTo>
                  <a:cubicBezTo>
                    <a:pt x="191" y="45971"/>
                    <a:pt x="191" y="43935"/>
                    <a:pt x="167" y="41946"/>
                  </a:cubicBezTo>
                  <a:cubicBezTo>
                    <a:pt x="156" y="39946"/>
                    <a:pt x="144" y="37993"/>
                    <a:pt x="108" y="36100"/>
                  </a:cubicBezTo>
                  <a:cubicBezTo>
                    <a:pt x="84" y="34195"/>
                    <a:pt x="60" y="32338"/>
                    <a:pt x="48" y="30540"/>
                  </a:cubicBezTo>
                  <a:cubicBezTo>
                    <a:pt x="13" y="26933"/>
                    <a:pt x="1" y="23539"/>
                    <a:pt x="1" y="20432"/>
                  </a:cubicBezTo>
                  <a:lnTo>
                    <a:pt x="1" y="11990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23"/>
            <p:cNvSpPr/>
            <p:nvPr/>
          </p:nvSpPr>
          <p:spPr>
            <a:xfrm>
              <a:off x="239463" y="1043425"/>
              <a:ext cx="7141075" cy="55100"/>
            </a:xfrm>
            <a:custGeom>
              <a:rect b="b" l="l" r="r" t="t"/>
              <a:pathLst>
                <a:path extrusionOk="0" fill="none" h="2204" w="285643">
                  <a:moveTo>
                    <a:pt x="0" y="1239"/>
                  </a:moveTo>
                  <a:lnTo>
                    <a:pt x="6644" y="1239"/>
                  </a:lnTo>
                  <a:cubicBezTo>
                    <a:pt x="8799" y="1239"/>
                    <a:pt x="11430" y="1239"/>
                    <a:pt x="14514" y="1239"/>
                  </a:cubicBezTo>
                  <a:cubicBezTo>
                    <a:pt x="17621" y="1239"/>
                    <a:pt x="21241" y="1191"/>
                    <a:pt x="25360" y="1084"/>
                  </a:cubicBezTo>
                  <a:cubicBezTo>
                    <a:pt x="29480" y="977"/>
                    <a:pt x="34064" y="810"/>
                    <a:pt x="39017" y="620"/>
                  </a:cubicBezTo>
                  <a:cubicBezTo>
                    <a:pt x="41482" y="524"/>
                    <a:pt x="44029" y="429"/>
                    <a:pt x="46637" y="334"/>
                  </a:cubicBezTo>
                  <a:cubicBezTo>
                    <a:pt x="49244" y="251"/>
                    <a:pt x="51888" y="179"/>
                    <a:pt x="54578" y="120"/>
                  </a:cubicBezTo>
                  <a:cubicBezTo>
                    <a:pt x="57257" y="60"/>
                    <a:pt x="59960" y="24"/>
                    <a:pt x="62663" y="12"/>
                  </a:cubicBezTo>
                  <a:cubicBezTo>
                    <a:pt x="65377" y="1"/>
                    <a:pt x="68092" y="12"/>
                    <a:pt x="70807" y="60"/>
                  </a:cubicBezTo>
                  <a:cubicBezTo>
                    <a:pt x="73521" y="96"/>
                    <a:pt x="76236" y="167"/>
                    <a:pt x="78962" y="251"/>
                  </a:cubicBezTo>
                  <a:cubicBezTo>
                    <a:pt x="81701" y="334"/>
                    <a:pt x="84439" y="441"/>
                    <a:pt x="87202" y="560"/>
                  </a:cubicBezTo>
                  <a:cubicBezTo>
                    <a:pt x="89964" y="667"/>
                    <a:pt x="92786" y="786"/>
                    <a:pt x="95643" y="894"/>
                  </a:cubicBezTo>
                  <a:cubicBezTo>
                    <a:pt x="98512" y="1001"/>
                    <a:pt x="101453" y="1084"/>
                    <a:pt x="104454" y="1167"/>
                  </a:cubicBezTo>
                  <a:cubicBezTo>
                    <a:pt x="107514" y="1239"/>
                    <a:pt x="110633" y="1310"/>
                    <a:pt x="113752" y="1382"/>
                  </a:cubicBezTo>
                  <a:cubicBezTo>
                    <a:pt x="116836" y="1465"/>
                    <a:pt x="119872" y="1560"/>
                    <a:pt x="122837" y="1656"/>
                  </a:cubicBezTo>
                  <a:cubicBezTo>
                    <a:pt x="125361" y="1739"/>
                    <a:pt x="127873" y="1810"/>
                    <a:pt x="130362" y="1894"/>
                  </a:cubicBezTo>
                  <a:cubicBezTo>
                    <a:pt x="132850" y="1965"/>
                    <a:pt x="135350" y="2037"/>
                    <a:pt x="137875" y="2084"/>
                  </a:cubicBezTo>
                  <a:cubicBezTo>
                    <a:pt x="140387" y="2132"/>
                    <a:pt x="142959" y="2167"/>
                    <a:pt x="145566" y="2191"/>
                  </a:cubicBezTo>
                  <a:cubicBezTo>
                    <a:pt x="148173" y="2203"/>
                    <a:pt x="150852" y="2203"/>
                    <a:pt x="153591" y="2167"/>
                  </a:cubicBezTo>
                  <a:cubicBezTo>
                    <a:pt x="156329" y="2144"/>
                    <a:pt x="159139" y="2096"/>
                    <a:pt x="162020" y="2025"/>
                  </a:cubicBezTo>
                  <a:cubicBezTo>
                    <a:pt x="164902" y="1953"/>
                    <a:pt x="167831" y="1870"/>
                    <a:pt x="170807" y="1775"/>
                  </a:cubicBezTo>
                  <a:cubicBezTo>
                    <a:pt x="173784" y="1679"/>
                    <a:pt x="176772" y="1584"/>
                    <a:pt x="179749" y="1501"/>
                  </a:cubicBezTo>
                  <a:cubicBezTo>
                    <a:pt x="182725" y="1405"/>
                    <a:pt x="185678" y="1334"/>
                    <a:pt x="188559" y="1298"/>
                  </a:cubicBezTo>
                  <a:cubicBezTo>
                    <a:pt x="191441" y="1251"/>
                    <a:pt x="194239" y="1227"/>
                    <a:pt x="196953" y="1227"/>
                  </a:cubicBezTo>
                  <a:cubicBezTo>
                    <a:pt x="199656" y="1215"/>
                    <a:pt x="202287" y="1215"/>
                    <a:pt x="204847" y="1215"/>
                  </a:cubicBezTo>
                  <a:cubicBezTo>
                    <a:pt x="207419" y="1227"/>
                    <a:pt x="209931" y="1227"/>
                    <a:pt x="212408" y="1239"/>
                  </a:cubicBezTo>
                  <a:cubicBezTo>
                    <a:pt x="215039" y="1239"/>
                    <a:pt x="217623" y="1251"/>
                    <a:pt x="220159" y="1251"/>
                  </a:cubicBezTo>
                  <a:cubicBezTo>
                    <a:pt x="222695" y="1251"/>
                    <a:pt x="225183" y="1251"/>
                    <a:pt x="227624" y="1239"/>
                  </a:cubicBezTo>
                  <a:cubicBezTo>
                    <a:pt x="230053" y="1239"/>
                    <a:pt x="232434" y="1239"/>
                    <a:pt x="234756" y="1239"/>
                  </a:cubicBezTo>
                  <a:lnTo>
                    <a:pt x="241542" y="1239"/>
                  </a:lnTo>
                  <a:lnTo>
                    <a:pt x="247960" y="1239"/>
                  </a:lnTo>
                  <a:lnTo>
                    <a:pt x="253996" y="1239"/>
                  </a:lnTo>
                  <a:lnTo>
                    <a:pt x="285643" y="1239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23"/>
            <p:cNvSpPr/>
            <p:nvPr/>
          </p:nvSpPr>
          <p:spPr>
            <a:xfrm>
              <a:off x="239463" y="1278575"/>
              <a:ext cx="7141075" cy="89625"/>
            </a:xfrm>
            <a:custGeom>
              <a:rect b="b" l="l" r="r" t="t"/>
              <a:pathLst>
                <a:path extrusionOk="0" fill="none" h="3585" w="285643">
                  <a:moveTo>
                    <a:pt x="0" y="1977"/>
                  </a:moveTo>
                  <a:lnTo>
                    <a:pt x="6656" y="1977"/>
                  </a:lnTo>
                  <a:cubicBezTo>
                    <a:pt x="8811" y="1977"/>
                    <a:pt x="11490" y="1977"/>
                    <a:pt x="14692" y="1917"/>
                  </a:cubicBezTo>
                  <a:cubicBezTo>
                    <a:pt x="17895" y="1870"/>
                    <a:pt x="21670" y="1751"/>
                    <a:pt x="25956" y="1560"/>
                  </a:cubicBezTo>
                  <a:cubicBezTo>
                    <a:pt x="28099" y="1453"/>
                    <a:pt x="30361" y="1346"/>
                    <a:pt x="32730" y="1227"/>
                  </a:cubicBezTo>
                  <a:cubicBezTo>
                    <a:pt x="35088" y="1096"/>
                    <a:pt x="37564" y="965"/>
                    <a:pt x="40112" y="822"/>
                  </a:cubicBezTo>
                  <a:cubicBezTo>
                    <a:pt x="42660" y="691"/>
                    <a:pt x="45280" y="560"/>
                    <a:pt x="47947" y="429"/>
                  </a:cubicBezTo>
                  <a:cubicBezTo>
                    <a:pt x="50614" y="310"/>
                    <a:pt x="53316" y="215"/>
                    <a:pt x="56031" y="131"/>
                  </a:cubicBezTo>
                  <a:cubicBezTo>
                    <a:pt x="58746" y="60"/>
                    <a:pt x="61448" y="12"/>
                    <a:pt x="64151" y="12"/>
                  </a:cubicBezTo>
                  <a:cubicBezTo>
                    <a:pt x="66854" y="0"/>
                    <a:pt x="69533" y="24"/>
                    <a:pt x="72200" y="96"/>
                  </a:cubicBezTo>
                  <a:cubicBezTo>
                    <a:pt x="74867" y="155"/>
                    <a:pt x="77522" y="262"/>
                    <a:pt x="80165" y="381"/>
                  </a:cubicBezTo>
                  <a:cubicBezTo>
                    <a:pt x="82820" y="512"/>
                    <a:pt x="85475" y="655"/>
                    <a:pt x="88142" y="810"/>
                  </a:cubicBezTo>
                  <a:cubicBezTo>
                    <a:pt x="90809" y="965"/>
                    <a:pt x="93524" y="1132"/>
                    <a:pt x="96286" y="1286"/>
                  </a:cubicBezTo>
                  <a:cubicBezTo>
                    <a:pt x="99048" y="1453"/>
                    <a:pt x="101882" y="1632"/>
                    <a:pt x="104775" y="1822"/>
                  </a:cubicBezTo>
                  <a:cubicBezTo>
                    <a:pt x="107633" y="2013"/>
                    <a:pt x="110514" y="2191"/>
                    <a:pt x="113419" y="2346"/>
                  </a:cubicBezTo>
                  <a:cubicBezTo>
                    <a:pt x="116229" y="2513"/>
                    <a:pt x="119039" y="2656"/>
                    <a:pt x="121789" y="2787"/>
                  </a:cubicBezTo>
                  <a:cubicBezTo>
                    <a:pt x="124528" y="2917"/>
                    <a:pt x="127242" y="3048"/>
                    <a:pt x="129957" y="3156"/>
                  </a:cubicBezTo>
                  <a:cubicBezTo>
                    <a:pt x="132195" y="3251"/>
                    <a:pt x="134446" y="3334"/>
                    <a:pt x="136732" y="3406"/>
                  </a:cubicBezTo>
                  <a:cubicBezTo>
                    <a:pt x="139029" y="3477"/>
                    <a:pt x="141375" y="3525"/>
                    <a:pt x="143792" y="3549"/>
                  </a:cubicBezTo>
                  <a:cubicBezTo>
                    <a:pt x="146209" y="3584"/>
                    <a:pt x="148709" y="3584"/>
                    <a:pt x="151293" y="3560"/>
                  </a:cubicBezTo>
                  <a:cubicBezTo>
                    <a:pt x="153888" y="3537"/>
                    <a:pt x="156591" y="3489"/>
                    <a:pt x="159389" y="3406"/>
                  </a:cubicBezTo>
                  <a:cubicBezTo>
                    <a:pt x="162175" y="3322"/>
                    <a:pt x="165068" y="3203"/>
                    <a:pt x="168033" y="3084"/>
                  </a:cubicBezTo>
                  <a:cubicBezTo>
                    <a:pt x="170998" y="2953"/>
                    <a:pt x="174010" y="2810"/>
                    <a:pt x="177046" y="2667"/>
                  </a:cubicBezTo>
                  <a:cubicBezTo>
                    <a:pt x="180094" y="2525"/>
                    <a:pt x="183118" y="2382"/>
                    <a:pt x="186119" y="2275"/>
                  </a:cubicBezTo>
                  <a:cubicBezTo>
                    <a:pt x="189107" y="2155"/>
                    <a:pt x="192024" y="2072"/>
                    <a:pt x="194858" y="2025"/>
                  </a:cubicBezTo>
                  <a:cubicBezTo>
                    <a:pt x="197703" y="1977"/>
                    <a:pt x="200454" y="1941"/>
                    <a:pt x="203133" y="1882"/>
                  </a:cubicBezTo>
                  <a:cubicBezTo>
                    <a:pt x="205812" y="1822"/>
                    <a:pt x="208419" y="1763"/>
                    <a:pt x="210943" y="1703"/>
                  </a:cubicBezTo>
                  <a:cubicBezTo>
                    <a:pt x="213467" y="1655"/>
                    <a:pt x="215920" y="1608"/>
                    <a:pt x="218301" y="1584"/>
                  </a:cubicBezTo>
                  <a:cubicBezTo>
                    <a:pt x="220694" y="1548"/>
                    <a:pt x="223004" y="1536"/>
                    <a:pt x="225243" y="1536"/>
                  </a:cubicBezTo>
                  <a:cubicBezTo>
                    <a:pt x="227493" y="1548"/>
                    <a:pt x="229660" y="1560"/>
                    <a:pt x="231779" y="1596"/>
                  </a:cubicBezTo>
                  <a:cubicBezTo>
                    <a:pt x="233887" y="1632"/>
                    <a:pt x="235934" y="1679"/>
                    <a:pt x="237923" y="1727"/>
                  </a:cubicBezTo>
                  <a:cubicBezTo>
                    <a:pt x="240256" y="1774"/>
                    <a:pt x="242507" y="1834"/>
                    <a:pt x="244686" y="1870"/>
                  </a:cubicBezTo>
                  <a:cubicBezTo>
                    <a:pt x="246876" y="1905"/>
                    <a:pt x="248996" y="1941"/>
                    <a:pt x="251055" y="1953"/>
                  </a:cubicBezTo>
                  <a:cubicBezTo>
                    <a:pt x="253115" y="1965"/>
                    <a:pt x="255115" y="1965"/>
                    <a:pt x="257056" y="1965"/>
                  </a:cubicBezTo>
                  <a:cubicBezTo>
                    <a:pt x="258985" y="1977"/>
                    <a:pt x="260866" y="1977"/>
                    <a:pt x="262652" y="1977"/>
                  </a:cubicBezTo>
                  <a:lnTo>
                    <a:pt x="272284" y="1977"/>
                  </a:lnTo>
                  <a:lnTo>
                    <a:pt x="285643" y="1977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23"/>
            <p:cNvSpPr/>
            <p:nvPr/>
          </p:nvSpPr>
          <p:spPr>
            <a:xfrm>
              <a:off x="239463" y="1518475"/>
              <a:ext cx="7141075" cy="115525"/>
            </a:xfrm>
            <a:custGeom>
              <a:rect b="b" l="l" r="r" t="t"/>
              <a:pathLst>
                <a:path extrusionOk="0" fill="none" h="4621" w="285643">
                  <a:moveTo>
                    <a:pt x="0" y="2525"/>
                  </a:moveTo>
                  <a:cubicBezTo>
                    <a:pt x="0" y="2525"/>
                    <a:pt x="1881" y="2525"/>
                    <a:pt x="5358" y="2525"/>
                  </a:cubicBezTo>
                  <a:cubicBezTo>
                    <a:pt x="7096" y="2525"/>
                    <a:pt x="9263" y="2513"/>
                    <a:pt x="11871" y="2477"/>
                  </a:cubicBezTo>
                  <a:cubicBezTo>
                    <a:pt x="14478" y="2430"/>
                    <a:pt x="17550" y="2335"/>
                    <a:pt x="21062" y="2168"/>
                  </a:cubicBezTo>
                  <a:cubicBezTo>
                    <a:pt x="24575" y="2001"/>
                    <a:pt x="28516" y="1775"/>
                    <a:pt x="32826" y="1501"/>
                  </a:cubicBezTo>
                  <a:cubicBezTo>
                    <a:pt x="37136" y="1227"/>
                    <a:pt x="41755" y="930"/>
                    <a:pt x="46577" y="644"/>
                  </a:cubicBezTo>
                  <a:cubicBezTo>
                    <a:pt x="48982" y="501"/>
                    <a:pt x="51423" y="382"/>
                    <a:pt x="53864" y="275"/>
                  </a:cubicBezTo>
                  <a:cubicBezTo>
                    <a:pt x="56305" y="168"/>
                    <a:pt x="58746" y="96"/>
                    <a:pt x="61186" y="49"/>
                  </a:cubicBezTo>
                  <a:cubicBezTo>
                    <a:pt x="63615" y="1"/>
                    <a:pt x="66020" y="1"/>
                    <a:pt x="68390" y="25"/>
                  </a:cubicBezTo>
                  <a:cubicBezTo>
                    <a:pt x="70759" y="60"/>
                    <a:pt x="73105" y="132"/>
                    <a:pt x="75426" y="227"/>
                  </a:cubicBezTo>
                  <a:cubicBezTo>
                    <a:pt x="77748" y="322"/>
                    <a:pt x="80070" y="441"/>
                    <a:pt x="82380" y="596"/>
                  </a:cubicBezTo>
                  <a:cubicBezTo>
                    <a:pt x="84689" y="739"/>
                    <a:pt x="86999" y="894"/>
                    <a:pt x="89333" y="1072"/>
                  </a:cubicBezTo>
                  <a:cubicBezTo>
                    <a:pt x="91666" y="1239"/>
                    <a:pt x="94024" y="1418"/>
                    <a:pt x="96429" y="1596"/>
                  </a:cubicBezTo>
                  <a:cubicBezTo>
                    <a:pt x="98834" y="1811"/>
                    <a:pt x="101263" y="2037"/>
                    <a:pt x="103692" y="2251"/>
                  </a:cubicBezTo>
                  <a:cubicBezTo>
                    <a:pt x="106109" y="2477"/>
                    <a:pt x="108526" y="2692"/>
                    <a:pt x="110919" y="2906"/>
                  </a:cubicBezTo>
                  <a:cubicBezTo>
                    <a:pt x="113300" y="3120"/>
                    <a:pt x="115681" y="3287"/>
                    <a:pt x="118027" y="3442"/>
                  </a:cubicBezTo>
                  <a:cubicBezTo>
                    <a:pt x="120384" y="3585"/>
                    <a:pt x="122694" y="3728"/>
                    <a:pt x="124992" y="3858"/>
                  </a:cubicBezTo>
                  <a:cubicBezTo>
                    <a:pt x="126909" y="3966"/>
                    <a:pt x="128826" y="4073"/>
                    <a:pt x="130767" y="4168"/>
                  </a:cubicBezTo>
                  <a:cubicBezTo>
                    <a:pt x="132695" y="4263"/>
                    <a:pt x="134660" y="4347"/>
                    <a:pt x="136660" y="4418"/>
                  </a:cubicBezTo>
                  <a:cubicBezTo>
                    <a:pt x="138660" y="4490"/>
                    <a:pt x="140708" y="4537"/>
                    <a:pt x="142839" y="4573"/>
                  </a:cubicBezTo>
                  <a:cubicBezTo>
                    <a:pt x="144959" y="4609"/>
                    <a:pt x="147173" y="4620"/>
                    <a:pt x="149483" y="4597"/>
                  </a:cubicBezTo>
                  <a:cubicBezTo>
                    <a:pt x="151793" y="4585"/>
                    <a:pt x="154210" y="4537"/>
                    <a:pt x="156746" y="4454"/>
                  </a:cubicBezTo>
                  <a:cubicBezTo>
                    <a:pt x="159282" y="4370"/>
                    <a:pt x="161925" y="4263"/>
                    <a:pt x="164628" y="4132"/>
                  </a:cubicBezTo>
                  <a:cubicBezTo>
                    <a:pt x="166509" y="4037"/>
                    <a:pt x="168402" y="3942"/>
                    <a:pt x="170307" y="3835"/>
                  </a:cubicBezTo>
                  <a:cubicBezTo>
                    <a:pt x="172212" y="3739"/>
                    <a:pt x="174141" y="3632"/>
                    <a:pt x="176106" y="3525"/>
                  </a:cubicBezTo>
                  <a:cubicBezTo>
                    <a:pt x="178058" y="3430"/>
                    <a:pt x="180023" y="3335"/>
                    <a:pt x="181999" y="3227"/>
                  </a:cubicBezTo>
                  <a:cubicBezTo>
                    <a:pt x="183976" y="3132"/>
                    <a:pt x="185964" y="3037"/>
                    <a:pt x="187988" y="2906"/>
                  </a:cubicBezTo>
                  <a:cubicBezTo>
                    <a:pt x="190012" y="2775"/>
                    <a:pt x="192060" y="2608"/>
                    <a:pt x="194120" y="2418"/>
                  </a:cubicBezTo>
                  <a:cubicBezTo>
                    <a:pt x="196168" y="2239"/>
                    <a:pt x="198215" y="2037"/>
                    <a:pt x="200204" y="1846"/>
                  </a:cubicBezTo>
                  <a:cubicBezTo>
                    <a:pt x="204192" y="1477"/>
                    <a:pt x="207895" y="1168"/>
                    <a:pt x="211253" y="941"/>
                  </a:cubicBezTo>
                  <a:cubicBezTo>
                    <a:pt x="214610" y="715"/>
                    <a:pt x="217682" y="584"/>
                    <a:pt x="220540" y="525"/>
                  </a:cubicBezTo>
                  <a:cubicBezTo>
                    <a:pt x="223385" y="465"/>
                    <a:pt x="226064" y="465"/>
                    <a:pt x="228612" y="537"/>
                  </a:cubicBezTo>
                  <a:cubicBezTo>
                    <a:pt x="231172" y="608"/>
                    <a:pt x="233625" y="739"/>
                    <a:pt x="235970" y="906"/>
                  </a:cubicBezTo>
                  <a:cubicBezTo>
                    <a:pt x="238316" y="1072"/>
                    <a:pt x="240590" y="1263"/>
                    <a:pt x="242769" y="1453"/>
                  </a:cubicBezTo>
                  <a:cubicBezTo>
                    <a:pt x="244769" y="1620"/>
                    <a:pt x="246721" y="1787"/>
                    <a:pt x="248626" y="1930"/>
                  </a:cubicBezTo>
                  <a:cubicBezTo>
                    <a:pt x="250520" y="2073"/>
                    <a:pt x="252389" y="2204"/>
                    <a:pt x="254211" y="2275"/>
                  </a:cubicBezTo>
                  <a:cubicBezTo>
                    <a:pt x="257854" y="2442"/>
                    <a:pt x="261319" y="2501"/>
                    <a:pt x="264533" y="2513"/>
                  </a:cubicBezTo>
                  <a:cubicBezTo>
                    <a:pt x="267796" y="2525"/>
                    <a:pt x="270760" y="2525"/>
                    <a:pt x="273368" y="2525"/>
                  </a:cubicBezTo>
                  <a:lnTo>
                    <a:pt x="280023" y="2525"/>
                  </a:lnTo>
                  <a:lnTo>
                    <a:pt x="285643" y="2525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23"/>
            <p:cNvSpPr/>
            <p:nvPr/>
          </p:nvSpPr>
          <p:spPr>
            <a:xfrm>
              <a:off x="239463" y="1734275"/>
              <a:ext cx="7141075" cy="157500"/>
            </a:xfrm>
            <a:custGeom>
              <a:rect b="b" l="l" r="r" t="t"/>
              <a:pathLst>
                <a:path extrusionOk="0" fill="none" h="6300" w="285643">
                  <a:moveTo>
                    <a:pt x="0" y="4037"/>
                  </a:moveTo>
                  <a:cubicBezTo>
                    <a:pt x="0" y="4037"/>
                    <a:pt x="2358" y="4037"/>
                    <a:pt x="6703" y="4025"/>
                  </a:cubicBezTo>
                  <a:cubicBezTo>
                    <a:pt x="8882" y="4025"/>
                    <a:pt x="11609" y="3989"/>
                    <a:pt x="14907" y="3894"/>
                  </a:cubicBezTo>
                  <a:cubicBezTo>
                    <a:pt x="18193" y="3799"/>
                    <a:pt x="22074" y="3620"/>
                    <a:pt x="26480" y="3358"/>
                  </a:cubicBezTo>
                  <a:cubicBezTo>
                    <a:pt x="28670" y="3239"/>
                    <a:pt x="31004" y="3085"/>
                    <a:pt x="33433" y="2930"/>
                  </a:cubicBezTo>
                  <a:cubicBezTo>
                    <a:pt x="35874" y="2763"/>
                    <a:pt x="38410" y="2596"/>
                    <a:pt x="41029" y="2418"/>
                  </a:cubicBezTo>
                  <a:cubicBezTo>
                    <a:pt x="43648" y="2239"/>
                    <a:pt x="46339" y="2073"/>
                    <a:pt x="49066" y="1930"/>
                  </a:cubicBezTo>
                  <a:cubicBezTo>
                    <a:pt x="51792" y="1775"/>
                    <a:pt x="54555" y="1644"/>
                    <a:pt x="57317" y="1549"/>
                  </a:cubicBezTo>
                  <a:cubicBezTo>
                    <a:pt x="60067" y="1453"/>
                    <a:pt x="62794" y="1394"/>
                    <a:pt x="65473" y="1394"/>
                  </a:cubicBezTo>
                  <a:cubicBezTo>
                    <a:pt x="68163" y="1394"/>
                    <a:pt x="70795" y="1453"/>
                    <a:pt x="73402" y="1549"/>
                  </a:cubicBezTo>
                  <a:cubicBezTo>
                    <a:pt x="76010" y="1644"/>
                    <a:pt x="78605" y="1763"/>
                    <a:pt x="81213" y="1906"/>
                  </a:cubicBezTo>
                  <a:cubicBezTo>
                    <a:pt x="83808" y="2049"/>
                    <a:pt x="86416" y="2215"/>
                    <a:pt x="89047" y="2382"/>
                  </a:cubicBezTo>
                  <a:cubicBezTo>
                    <a:pt x="91678" y="2549"/>
                    <a:pt x="94333" y="2727"/>
                    <a:pt x="97012" y="2954"/>
                  </a:cubicBezTo>
                  <a:cubicBezTo>
                    <a:pt x="99691" y="3192"/>
                    <a:pt x="102358" y="3442"/>
                    <a:pt x="105037" y="3704"/>
                  </a:cubicBezTo>
                  <a:cubicBezTo>
                    <a:pt x="107645" y="3978"/>
                    <a:pt x="110252" y="4263"/>
                    <a:pt x="112848" y="4525"/>
                  </a:cubicBezTo>
                  <a:cubicBezTo>
                    <a:pt x="115407" y="4763"/>
                    <a:pt x="117967" y="4966"/>
                    <a:pt x="120503" y="5156"/>
                  </a:cubicBezTo>
                  <a:cubicBezTo>
                    <a:pt x="123730" y="5394"/>
                    <a:pt x="126945" y="5609"/>
                    <a:pt x="130195" y="5799"/>
                  </a:cubicBezTo>
                  <a:cubicBezTo>
                    <a:pt x="133481" y="5966"/>
                    <a:pt x="136851" y="6097"/>
                    <a:pt x="140363" y="6204"/>
                  </a:cubicBezTo>
                  <a:cubicBezTo>
                    <a:pt x="142708" y="6264"/>
                    <a:pt x="145161" y="6299"/>
                    <a:pt x="147757" y="6299"/>
                  </a:cubicBezTo>
                  <a:cubicBezTo>
                    <a:pt x="150364" y="6287"/>
                    <a:pt x="153126" y="6240"/>
                    <a:pt x="156067" y="6145"/>
                  </a:cubicBezTo>
                  <a:cubicBezTo>
                    <a:pt x="159008" y="6049"/>
                    <a:pt x="162116" y="5918"/>
                    <a:pt x="165390" y="5787"/>
                  </a:cubicBezTo>
                  <a:cubicBezTo>
                    <a:pt x="168676" y="5656"/>
                    <a:pt x="172153" y="5513"/>
                    <a:pt x="175808" y="5335"/>
                  </a:cubicBezTo>
                  <a:cubicBezTo>
                    <a:pt x="177641" y="5252"/>
                    <a:pt x="179523" y="5132"/>
                    <a:pt x="181463" y="4990"/>
                  </a:cubicBezTo>
                  <a:cubicBezTo>
                    <a:pt x="183392" y="4835"/>
                    <a:pt x="185416" y="4609"/>
                    <a:pt x="187512" y="4335"/>
                  </a:cubicBezTo>
                  <a:cubicBezTo>
                    <a:pt x="189607" y="4049"/>
                    <a:pt x="191727" y="3728"/>
                    <a:pt x="193858" y="3394"/>
                  </a:cubicBezTo>
                  <a:cubicBezTo>
                    <a:pt x="195977" y="3061"/>
                    <a:pt x="198084" y="2716"/>
                    <a:pt x="200144" y="2394"/>
                  </a:cubicBezTo>
                  <a:cubicBezTo>
                    <a:pt x="202192" y="2073"/>
                    <a:pt x="204157" y="1775"/>
                    <a:pt x="206038" y="1513"/>
                  </a:cubicBezTo>
                  <a:cubicBezTo>
                    <a:pt x="207907" y="1263"/>
                    <a:pt x="209681" y="1037"/>
                    <a:pt x="211348" y="858"/>
                  </a:cubicBezTo>
                  <a:cubicBezTo>
                    <a:pt x="214670" y="489"/>
                    <a:pt x="217587" y="263"/>
                    <a:pt x="220230" y="108"/>
                  </a:cubicBezTo>
                  <a:cubicBezTo>
                    <a:pt x="222754" y="25"/>
                    <a:pt x="225064" y="1"/>
                    <a:pt x="227183" y="37"/>
                  </a:cubicBezTo>
                  <a:cubicBezTo>
                    <a:pt x="229303" y="72"/>
                    <a:pt x="231279" y="168"/>
                    <a:pt x="233148" y="310"/>
                  </a:cubicBezTo>
                  <a:cubicBezTo>
                    <a:pt x="235018" y="453"/>
                    <a:pt x="236804" y="632"/>
                    <a:pt x="238542" y="846"/>
                  </a:cubicBezTo>
                  <a:cubicBezTo>
                    <a:pt x="240280" y="1061"/>
                    <a:pt x="241995" y="1311"/>
                    <a:pt x="243662" y="1573"/>
                  </a:cubicBezTo>
                  <a:cubicBezTo>
                    <a:pt x="245340" y="1823"/>
                    <a:pt x="246995" y="2096"/>
                    <a:pt x="248615" y="2370"/>
                  </a:cubicBezTo>
                  <a:cubicBezTo>
                    <a:pt x="250258" y="2632"/>
                    <a:pt x="251865" y="2870"/>
                    <a:pt x="253449" y="3085"/>
                  </a:cubicBezTo>
                  <a:cubicBezTo>
                    <a:pt x="255032" y="3287"/>
                    <a:pt x="256604" y="3466"/>
                    <a:pt x="258163" y="3608"/>
                  </a:cubicBezTo>
                  <a:cubicBezTo>
                    <a:pt x="260104" y="3775"/>
                    <a:pt x="261997" y="3882"/>
                    <a:pt x="263831" y="3954"/>
                  </a:cubicBezTo>
                  <a:cubicBezTo>
                    <a:pt x="265688" y="4001"/>
                    <a:pt x="267474" y="4013"/>
                    <a:pt x="269189" y="4025"/>
                  </a:cubicBezTo>
                  <a:cubicBezTo>
                    <a:pt x="272606" y="4037"/>
                    <a:pt x="275594" y="4037"/>
                    <a:pt x="278035" y="4037"/>
                  </a:cubicBezTo>
                  <a:lnTo>
                    <a:pt x="285643" y="4037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23"/>
            <p:cNvSpPr/>
            <p:nvPr/>
          </p:nvSpPr>
          <p:spPr>
            <a:xfrm>
              <a:off x="239463" y="1953950"/>
              <a:ext cx="7141075" cy="185175"/>
            </a:xfrm>
            <a:custGeom>
              <a:rect b="b" l="l" r="r" t="t"/>
              <a:pathLst>
                <a:path extrusionOk="0" fill="none" h="7407" w="285643">
                  <a:moveTo>
                    <a:pt x="0" y="5394"/>
                  </a:moveTo>
                  <a:cubicBezTo>
                    <a:pt x="0" y="5394"/>
                    <a:pt x="2358" y="5394"/>
                    <a:pt x="6680" y="5394"/>
                  </a:cubicBezTo>
                  <a:cubicBezTo>
                    <a:pt x="8835" y="5394"/>
                    <a:pt x="11537" y="5370"/>
                    <a:pt x="14764" y="5311"/>
                  </a:cubicBezTo>
                  <a:cubicBezTo>
                    <a:pt x="17991" y="5239"/>
                    <a:pt x="21789" y="5097"/>
                    <a:pt x="26111" y="4882"/>
                  </a:cubicBezTo>
                  <a:cubicBezTo>
                    <a:pt x="28266" y="4775"/>
                    <a:pt x="30552" y="4644"/>
                    <a:pt x="32945" y="4501"/>
                  </a:cubicBezTo>
                  <a:cubicBezTo>
                    <a:pt x="35338" y="4358"/>
                    <a:pt x="37826" y="4215"/>
                    <a:pt x="40410" y="4061"/>
                  </a:cubicBezTo>
                  <a:cubicBezTo>
                    <a:pt x="42994" y="3906"/>
                    <a:pt x="45649" y="3751"/>
                    <a:pt x="48340" y="3620"/>
                  </a:cubicBezTo>
                  <a:cubicBezTo>
                    <a:pt x="51042" y="3489"/>
                    <a:pt x="53769" y="3370"/>
                    <a:pt x="56507" y="3287"/>
                  </a:cubicBezTo>
                  <a:cubicBezTo>
                    <a:pt x="59246" y="3203"/>
                    <a:pt x="61984" y="3144"/>
                    <a:pt x="64758" y="3096"/>
                  </a:cubicBezTo>
                  <a:cubicBezTo>
                    <a:pt x="67521" y="3037"/>
                    <a:pt x="70307" y="2989"/>
                    <a:pt x="73105" y="2953"/>
                  </a:cubicBezTo>
                  <a:cubicBezTo>
                    <a:pt x="75903" y="2906"/>
                    <a:pt x="78712" y="2882"/>
                    <a:pt x="81498" y="2882"/>
                  </a:cubicBezTo>
                  <a:cubicBezTo>
                    <a:pt x="84296" y="2882"/>
                    <a:pt x="87071" y="2918"/>
                    <a:pt x="89833" y="2989"/>
                  </a:cubicBezTo>
                  <a:cubicBezTo>
                    <a:pt x="92595" y="3061"/>
                    <a:pt x="95345" y="3180"/>
                    <a:pt x="98060" y="3382"/>
                  </a:cubicBezTo>
                  <a:cubicBezTo>
                    <a:pt x="100775" y="3573"/>
                    <a:pt x="103442" y="3834"/>
                    <a:pt x="106061" y="4132"/>
                  </a:cubicBezTo>
                  <a:cubicBezTo>
                    <a:pt x="108669" y="4430"/>
                    <a:pt x="111240" y="4751"/>
                    <a:pt x="113752" y="5073"/>
                  </a:cubicBezTo>
                  <a:cubicBezTo>
                    <a:pt x="116277" y="5394"/>
                    <a:pt x="118753" y="5692"/>
                    <a:pt x="121206" y="5978"/>
                  </a:cubicBezTo>
                  <a:cubicBezTo>
                    <a:pt x="123647" y="6251"/>
                    <a:pt x="126099" y="6501"/>
                    <a:pt x="128600" y="6716"/>
                  </a:cubicBezTo>
                  <a:cubicBezTo>
                    <a:pt x="130647" y="6882"/>
                    <a:pt x="132755" y="7025"/>
                    <a:pt x="134886" y="7144"/>
                  </a:cubicBezTo>
                  <a:cubicBezTo>
                    <a:pt x="137065" y="7228"/>
                    <a:pt x="139291" y="7299"/>
                    <a:pt x="141565" y="7359"/>
                  </a:cubicBezTo>
                  <a:cubicBezTo>
                    <a:pt x="143911" y="7394"/>
                    <a:pt x="146328" y="7406"/>
                    <a:pt x="148864" y="7394"/>
                  </a:cubicBezTo>
                  <a:cubicBezTo>
                    <a:pt x="151400" y="7383"/>
                    <a:pt x="154067" y="7347"/>
                    <a:pt x="156877" y="7311"/>
                  </a:cubicBezTo>
                  <a:cubicBezTo>
                    <a:pt x="159699" y="7287"/>
                    <a:pt x="162711" y="7275"/>
                    <a:pt x="165961" y="7240"/>
                  </a:cubicBezTo>
                  <a:cubicBezTo>
                    <a:pt x="169200" y="7192"/>
                    <a:pt x="172712" y="7097"/>
                    <a:pt x="176522" y="6894"/>
                  </a:cubicBezTo>
                  <a:cubicBezTo>
                    <a:pt x="178427" y="6787"/>
                    <a:pt x="180427" y="6621"/>
                    <a:pt x="182523" y="6359"/>
                  </a:cubicBezTo>
                  <a:cubicBezTo>
                    <a:pt x="184618" y="6097"/>
                    <a:pt x="186809" y="5763"/>
                    <a:pt x="189095" y="5347"/>
                  </a:cubicBezTo>
                  <a:cubicBezTo>
                    <a:pt x="191381" y="4942"/>
                    <a:pt x="193703" y="4489"/>
                    <a:pt x="196001" y="4037"/>
                  </a:cubicBezTo>
                  <a:cubicBezTo>
                    <a:pt x="198311" y="3573"/>
                    <a:pt x="200573" y="3120"/>
                    <a:pt x="202764" y="2703"/>
                  </a:cubicBezTo>
                  <a:cubicBezTo>
                    <a:pt x="204942" y="2287"/>
                    <a:pt x="207014" y="1918"/>
                    <a:pt x="208979" y="1584"/>
                  </a:cubicBezTo>
                  <a:cubicBezTo>
                    <a:pt x="210943" y="1263"/>
                    <a:pt x="212777" y="977"/>
                    <a:pt x="214515" y="739"/>
                  </a:cubicBezTo>
                  <a:cubicBezTo>
                    <a:pt x="217742" y="394"/>
                    <a:pt x="220563" y="167"/>
                    <a:pt x="222992" y="84"/>
                  </a:cubicBezTo>
                  <a:cubicBezTo>
                    <a:pt x="225409" y="1"/>
                    <a:pt x="227517" y="13"/>
                    <a:pt x="229398" y="108"/>
                  </a:cubicBezTo>
                  <a:cubicBezTo>
                    <a:pt x="231267" y="191"/>
                    <a:pt x="232982" y="334"/>
                    <a:pt x="234577" y="501"/>
                  </a:cubicBezTo>
                  <a:cubicBezTo>
                    <a:pt x="236173" y="679"/>
                    <a:pt x="237685" y="894"/>
                    <a:pt x="239137" y="1120"/>
                  </a:cubicBezTo>
                  <a:cubicBezTo>
                    <a:pt x="240578" y="1358"/>
                    <a:pt x="241995" y="1608"/>
                    <a:pt x="243388" y="1882"/>
                  </a:cubicBezTo>
                  <a:cubicBezTo>
                    <a:pt x="244781" y="2144"/>
                    <a:pt x="246186" y="2418"/>
                    <a:pt x="247579" y="2703"/>
                  </a:cubicBezTo>
                  <a:cubicBezTo>
                    <a:pt x="248996" y="2989"/>
                    <a:pt x="250401" y="3275"/>
                    <a:pt x="251829" y="3537"/>
                  </a:cubicBezTo>
                  <a:cubicBezTo>
                    <a:pt x="254699" y="4073"/>
                    <a:pt x="257544" y="4549"/>
                    <a:pt x="260295" y="4906"/>
                  </a:cubicBezTo>
                  <a:cubicBezTo>
                    <a:pt x="263176" y="5168"/>
                    <a:pt x="265938" y="5311"/>
                    <a:pt x="268522" y="5358"/>
                  </a:cubicBezTo>
                  <a:cubicBezTo>
                    <a:pt x="271165" y="5382"/>
                    <a:pt x="273570" y="5394"/>
                    <a:pt x="275701" y="5394"/>
                  </a:cubicBezTo>
                  <a:lnTo>
                    <a:pt x="281107" y="5394"/>
                  </a:lnTo>
                  <a:lnTo>
                    <a:pt x="285643" y="5394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23"/>
            <p:cNvSpPr/>
            <p:nvPr/>
          </p:nvSpPr>
          <p:spPr>
            <a:xfrm>
              <a:off x="239463" y="2216775"/>
              <a:ext cx="7141075" cy="168500"/>
            </a:xfrm>
            <a:custGeom>
              <a:rect b="b" l="l" r="r" t="t"/>
              <a:pathLst>
                <a:path extrusionOk="0" fill="none" h="6740" w="285643">
                  <a:moveTo>
                    <a:pt x="0" y="5025"/>
                  </a:moveTo>
                  <a:lnTo>
                    <a:pt x="5620" y="5025"/>
                  </a:lnTo>
                  <a:cubicBezTo>
                    <a:pt x="7430" y="5025"/>
                    <a:pt x="9668" y="5025"/>
                    <a:pt x="12311" y="5025"/>
                  </a:cubicBezTo>
                  <a:cubicBezTo>
                    <a:pt x="14954" y="5013"/>
                    <a:pt x="18026" y="4978"/>
                    <a:pt x="21515" y="4894"/>
                  </a:cubicBezTo>
                  <a:cubicBezTo>
                    <a:pt x="25015" y="4811"/>
                    <a:pt x="28956" y="4656"/>
                    <a:pt x="33266" y="4478"/>
                  </a:cubicBezTo>
                  <a:cubicBezTo>
                    <a:pt x="37564" y="4287"/>
                    <a:pt x="42196" y="4073"/>
                    <a:pt x="47042" y="3870"/>
                  </a:cubicBezTo>
                  <a:cubicBezTo>
                    <a:pt x="49685" y="3763"/>
                    <a:pt x="52388" y="3656"/>
                    <a:pt x="55233" y="3489"/>
                  </a:cubicBezTo>
                  <a:cubicBezTo>
                    <a:pt x="58079" y="3335"/>
                    <a:pt x="61055" y="3097"/>
                    <a:pt x="64127" y="2811"/>
                  </a:cubicBezTo>
                  <a:cubicBezTo>
                    <a:pt x="67199" y="2537"/>
                    <a:pt x="70318" y="2239"/>
                    <a:pt x="73426" y="1965"/>
                  </a:cubicBezTo>
                  <a:cubicBezTo>
                    <a:pt x="76545" y="1692"/>
                    <a:pt x="79629" y="1453"/>
                    <a:pt x="82653" y="1275"/>
                  </a:cubicBezTo>
                  <a:cubicBezTo>
                    <a:pt x="85689" y="1108"/>
                    <a:pt x="88666" y="1013"/>
                    <a:pt x="91571" y="989"/>
                  </a:cubicBezTo>
                  <a:cubicBezTo>
                    <a:pt x="94476" y="965"/>
                    <a:pt x="97322" y="1037"/>
                    <a:pt x="100096" y="1215"/>
                  </a:cubicBezTo>
                  <a:cubicBezTo>
                    <a:pt x="102858" y="1394"/>
                    <a:pt x="105549" y="1656"/>
                    <a:pt x="108192" y="1977"/>
                  </a:cubicBezTo>
                  <a:cubicBezTo>
                    <a:pt x="110776" y="2311"/>
                    <a:pt x="113312" y="2704"/>
                    <a:pt x="115788" y="3108"/>
                  </a:cubicBezTo>
                  <a:cubicBezTo>
                    <a:pt x="118205" y="3525"/>
                    <a:pt x="120587" y="3954"/>
                    <a:pt x="122968" y="4394"/>
                  </a:cubicBezTo>
                  <a:cubicBezTo>
                    <a:pt x="125349" y="4811"/>
                    <a:pt x="127754" y="5204"/>
                    <a:pt x="130219" y="5549"/>
                  </a:cubicBezTo>
                  <a:cubicBezTo>
                    <a:pt x="132731" y="5847"/>
                    <a:pt x="135327" y="6073"/>
                    <a:pt x="138041" y="6228"/>
                  </a:cubicBezTo>
                  <a:cubicBezTo>
                    <a:pt x="140768" y="6383"/>
                    <a:pt x="143625" y="6454"/>
                    <a:pt x="146638" y="6466"/>
                  </a:cubicBezTo>
                  <a:cubicBezTo>
                    <a:pt x="149269" y="6478"/>
                    <a:pt x="152019" y="6478"/>
                    <a:pt x="154889" y="6514"/>
                  </a:cubicBezTo>
                  <a:cubicBezTo>
                    <a:pt x="157782" y="6561"/>
                    <a:pt x="160854" y="6633"/>
                    <a:pt x="164164" y="6680"/>
                  </a:cubicBezTo>
                  <a:cubicBezTo>
                    <a:pt x="167485" y="6740"/>
                    <a:pt x="171117" y="6740"/>
                    <a:pt x="175058" y="6633"/>
                  </a:cubicBezTo>
                  <a:cubicBezTo>
                    <a:pt x="177034" y="6585"/>
                    <a:pt x="179118" y="6478"/>
                    <a:pt x="181285" y="6287"/>
                  </a:cubicBezTo>
                  <a:cubicBezTo>
                    <a:pt x="183464" y="6085"/>
                    <a:pt x="185750" y="5787"/>
                    <a:pt x="188131" y="5406"/>
                  </a:cubicBezTo>
                  <a:cubicBezTo>
                    <a:pt x="190524" y="5013"/>
                    <a:pt x="192977" y="4573"/>
                    <a:pt x="195441" y="4097"/>
                  </a:cubicBezTo>
                  <a:cubicBezTo>
                    <a:pt x="197894" y="3632"/>
                    <a:pt x="200335" y="3144"/>
                    <a:pt x="202692" y="2704"/>
                  </a:cubicBezTo>
                  <a:cubicBezTo>
                    <a:pt x="205038" y="2263"/>
                    <a:pt x="207264" y="1870"/>
                    <a:pt x="209348" y="1537"/>
                  </a:cubicBezTo>
                  <a:cubicBezTo>
                    <a:pt x="211419" y="1215"/>
                    <a:pt x="213348" y="941"/>
                    <a:pt x="215098" y="727"/>
                  </a:cubicBezTo>
                  <a:cubicBezTo>
                    <a:pt x="218551" y="310"/>
                    <a:pt x="221445" y="108"/>
                    <a:pt x="223992" y="1"/>
                  </a:cubicBezTo>
                  <a:cubicBezTo>
                    <a:pt x="226302" y="25"/>
                    <a:pt x="228410" y="84"/>
                    <a:pt x="230279" y="215"/>
                  </a:cubicBezTo>
                  <a:cubicBezTo>
                    <a:pt x="232148" y="334"/>
                    <a:pt x="233851" y="513"/>
                    <a:pt x="235434" y="703"/>
                  </a:cubicBezTo>
                  <a:cubicBezTo>
                    <a:pt x="237030" y="894"/>
                    <a:pt x="238530" y="1108"/>
                    <a:pt x="239971" y="1346"/>
                  </a:cubicBezTo>
                  <a:cubicBezTo>
                    <a:pt x="241423" y="1573"/>
                    <a:pt x="242840" y="1823"/>
                    <a:pt x="244245" y="2073"/>
                  </a:cubicBezTo>
                  <a:cubicBezTo>
                    <a:pt x="245650" y="2335"/>
                    <a:pt x="247055" y="2596"/>
                    <a:pt x="248507" y="2870"/>
                  </a:cubicBezTo>
                  <a:cubicBezTo>
                    <a:pt x="249948" y="3132"/>
                    <a:pt x="251413" y="3382"/>
                    <a:pt x="252889" y="3620"/>
                  </a:cubicBezTo>
                  <a:cubicBezTo>
                    <a:pt x="254377" y="3859"/>
                    <a:pt x="255877" y="4085"/>
                    <a:pt x="257413" y="4263"/>
                  </a:cubicBezTo>
                  <a:cubicBezTo>
                    <a:pt x="260473" y="4621"/>
                    <a:pt x="263485" y="4871"/>
                    <a:pt x="266355" y="4990"/>
                  </a:cubicBezTo>
                  <a:cubicBezTo>
                    <a:pt x="269320" y="5013"/>
                    <a:pt x="272022" y="5025"/>
                    <a:pt x="274415" y="5025"/>
                  </a:cubicBezTo>
                  <a:lnTo>
                    <a:pt x="282714" y="5025"/>
                  </a:lnTo>
                  <a:lnTo>
                    <a:pt x="285643" y="5025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23"/>
            <p:cNvSpPr/>
            <p:nvPr/>
          </p:nvSpPr>
          <p:spPr>
            <a:xfrm>
              <a:off x="239463" y="2441800"/>
              <a:ext cx="7141075" cy="191725"/>
            </a:xfrm>
            <a:custGeom>
              <a:rect b="b" l="l" r="r" t="t"/>
              <a:pathLst>
                <a:path extrusionOk="0" fill="none" h="7669" w="285643">
                  <a:moveTo>
                    <a:pt x="0" y="6168"/>
                  </a:moveTo>
                  <a:lnTo>
                    <a:pt x="6644" y="6168"/>
                  </a:lnTo>
                  <a:lnTo>
                    <a:pt x="14490" y="6168"/>
                  </a:lnTo>
                  <a:cubicBezTo>
                    <a:pt x="17550" y="6168"/>
                    <a:pt x="21074" y="6168"/>
                    <a:pt x="25027" y="6121"/>
                  </a:cubicBezTo>
                  <a:cubicBezTo>
                    <a:pt x="28992" y="6073"/>
                    <a:pt x="33421" y="5990"/>
                    <a:pt x="38231" y="5859"/>
                  </a:cubicBezTo>
                  <a:cubicBezTo>
                    <a:pt x="40624" y="5799"/>
                    <a:pt x="43125" y="5728"/>
                    <a:pt x="45780" y="5597"/>
                  </a:cubicBezTo>
                  <a:cubicBezTo>
                    <a:pt x="48435" y="5478"/>
                    <a:pt x="51304" y="5240"/>
                    <a:pt x="54388" y="4883"/>
                  </a:cubicBezTo>
                  <a:cubicBezTo>
                    <a:pt x="57484" y="4513"/>
                    <a:pt x="60746" y="4061"/>
                    <a:pt x="64127" y="3537"/>
                  </a:cubicBezTo>
                  <a:cubicBezTo>
                    <a:pt x="67497" y="3025"/>
                    <a:pt x="70926" y="2489"/>
                    <a:pt x="74331" y="2001"/>
                  </a:cubicBezTo>
                  <a:cubicBezTo>
                    <a:pt x="77748" y="1501"/>
                    <a:pt x="81106" y="1073"/>
                    <a:pt x="84368" y="739"/>
                  </a:cubicBezTo>
                  <a:cubicBezTo>
                    <a:pt x="87630" y="406"/>
                    <a:pt x="90797" y="191"/>
                    <a:pt x="93845" y="96"/>
                  </a:cubicBezTo>
                  <a:cubicBezTo>
                    <a:pt x="96893" y="1"/>
                    <a:pt x="99834" y="37"/>
                    <a:pt x="102668" y="203"/>
                  </a:cubicBezTo>
                  <a:cubicBezTo>
                    <a:pt x="105490" y="370"/>
                    <a:pt x="108216" y="644"/>
                    <a:pt x="110812" y="1013"/>
                  </a:cubicBezTo>
                  <a:cubicBezTo>
                    <a:pt x="113407" y="1382"/>
                    <a:pt x="115884" y="1835"/>
                    <a:pt x="118265" y="2347"/>
                  </a:cubicBezTo>
                  <a:cubicBezTo>
                    <a:pt x="120634" y="2870"/>
                    <a:pt x="122968" y="3418"/>
                    <a:pt x="125302" y="3978"/>
                  </a:cubicBezTo>
                  <a:cubicBezTo>
                    <a:pt x="127635" y="4525"/>
                    <a:pt x="130016" y="5049"/>
                    <a:pt x="132457" y="5537"/>
                  </a:cubicBezTo>
                  <a:cubicBezTo>
                    <a:pt x="134958" y="5966"/>
                    <a:pt x="137565" y="6323"/>
                    <a:pt x="140280" y="6597"/>
                  </a:cubicBezTo>
                  <a:cubicBezTo>
                    <a:pt x="143101" y="6776"/>
                    <a:pt x="146042" y="6895"/>
                    <a:pt x="149078" y="6942"/>
                  </a:cubicBezTo>
                  <a:cubicBezTo>
                    <a:pt x="151817" y="6966"/>
                    <a:pt x="154615" y="7014"/>
                    <a:pt x="157520" y="7109"/>
                  </a:cubicBezTo>
                  <a:cubicBezTo>
                    <a:pt x="160449" y="7216"/>
                    <a:pt x="163533" y="7347"/>
                    <a:pt x="166819" y="7466"/>
                  </a:cubicBezTo>
                  <a:cubicBezTo>
                    <a:pt x="170105" y="7585"/>
                    <a:pt x="173629" y="7669"/>
                    <a:pt x="177379" y="7669"/>
                  </a:cubicBezTo>
                  <a:cubicBezTo>
                    <a:pt x="179249" y="7669"/>
                    <a:pt x="181178" y="7645"/>
                    <a:pt x="183142" y="7573"/>
                  </a:cubicBezTo>
                  <a:cubicBezTo>
                    <a:pt x="185107" y="7502"/>
                    <a:pt x="187119" y="7371"/>
                    <a:pt x="189167" y="7192"/>
                  </a:cubicBezTo>
                  <a:cubicBezTo>
                    <a:pt x="191215" y="7002"/>
                    <a:pt x="193262" y="6776"/>
                    <a:pt x="195298" y="6538"/>
                  </a:cubicBezTo>
                  <a:cubicBezTo>
                    <a:pt x="197334" y="6299"/>
                    <a:pt x="199347" y="6049"/>
                    <a:pt x="201311" y="5799"/>
                  </a:cubicBezTo>
                  <a:cubicBezTo>
                    <a:pt x="205109" y="5359"/>
                    <a:pt x="208621" y="4966"/>
                    <a:pt x="211884" y="4621"/>
                  </a:cubicBezTo>
                  <a:cubicBezTo>
                    <a:pt x="214896" y="4418"/>
                    <a:pt x="217706" y="4228"/>
                    <a:pt x="220206" y="4121"/>
                  </a:cubicBezTo>
                  <a:cubicBezTo>
                    <a:pt x="222718" y="4025"/>
                    <a:pt x="224969" y="3978"/>
                    <a:pt x="227017" y="3978"/>
                  </a:cubicBezTo>
                  <a:cubicBezTo>
                    <a:pt x="229065" y="3978"/>
                    <a:pt x="230958" y="4025"/>
                    <a:pt x="232720" y="4097"/>
                  </a:cubicBezTo>
                  <a:cubicBezTo>
                    <a:pt x="234482" y="4156"/>
                    <a:pt x="236149" y="4252"/>
                    <a:pt x="237756" y="4359"/>
                  </a:cubicBezTo>
                  <a:cubicBezTo>
                    <a:pt x="239352" y="4478"/>
                    <a:pt x="240911" y="4609"/>
                    <a:pt x="242459" y="4752"/>
                  </a:cubicBezTo>
                  <a:cubicBezTo>
                    <a:pt x="244007" y="4906"/>
                    <a:pt x="245555" y="5061"/>
                    <a:pt x="247126" y="5204"/>
                  </a:cubicBezTo>
                  <a:cubicBezTo>
                    <a:pt x="248698" y="5359"/>
                    <a:pt x="250281" y="5490"/>
                    <a:pt x="251889" y="5621"/>
                  </a:cubicBezTo>
                  <a:cubicBezTo>
                    <a:pt x="253496" y="5752"/>
                    <a:pt x="255115" y="5859"/>
                    <a:pt x="256711" y="5954"/>
                  </a:cubicBezTo>
                  <a:cubicBezTo>
                    <a:pt x="260056" y="6049"/>
                    <a:pt x="263259" y="6145"/>
                    <a:pt x="266260" y="6168"/>
                  </a:cubicBezTo>
                  <a:cubicBezTo>
                    <a:pt x="269296" y="6168"/>
                    <a:pt x="272022" y="6168"/>
                    <a:pt x="274415" y="6168"/>
                  </a:cubicBezTo>
                  <a:lnTo>
                    <a:pt x="285643" y="6168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23"/>
            <p:cNvSpPr/>
            <p:nvPr/>
          </p:nvSpPr>
          <p:spPr>
            <a:xfrm>
              <a:off x="239463" y="2644525"/>
              <a:ext cx="7141075" cy="257500"/>
            </a:xfrm>
            <a:custGeom>
              <a:rect b="b" l="l" r="r" t="t"/>
              <a:pathLst>
                <a:path extrusionOk="0" fill="none" h="10300" w="285643">
                  <a:moveTo>
                    <a:pt x="0" y="8204"/>
                  </a:moveTo>
                  <a:lnTo>
                    <a:pt x="14478" y="8204"/>
                  </a:lnTo>
                  <a:lnTo>
                    <a:pt x="24896" y="8204"/>
                  </a:lnTo>
                  <a:cubicBezTo>
                    <a:pt x="28754" y="8204"/>
                    <a:pt x="33016" y="8204"/>
                    <a:pt x="37648" y="8156"/>
                  </a:cubicBezTo>
                  <a:cubicBezTo>
                    <a:pt x="39969" y="8132"/>
                    <a:pt x="42458" y="8061"/>
                    <a:pt x="45161" y="7882"/>
                  </a:cubicBezTo>
                  <a:cubicBezTo>
                    <a:pt x="47887" y="7680"/>
                    <a:pt x="50876" y="7346"/>
                    <a:pt x="54114" y="6846"/>
                  </a:cubicBezTo>
                  <a:cubicBezTo>
                    <a:pt x="57364" y="6346"/>
                    <a:pt x="60829" y="5727"/>
                    <a:pt x="64437" y="5013"/>
                  </a:cubicBezTo>
                  <a:cubicBezTo>
                    <a:pt x="68044" y="4310"/>
                    <a:pt x="71735" y="3584"/>
                    <a:pt x="75414" y="2893"/>
                  </a:cubicBezTo>
                  <a:cubicBezTo>
                    <a:pt x="79093" y="2191"/>
                    <a:pt x="82713" y="1584"/>
                    <a:pt x="86201" y="1107"/>
                  </a:cubicBezTo>
                  <a:cubicBezTo>
                    <a:pt x="89702" y="631"/>
                    <a:pt x="93048" y="310"/>
                    <a:pt x="96226" y="155"/>
                  </a:cubicBezTo>
                  <a:cubicBezTo>
                    <a:pt x="99417" y="0"/>
                    <a:pt x="102430" y="12"/>
                    <a:pt x="105263" y="179"/>
                  </a:cubicBezTo>
                  <a:cubicBezTo>
                    <a:pt x="108085" y="369"/>
                    <a:pt x="110728" y="703"/>
                    <a:pt x="113241" y="1155"/>
                  </a:cubicBezTo>
                  <a:cubicBezTo>
                    <a:pt x="115741" y="1607"/>
                    <a:pt x="118146" y="2155"/>
                    <a:pt x="120480" y="2762"/>
                  </a:cubicBezTo>
                  <a:cubicBezTo>
                    <a:pt x="122813" y="3381"/>
                    <a:pt x="125111" y="4024"/>
                    <a:pt x="127433" y="4679"/>
                  </a:cubicBezTo>
                  <a:cubicBezTo>
                    <a:pt x="129754" y="5322"/>
                    <a:pt x="132112" y="5953"/>
                    <a:pt x="134577" y="6513"/>
                  </a:cubicBezTo>
                  <a:cubicBezTo>
                    <a:pt x="137053" y="7072"/>
                    <a:pt x="139660" y="7525"/>
                    <a:pt x="142387" y="7894"/>
                  </a:cubicBezTo>
                  <a:cubicBezTo>
                    <a:pt x="145245" y="8156"/>
                    <a:pt x="148233" y="8311"/>
                    <a:pt x="151329" y="8394"/>
                  </a:cubicBezTo>
                  <a:cubicBezTo>
                    <a:pt x="154496" y="8442"/>
                    <a:pt x="157734" y="8537"/>
                    <a:pt x="161044" y="8715"/>
                  </a:cubicBezTo>
                  <a:cubicBezTo>
                    <a:pt x="164366" y="8894"/>
                    <a:pt x="167795" y="9108"/>
                    <a:pt x="171355" y="9347"/>
                  </a:cubicBezTo>
                  <a:cubicBezTo>
                    <a:pt x="174927" y="9573"/>
                    <a:pt x="178606" y="9799"/>
                    <a:pt x="182309" y="9978"/>
                  </a:cubicBezTo>
                  <a:cubicBezTo>
                    <a:pt x="186000" y="10168"/>
                    <a:pt x="189667" y="10275"/>
                    <a:pt x="193251" y="10287"/>
                  </a:cubicBezTo>
                  <a:cubicBezTo>
                    <a:pt x="196834" y="10299"/>
                    <a:pt x="200323" y="10204"/>
                    <a:pt x="203668" y="10073"/>
                  </a:cubicBezTo>
                  <a:cubicBezTo>
                    <a:pt x="207026" y="9954"/>
                    <a:pt x="210217" y="9799"/>
                    <a:pt x="213205" y="9644"/>
                  </a:cubicBezTo>
                  <a:cubicBezTo>
                    <a:pt x="216206" y="9489"/>
                    <a:pt x="219004" y="9347"/>
                    <a:pt x="221623" y="9216"/>
                  </a:cubicBezTo>
                  <a:cubicBezTo>
                    <a:pt x="224242" y="9085"/>
                    <a:pt x="226695" y="8966"/>
                    <a:pt x="229005" y="8882"/>
                  </a:cubicBezTo>
                  <a:cubicBezTo>
                    <a:pt x="231327" y="8799"/>
                    <a:pt x="233541" y="8739"/>
                    <a:pt x="235696" y="8704"/>
                  </a:cubicBezTo>
                  <a:cubicBezTo>
                    <a:pt x="237839" y="8668"/>
                    <a:pt x="239947" y="8656"/>
                    <a:pt x="242066" y="8644"/>
                  </a:cubicBezTo>
                  <a:cubicBezTo>
                    <a:pt x="244174" y="8632"/>
                    <a:pt x="246281" y="8596"/>
                    <a:pt x="248376" y="8573"/>
                  </a:cubicBezTo>
                  <a:cubicBezTo>
                    <a:pt x="250484" y="8549"/>
                    <a:pt x="252591" y="8513"/>
                    <a:pt x="254675" y="8454"/>
                  </a:cubicBezTo>
                  <a:cubicBezTo>
                    <a:pt x="256747" y="8382"/>
                    <a:pt x="258783" y="8311"/>
                    <a:pt x="260723" y="8275"/>
                  </a:cubicBezTo>
                  <a:cubicBezTo>
                    <a:pt x="264605" y="8204"/>
                    <a:pt x="268093" y="8204"/>
                    <a:pt x="271153" y="8204"/>
                  </a:cubicBezTo>
                  <a:lnTo>
                    <a:pt x="285643" y="8204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23"/>
            <p:cNvSpPr/>
            <p:nvPr/>
          </p:nvSpPr>
          <p:spPr>
            <a:xfrm>
              <a:off x="239463" y="2863300"/>
              <a:ext cx="7141075" cy="313150"/>
            </a:xfrm>
            <a:custGeom>
              <a:rect b="b" l="l" r="r" t="t"/>
              <a:pathLst>
                <a:path extrusionOk="0" fill="none" h="12526" w="285643">
                  <a:moveTo>
                    <a:pt x="0" y="9597"/>
                  </a:moveTo>
                  <a:lnTo>
                    <a:pt x="14478" y="9597"/>
                  </a:lnTo>
                  <a:lnTo>
                    <a:pt x="24896" y="9597"/>
                  </a:lnTo>
                  <a:cubicBezTo>
                    <a:pt x="28754" y="9597"/>
                    <a:pt x="32992" y="9597"/>
                    <a:pt x="37636" y="9549"/>
                  </a:cubicBezTo>
                  <a:cubicBezTo>
                    <a:pt x="39958" y="9525"/>
                    <a:pt x="42470" y="9418"/>
                    <a:pt x="45220" y="9204"/>
                  </a:cubicBezTo>
                  <a:cubicBezTo>
                    <a:pt x="47959" y="8977"/>
                    <a:pt x="50971" y="8608"/>
                    <a:pt x="54257" y="8061"/>
                  </a:cubicBezTo>
                  <a:cubicBezTo>
                    <a:pt x="57555" y="7513"/>
                    <a:pt x="61091" y="6822"/>
                    <a:pt x="64830" y="6013"/>
                  </a:cubicBezTo>
                  <a:cubicBezTo>
                    <a:pt x="68556" y="5215"/>
                    <a:pt x="72402" y="4358"/>
                    <a:pt x="76284" y="3536"/>
                  </a:cubicBezTo>
                  <a:cubicBezTo>
                    <a:pt x="80153" y="2703"/>
                    <a:pt x="83975" y="1953"/>
                    <a:pt x="87642" y="1346"/>
                  </a:cubicBezTo>
                  <a:cubicBezTo>
                    <a:pt x="91309" y="750"/>
                    <a:pt x="94774" y="345"/>
                    <a:pt x="97989" y="179"/>
                  </a:cubicBezTo>
                  <a:cubicBezTo>
                    <a:pt x="101191" y="0"/>
                    <a:pt x="104132" y="72"/>
                    <a:pt x="106847" y="334"/>
                  </a:cubicBezTo>
                  <a:cubicBezTo>
                    <a:pt x="109573" y="596"/>
                    <a:pt x="112109" y="1012"/>
                    <a:pt x="114526" y="1548"/>
                  </a:cubicBezTo>
                  <a:cubicBezTo>
                    <a:pt x="116955" y="2084"/>
                    <a:pt x="119277" y="2715"/>
                    <a:pt x="121563" y="3393"/>
                  </a:cubicBezTo>
                  <a:cubicBezTo>
                    <a:pt x="123849" y="4072"/>
                    <a:pt x="126123" y="4787"/>
                    <a:pt x="128421" y="5489"/>
                  </a:cubicBezTo>
                  <a:cubicBezTo>
                    <a:pt x="130719" y="6191"/>
                    <a:pt x="133076" y="6870"/>
                    <a:pt x="135541" y="7477"/>
                  </a:cubicBezTo>
                  <a:cubicBezTo>
                    <a:pt x="138006" y="8096"/>
                    <a:pt x="140637" y="8597"/>
                    <a:pt x="143459" y="8954"/>
                  </a:cubicBezTo>
                  <a:cubicBezTo>
                    <a:pt x="146292" y="9299"/>
                    <a:pt x="149340" y="9478"/>
                    <a:pt x="152495" y="9561"/>
                  </a:cubicBezTo>
                  <a:cubicBezTo>
                    <a:pt x="155722" y="9597"/>
                    <a:pt x="158949" y="9680"/>
                    <a:pt x="162151" y="9859"/>
                  </a:cubicBezTo>
                  <a:cubicBezTo>
                    <a:pt x="165342" y="10037"/>
                    <a:pt x="168521" y="10287"/>
                    <a:pt x="171688" y="10549"/>
                  </a:cubicBezTo>
                  <a:cubicBezTo>
                    <a:pt x="174867" y="10823"/>
                    <a:pt x="178070" y="11097"/>
                    <a:pt x="181297" y="11359"/>
                  </a:cubicBezTo>
                  <a:cubicBezTo>
                    <a:pt x="184523" y="11621"/>
                    <a:pt x="187750" y="11859"/>
                    <a:pt x="190953" y="12037"/>
                  </a:cubicBezTo>
                  <a:cubicBezTo>
                    <a:pt x="194155" y="12228"/>
                    <a:pt x="197311" y="12359"/>
                    <a:pt x="200394" y="12430"/>
                  </a:cubicBezTo>
                  <a:cubicBezTo>
                    <a:pt x="203490" y="12502"/>
                    <a:pt x="206502" y="12526"/>
                    <a:pt x="209419" y="12478"/>
                  </a:cubicBezTo>
                  <a:cubicBezTo>
                    <a:pt x="212324" y="12442"/>
                    <a:pt x="215146" y="12359"/>
                    <a:pt x="217873" y="12240"/>
                  </a:cubicBezTo>
                  <a:cubicBezTo>
                    <a:pt x="220599" y="12121"/>
                    <a:pt x="223242" y="11966"/>
                    <a:pt x="225826" y="11811"/>
                  </a:cubicBezTo>
                  <a:cubicBezTo>
                    <a:pt x="228398" y="11656"/>
                    <a:pt x="230922" y="11502"/>
                    <a:pt x="233410" y="11323"/>
                  </a:cubicBezTo>
                  <a:cubicBezTo>
                    <a:pt x="235899" y="11156"/>
                    <a:pt x="238363" y="10966"/>
                    <a:pt x="240792" y="10763"/>
                  </a:cubicBezTo>
                  <a:cubicBezTo>
                    <a:pt x="243221" y="10573"/>
                    <a:pt x="245614" y="10371"/>
                    <a:pt x="247936" y="10204"/>
                  </a:cubicBezTo>
                  <a:cubicBezTo>
                    <a:pt x="250258" y="10037"/>
                    <a:pt x="252484" y="9906"/>
                    <a:pt x="254627" y="9799"/>
                  </a:cubicBezTo>
                  <a:cubicBezTo>
                    <a:pt x="256758" y="9704"/>
                    <a:pt x="258806" y="9632"/>
                    <a:pt x="260747" y="9597"/>
                  </a:cubicBezTo>
                  <a:cubicBezTo>
                    <a:pt x="264617" y="9597"/>
                    <a:pt x="268105" y="9597"/>
                    <a:pt x="271153" y="9597"/>
                  </a:cubicBezTo>
                  <a:lnTo>
                    <a:pt x="285643" y="9597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23"/>
            <p:cNvSpPr/>
            <p:nvPr/>
          </p:nvSpPr>
          <p:spPr>
            <a:xfrm>
              <a:off x="239463" y="3123750"/>
              <a:ext cx="7141075" cy="293500"/>
            </a:xfrm>
            <a:custGeom>
              <a:rect b="b" l="l" r="r" t="t"/>
              <a:pathLst>
                <a:path extrusionOk="0" fill="none" h="11740" w="285643">
                  <a:moveTo>
                    <a:pt x="0" y="9323"/>
                  </a:moveTo>
                  <a:lnTo>
                    <a:pt x="14478" y="9323"/>
                  </a:lnTo>
                  <a:lnTo>
                    <a:pt x="24896" y="9323"/>
                  </a:lnTo>
                  <a:cubicBezTo>
                    <a:pt x="28754" y="9323"/>
                    <a:pt x="32992" y="9323"/>
                    <a:pt x="37636" y="9275"/>
                  </a:cubicBezTo>
                  <a:cubicBezTo>
                    <a:pt x="39969" y="9251"/>
                    <a:pt x="42458" y="9156"/>
                    <a:pt x="45172" y="8966"/>
                  </a:cubicBezTo>
                  <a:cubicBezTo>
                    <a:pt x="47875" y="8775"/>
                    <a:pt x="50816" y="8454"/>
                    <a:pt x="54043" y="7954"/>
                  </a:cubicBezTo>
                  <a:cubicBezTo>
                    <a:pt x="57257" y="7465"/>
                    <a:pt x="60734" y="6811"/>
                    <a:pt x="64425" y="6037"/>
                  </a:cubicBezTo>
                  <a:cubicBezTo>
                    <a:pt x="68116" y="5275"/>
                    <a:pt x="71950" y="4429"/>
                    <a:pt x="75831" y="3596"/>
                  </a:cubicBezTo>
                  <a:cubicBezTo>
                    <a:pt x="79713" y="2750"/>
                    <a:pt x="83546" y="1988"/>
                    <a:pt x="87237" y="1381"/>
                  </a:cubicBezTo>
                  <a:cubicBezTo>
                    <a:pt x="90928" y="762"/>
                    <a:pt x="94405" y="345"/>
                    <a:pt x="97608" y="179"/>
                  </a:cubicBezTo>
                  <a:cubicBezTo>
                    <a:pt x="100810" y="0"/>
                    <a:pt x="103739" y="83"/>
                    <a:pt x="106442" y="357"/>
                  </a:cubicBezTo>
                  <a:cubicBezTo>
                    <a:pt x="109133" y="631"/>
                    <a:pt x="111657" y="1084"/>
                    <a:pt x="114050" y="1631"/>
                  </a:cubicBezTo>
                  <a:cubicBezTo>
                    <a:pt x="116455" y="2191"/>
                    <a:pt x="118765" y="2834"/>
                    <a:pt x="121051" y="3524"/>
                  </a:cubicBezTo>
                  <a:cubicBezTo>
                    <a:pt x="123325" y="4215"/>
                    <a:pt x="125611" y="4929"/>
                    <a:pt x="127933" y="5620"/>
                  </a:cubicBezTo>
                  <a:cubicBezTo>
                    <a:pt x="130243" y="6322"/>
                    <a:pt x="132636" y="6977"/>
                    <a:pt x="135160" y="7561"/>
                  </a:cubicBezTo>
                  <a:cubicBezTo>
                    <a:pt x="137672" y="8132"/>
                    <a:pt x="140363" y="8596"/>
                    <a:pt x="143280" y="8882"/>
                  </a:cubicBezTo>
                  <a:cubicBezTo>
                    <a:pt x="146197" y="9180"/>
                    <a:pt x="149340" y="9287"/>
                    <a:pt x="152555" y="9323"/>
                  </a:cubicBezTo>
                  <a:cubicBezTo>
                    <a:pt x="155793" y="9323"/>
                    <a:pt x="159020" y="9335"/>
                    <a:pt x="162223" y="9418"/>
                  </a:cubicBezTo>
                  <a:cubicBezTo>
                    <a:pt x="165414" y="9501"/>
                    <a:pt x="168581" y="9668"/>
                    <a:pt x="171724" y="9870"/>
                  </a:cubicBezTo>
                  <a:cubicBezTo>
                    <a:pt x="174855" y="10073"/>
                    <a:pt x="177975" y="10299"/>
                    <a:pt x="181059" y="10537"/>
                  </a:cubicBezTo>
                  <a:cubicBezTo>
                    <a:pt x="184142" y="10763"/>
                    <a:pt x="187214" y="10978"/>
                    <a:pt x="190250" y="11156"/>
                  </a:cubicBezTo>
                  <a:cubicBezTo>
                    <a:pt x="193298" y="11347"/>
                    <a:pt x="196322" y="11490"/>
                    <a:pt x="199311" y="11585"/>
                  </a:cubicBezTo>
                  <a:cubicBezTo>
                    <a:pt x="202299" y="11692"/>
                    <a:pt x="205252" y="11740"/>
                    <a:pt x="208157" y="11728"/>
                  </a:cubicBezTo>
                  <a:cubicBezTo>
                    <a:pt x="211062" y="11728"/>
                    <a:pt x="213932" y="11668"/>
                    <a:pt x="216765" y="11573"/>
                  </a:cubicBezTo>
                  <a:cubicBezTo>
                    <a:pt x="219599" y="11478"/>
                    <a:pt x="222385" y="11335"/>
                    <a:pt x="225124" y="11168"/>
                  </a:cubicBezTo>
                  <a:cubicBezTo>
                    <a:pt x="227874" y="10990"/>
                    <a:pt x="230553" y="10799"/>
                    <a:pt x="233184" y="10597"/>
                  </a:cubicBezTo>
                  <a:cubicBezTo>
                    <a:pt x="235803" y="10394"/>
                    <a:pt x="238351" y="10204"/>
                    <a:pt x="240840" y="10037"/>
                  </a:cubicBezTo>
                  <a:cubicBezTo>
                    <a:pt x="243316" y="9859"/>
                    <a:pt x="245709" y="9716"/>
                    <a:pt x="248019" y="9608"/>
                  </a:cubicBezTo>
                  <a:cubicBezTo>
                    <a:pt x="252627" y="9406"/>
                    <a:pt x="256889" y="9335"/>
                    <a:pt x="260747" y="9323"/>
                  </a:cubicBezTo>
                  <a:lnTo>
                    <a:pt x="271165" y="9323"/>
                  </a:lnTo>
                  <a:lnTo>
                    <a:pt x="285643" y="9323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23"/>
            <p:cNvSpPr/>
            <p:nvPr/>
          </p:nvSpPr>
          <p:spPr>
            <a:xfrm>
              <a:off x="239463" y="3431225"/>
              <a:ext cx="7141075" cy="211350"/>
            </a:xfrm>
            <a:custGeom>
              <a:rect b="b" l="l" r="r" t="t"/>
              <a:pathLst>
                <a:path extrusionOk="0" fill="none" h="8454" w="285643">
                  <a:moveTo>
                    <a:pt x="0" y="7168"/>
                  </a:moveTo>
                  <a:lnTo>
                    <a:pt x="14478" y="7168"/>
                  </a:lnTo>
                  <a:lnTo>
                    <a:pt x="24896" y="7168"/>
                  </a:lnTo>
                  <a:cubicBezTo>
                    <a:pt x="28754" y="7168"/>
                    <a:pt x="32992" y="7168"/>
                    <a:pt x="37600" y="7144"/>
                  </a:cubicBezTo>
                  <a:cubicBezTo>
                    <a:pt x="39898" y="7132"/>
                    <a:pt x="42339" y="7084"/>
                    <a:pt x="44922" y="6977"/>
                  </a:cubicBezTo>
                  <a:cubicBezTo>
                    <a:pt x="47518" y="6870"/>
                    <a:pt x="50292" y="6680"/>
                    <a:pt x="53293" y="6370"/>
                  </a:cubicBezTo>
                  <a:cubicBezTo>
                    <a:pt x="56293" y="6061"/>
                    <a:pt x="59508" y="5608"/>
                    <a:pt x="62937" y="5037"/>
                  </a:cubicBezTo>
                  <a:cubicBezTo>
                    <a:pt x="66378" y="4465"/>
                    <a:pt x="69973" y="3810"/>
                    <a:pt x="73640" y="3132"/>
                  </a:cubicBezTo>
                  <a:cubicBezTo>
                    <a:pt x="77319" y="2453"/>
                    <a:pt x="80998" y="1810"/>
                    <a:pt x="84582" y="1274"/>
                  </a:cubicBezTo>
                  <a:cubicBezTo>
                    <a:pt x="88166" y="738"/>
                    <a:pt x="91595" y="369"/>
                    <a:pt x="94810" y="179"/>
                  </a:cubicBezTo>
                  <a:cubicBezTo>
                    <a:pt x="98036" y="0"/>
                    <a:pt x="101037" y="12"/>
                    <a:pt x="103835" y="215"/>
                  </a:cubicBezTo>
                  <a:cubicBezTo>
                    <a:pt x="106633" y="417"/>
                    <a:pt x="109264" y="774"/>
                    <a:pt x="111788" y="1239"/>
                  </a:cubicBezTo>
                  <a:cubicBezTo>
                    <a:pt x="114300" y="1703"/>
                    <a:pt x="116753" y="2251"/>
                    <a:pt x="119158" y="2834"/>
                  </a:cubicBezTo>
                  <a:cubicBezTo>
                    <a:pt x="121575" y="3429"/>
                    <a:pt x="123992" y="4036"/>
                    <a:pt x="126468" y="4620"/>
                  </a:cubicBezTo>
                  <a:cubicBezTo>
                    <a:pt x="128945" y="5203"/>
                    <a:pt x="131505" y="5727"/>
                    <a:pt x="134219" y="6168"/>
                  </a:cubicBezTo>
                  <a:cubicBezTo>
                    <a:pt x="136922" y="6596"/>
                    <a:pt x="139827" y="6894"/>
                    <a:pt x="142887" y="7084"/>
                  </a:cubicBezTo>
                  <a:cubicBezTo>
                    <a:pt x="146066" y="7156"/>
                    <a:pt x="149316" y="7168"/>
                    <a:pt x="152555" y="7168"/>
                  </a:cubicBezTo>
                  <a:lnTo>
                    <a:pt x="161032" y="7168"/>
                  </a:lnTo>
                  <a:cubicBezTo>
                    <a:pt x="163854" y="7180"/>
                    <a:pt x="166664" y="7192"/>
                    <a:pt x="169438" y="7251"/>
                  </a:cubicBezTo>
                  <a:cubicBezTo>
                    <a:pt x="172224" y="7299"/>
                    <a:pt x="174986" y="7394"/>
                    <a:pt x="177713" y="7501"/>
                  </a:cubicBezTo>
                  <a:cubicBezTo>
                    <a:pt x="180451" y="7620"/>
                    <a:pt x="183166" y="7739"/>
                    <a:pt x="185857" y="7870"/>
                  </a:cubicBezTo>
                  <a:cubicBezTo>
                    <a:pt x="188548" y="7989"/>
                    <a:pt x="191226" y="8097"/>
                    <a:pt x="193870" y="8192"/>
                  </a:cubicBezTo>
                  <a:cubicBezTo>
                    <a:pt x="196513" y="8287"/>
                    <a:pt x="199144" y="8358"/>
                    <a:pt x="201740" y="8394"/>
                  </a:cubicBezTo>
                  <a:cubicBezTo>
                    <a:pt x="204347" y="8442"/>
                    <a:pt x="206919" y="8454"/>
                    <a:pt x="209467" y="8442"/>
                  </a:cubicBezTo>
                  <a:cubicBezTo>
                    <a:pt x="212003" y="8430"/>
                    <a:pt x="214527" y="8382"/>
                    <a:pt x="217003" y="8323"/>
                  </a:cubicBezTo>
                  <a:cubicBezTo>
                    <a:pt x="219480" y="8251"/>
                    <a:pt x="221933" y="8168"/>
                    <a:pt x="224326" y="8073"/>
                  </a:cubicBezTo>
                  <a:cubicBezTo>
                    <a:pt x="226731" y="7977"/>
                    <a:pt x="229088" y="7870"/>
                    <a:pt x="231398" y="7763"/>
                  </a:cubicBezTo>
                  <a:cubicBezTo>
                    <a:pt x="236018" y="7561"/>
                    <a:pt x="240423" y="7382"/>
                    <a:pt x="244578" y="7287"/>
                  </a:cubicBezTo>
                  <a:cubicBezTo>
                    <a:pt x="248734" y="7180"/>
                    <a:pt x="252627" y="7168"/>
                    <a:pt x="256246" y="7168"/>
                  </a:cubicBezTo>
                  <a:lnTo>
                    <a:pt x="266260" y="7168"/>
                  </a:lnTo>
                  <a:lnTo>
                    <a:pt x="285643" y="7168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23"/>
            <p:cNvSpPr/>
            <p:nvPr/>
          </p:nvSpPr>
          <p:spPr>
            <a:xfrm>
              <a:off x="239463" y="3762500"/>
              <a:ext cx="7141075" cy="110175"/>
            </a:xfrm>
            <a:custGeom>
              <a:rect b="b" l="l" r="r" t="t"/>
              <a:pathLst>
                <a:path extrusionOk="0" fill="none" h="4407" w="285643">
                  <a:moveTo>
                    <a:pt x="0" y="4061"/>
                  </a:moveTo>
                  <a:lnTo>
                    <a:pt x="24884" y="4061"/>
                  </a:lnTo>
                  <a:cubicBezTo>
                    <a:pt x="28754" y="4061"/>
                    <a:pt x="32992" y="4061"/>
                    <a:pt x="37552" y="4061"/>
                  </a:cubicBezTo>
                  <a:cubicBezTo>
                    <a:pt x="39838" y="4061"/>
                    <a:pt x="42220" y="4049"/>
                    <a:pt x="44708" y="4013"/>
                  </a:cubicBezTo>
                  <a:cubicBezTo>
                    <a:pt x="47197" y="3989"/>
                    <a:pt x="49816" y="3918"/>
                    <a:pt x="52566" y="3787"/>
                  </a:cubicBezTo>
                  <a:cubicBezTo>
                    <a:pt x="55329" y="3656"/>
                    <a:pt x="58234" y="3466"/>
                    <a:pt x="61305" y="3180"/>
                  </a:cubicBezTo>
                  <a:cubicBezTo>
                    <a:pt x="64377" y="2906"/>
                    <a:pt x="67592" y="2561"/>
                    <a:pt x="70902" y="2168"/>
                  </a:cubicBezTo>
                  <a:cubicBezTo>
                    <a:pt x="74224" y="1763"/>
                    <a:pt x="77593" y="1358"/>
                    <a:pt x="80963" y="1001"/>
                  </a:cubicBezTo>
                  <a:cubicBezTo>
                    <a:pt x="84320" y="632"/>
                    <a:pt x="87630" y="358"/>
                    <a:pt x="90821" y="191"/>
                  </a:cubicBezTo>
                  <a:cubicBezTo>
                    <a:pt x="94012" y="37"/>
                    <a:pt x="97072" y="1"/>
                    <a:pt x="100001" y="96"/>
                  </a:cubicBezTo>
                  <a:cubicBezTo>
                    <a:pt x="102942" y="191"/>
                    <a:pt x="105751" y="406"/>
                    <a:pt x="108490" y="715"/>
                  </a:cubicBezTo>
                  <a:cubicBezTo>
                    <a:pt x="111216" y="1013"/>
                    <a:pt x="113895" y="1382"/>
                    <a:pt x="116562" y="1787"/>
                  </a:cubicBezTo>
                  <a:cubicBezTo>
                    <a:pt x="119229" y="2192"/>
                    <a:pt x="121920" y="2585"/>
                    <a:pt x="124682" y="2954"/>
                  </a:cubicBezTo>
                  <a:cubicBezTo>
                    <a:pt x="127433" y="3323"/>
                    <a:pt x="130302" y="3620"/>
                    <a:pt x="133338" y="3811"/>
                  </a:cubicBezTo>
                  <a:cubicBezTo>
                    <a:pt x="136374" y="4001"/>
                    <a:pt x="139565" y="4061"/>
                    <a:pt x="142816" y="4061"/>
                  </a:cubicBezTo>
                  <a:cubicBezTo>
                    <a:pt x="146066" y="4061"/>
                    <a:pt x="149305" y="4061"/>
                    <a:pt x="152543" y="4061"/>
                  </a:cubicBezTo>
                  <a:lnTo>
                    <a:pt x="161032" y="4061"/>
                  </a:lnTo>
                  <a:lnTo>
                    <a:pt x="169462" y="4061"/>
                  </a:lnTo>
                  <a:cubicBezTo>
                    <a:pt x="172248" y="4061"/>
                    <a:pt x="175034" y="4073"/>
                    <a:pt x="177784" y="4085"/>
                  </a:cubicBezTo>
                  <a:cubicBezTo>
                    <a:pt x="180547" y="4109"/>
                    <a:pt x="183285" y="4132"/>
                    <a:pt x="186000" y="4168"/>
                  </a:cubicBezTo>
                  <a:cubicBezTo>
                    <a:pt x="188702" y="4216"/>
                    <a:pt x="191393" y="4251"/>
                    <a:pt x="194048" y="4299"/>
                  </a:cubicBezTo>
                  <a:cubicBezTo>
                    <a:pt x="196715" y="4335"/>
                    <a:pt x="199347" y="4370"/>
                    <a:pt x="201954" y="4382"/>
                  </a:cubicBezTo>
                  <a:cubicBezTo>
                    <a:pt x="204561" y="4406"/>
                    <a:pt x="207133" y="4406"/>
                    <a:pt x="209681" y="4406"/>
                  </a:cubicBezTo>
                  <a:cubicBezTo>
                    <a:pt x="212229" y="4394"/>
                    <a:pt x="214741" y="4370"/>
                    <a:pt x="217206" y="4347"/>
                  </a:cubicBezTo>
                  <a:cubicBezTo>
                    <a:pt x="219682" y="4311"/>
                    <a:pt x="222111" y="4275"/>
                    <a:pt x="224504" y="4240"/>
                  </a:cubicBezTo>
                  <a:cubicBezTo>
                    <a:pt x="226886" y="4204"/>
                    <a:pt x="229231" y="4168"/>
                    <a:pt x="231517" y="4132"/>
                  </a:cubicBezTo>
                  <a:cubicBezTo>
                    <a:pt x="236101" y="4085"/>
                    <a:pt x="240471" y="4073"/>
                    <a:pt x="244602" y="4073"/>
                  </a:cubicBezTo>
                  <a:lnTo>
                    <a:pt x="256246" y="4073"/>
                  </a:lnTo>
                  <a:lnTo>
                    <a:pt x="285643" y="4073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23"/>
            <p:cNvSpPr/>
            <p:nvPr/>
          </p:nvSpPr>
          <p:spPr>
            <a:xfrm>
              <a:off x="239463" y="4083675"/>
              <a:ext cx="7141075" cy="34250"/>
            </a:xfrm>
            <a:custGeom>
              <a:rect b="b" l="l" r="r" t="t"/>
              <a:pathLst>
                <a:path extrusionOk="0" fill="none" h="1370" w="285643">
                  <a:moveTo>
                    <a:pt x="0" y="1358"/>
                  </a:moveTo>
                  <a:lnTo>
                    <a:pt x="37552" y="1358"/>
                  </a:lnTo>
                  <a:cubicBezTo>
                    <a:pt x="39827" y="1358"/>
                    <a:pt x="42196" y="1358"/>
                    <a:pt x="44637" y="1358"/>
                  </a:cubicBezTo>
                  <a:cubicBezTo>
                    <a:pt x="47066" y="1358"/>
                    <a:pt x="49602" y="1346"/>
                    <a:pt x="52209" y="1322"/>
                  </a:cubicBezTo>
                  <a:cubicBezTo>
                    <a:pt x="54828" y="1299"/>
                    <a:pt x="57543" y="1251"/>
                    <a:pt x="60353" y="1179"/>
                  </a:cubicBezTo>
                  <a:cubicBezTo>
                    <a:pt x="63163" y="1108"/>
                    <a:pt x="66068" y="1001"/>
                    <a:pt x="69056" y="870"/>
                  </a:cubicBezTo>
                  <a:cubicBezTo>
                    <a:pt x="72045" y="739"/>
                    <a:pt x="75105" y="596"/>
                    <a:pt x="78212" y="453"/>
                  </a:cubicBezTo>
                  <a:cubicBezTo>
                    <a:pt x="81308" y="310"/>
                    <a:pt x="84427" y="179"/>
                    <a:pt x="87511" y="108"/>
                  </a:cubicBezTo>
                  <a:cubicBezTo>
                    <a:pt x="90607" y="25"/>
                    <a:pt x="93667" y="1"/>
                    <a:pt x="96679" y="36"/>
                  </a:cubicBezTo>
                  <a:cubicBezTo>
                    <a:pt x="99703" y="72"/>
                    <a:pt x="102680" y="167"/>
                    <a:pt x="105621" y="310"/>
                  </a:cubicBezTo>
                  <a:cubicBezTo>
                    <a:pt x="108573" y="441"/>
                    <a:pt x="111514" y="620"/>
                    <a:pt x="114479" y="787"/>
                  </a:cubicBezTo>
                  <a:cubicBezTo>
                    <a:pt x="117443" y="953"/>
                    <a:pt x="120468" y="1108"/>
                    <a:pt x="123563" y="1215"/>
                  </a:cubicBezTo>
                  <a:cubicBezTo>
                    <a:pt x="126659" y="1310"/>
                    <a:pt x="129850" y="1346"/>
                    <a:pt x="133088" y="1358"/>
                  </a:cubicBezTo>
                  <a:cubicBezTo>
                    <a:pt x="136327" y="1358"/>
                    <a:pt x="139577" y="1358"/>
                    <a:pt x="142816" y="1370"/>
                  </a:cubicBezTo>
                  <a:lnTo>
                    <a:pt x="178189" y="1370"/>
                  </a:lnTo>
                  <a:lnTo>
                    <a:pt x="186809" y="1370"/>
                  </a:lnTo>
                  <a:lnTo>
                    <a:pt x="195263" y="1370"/>
                  </a:lnTo>
                  <a:cubicBezTo>
                    <a:pt x="198049" y="1370"/>
                    <a:pt x="200811" y="1370"/>
                    <a:pt x="203526" y="1370"/>
                  </a:cubicBezTo>
                  <a:cubicBezTo>
                    <a:pt x="206252" y="1370"/>
                    <a:pt x="208931" y="1370"/>
                    <a:pt x="211586" y="1370"/>
                  </a:cubicBezTo>
                  <a:cubicBezTo>
                    <a:pt x="214229" y="1370"/>
                    <a:pt x="216825" y="1370"/>
                    <a:pt x="219385" y="1370"/>
                  </a:cubicBezTo>
                  <a:lnTo>
                    <a:pt x="226921" y="1370"/>
                  </a:lnTo>
                  <a:lnTo>
                    <a:pt x="234137" y="1370"/>
                  </a:lnTo>
                  <a:lnTo>
                    <a:pt x="285643" y="1370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23"/>
            <p:cNvSpPr/>
            <p:nvPr/>
          </p:nvSpPr>
          <p:spPr>
            <a:xfrm>
              <a:off x="239463" y="4367350"/>
              <a:ext cx="7141075" cy="3900"/>
            </a:xfrm>
            <a:custGeom>
              <a:rect b="b" l="l" r="r" t="t"/>
              <a:pathLst>
                <a:path extrusionOk="0" fill="none" h="156" w="285643">
                  <a:moveTo>
                    <a:pt x="0" y="155"/>
                  </a:moveTo>
                  <a:lnTo>
                    <a:pt x="44625" y="155"/>
                  </a:lnTo>
                  <a:lnTo>
                    <a:pt x="52150" y="155"/>
                  </a:lnTo>
                  <a:cubicBezTo>
                    <a:pt x="54721" y="155"/>
                    <a:pt x="57364" y="155"/>
                    <a:pt x="60079" y="155"/>
                  </a:cubicBezTo>
                  <a:cubicBezTo>
                    <a:pt x="62794" y="155"/>
                    <a:pt x="65568" y="143"/>
                    <a:pt x="68413" y="119"/>
                  </a:cubicBezTo>
                  <a:cubicBezTo>
                    <a:pt x="71259" y="108"/>
                    <a:pt x="74152" y="96"/>
                    <a:pt x="77105" y="72"/>
                  </a:cubicBezTo>
                  <a:cubicBezTo>
                    <a:pt x="80058" y="48"/>
                    <a:pt x="83046" y="24"/>
                    <a:pt x="86070" y="12"/>
                  </a:cubicBezTo>
                  <a:cubicBezTo>
                    <a:pt x="89083" y="0"/>
                    <a:pt x="92119" y="0"/>
                    <a:pt x="95179" y="12"/>
                  </a:cubicBezTo>
                  <a:cubicBezTo>
                    <a:pt x="98239" y="24"/>
                    <a:pt x="101322" y="48"/>
                    <a:pt x="104418" y="72"/>
                  </a:cubicBezTo>
                  <a:cubicBezTo>
                    <a:pt x="107514" y="96"/>
                    <a:pt x="110645" y="131"/>
                    <a:pt x="113812" y="143"/>
                  </a:cubicBezTo>
                  <a:cubicBezTo>
                    <a:pt x="116967" y="155"/>
                    <a:pt x="120182" y="155"/>
                    <a:pt x="123397" y="155"/>
                  </a:cubicBezTo>
                  <a:lnTo>
                    <a:pt x="133088" y="155"/>
                  </a:lnTo>
                  <a:lnTo>
                    <a:pt x="285643" y="155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23"/>
            <p:cNvSpPr/>
            <p:nvPr/>
          </p:nvSpPr>
          <p:spPr>
            <a:xfrm>
              <a:off x="239463" y="4624825"/>
              <a:ext cx="7141075" cy="25"/>
            </a:xfrm>
            <a:custGeom>
              <a:rect b="b" l="l" r="r" t="t"/>
              <a:pathLst>
                <a:path extrusionOk="0" fill="none" h="1" w="285643">
                  <a:moveTo>
                    <a:pt x="0" y="0"/>
                  </a:moveTo>
                  <a:lnTo>
                    <a:pt x="285643" y="0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23"/>
            <p:cNvSpPr/>
            <p:nvPr/>
          </p:nvSpPr>
          <p:spPr>
            <a:xfrm>
              <a:off x="6976750" y="839225"/>
              <a:ext cx="325" cy="4049050"/>
            </a:xfrm>
            <a:custGeom>
              <a:rect b="b" l="l" r="r" t="t"/>
              <a:pathLst>
                <a:path extrusionOk="0" fill="none" h="161962" w="13">
                  <a:moveTo>
                    <a:pt x="1" y="161961"/>
                  </a:moveTo>
                  <a:lnTo>
                    <a:pt x="1" y="69974"/>
                  </a:lnTo>
                  <a:lnTo>
                    <a:pt x="1" y="64521"/>
                  </a:lnTo>
                  <a:cubicBezTo>
                    <a:pt x="1" y="62711"/>
                    <a:pt x="1" y="60913"/>
                    <a:pt x="13" y="59139"/>
                  </a:cubicBezTo>
                  <a:lnTo>
                    <a:pt x="13" y="53853"/>
                  </a:lnTo>
                  <a:cubicBezTo>
                    <a:pt x="13" y="52102"/>
                    <a:pt x="13" y="50376"/>
                    <a:pt x="1" y="48673"/>
                  </a:cubicBezTo>
                  <a:lnTo>
                    <a:pt x="1" y="43637"/>
                  </a:lnTo>
                  <a:lnTo>
                    <a:pt x="1" y="38756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85" name="Google Shape;1285;p2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86" name="Google Shape;1286;p23"/>
          <p:cNvSpPr/>
          <p:nvPr/>
        </p:nvSpPr>
        <p:spPr>
          <a:xfrm>
            <a:off x="2681513" y="-335995"/>
            <a:ext cx="686100" cy="68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7" name="Google Shape;1287;p23"/>
          <p:cNvSpPr/>
          <p:nvPr/>
        </p:nvSpPr>
        <p:spPr>
          <a:xfrm>
            <a:off x="8527675" y="539507"/>
            <a:ext cx="1176233" cy="1176561"/>
          </a:xfrm>
          <a:custGeom>
            <a:rect b="b" l="l" r="r" t="t"/>
            <a:pathLst>
              <a:path extrusionOk="0" h="46555" w="46542">
                <a:moveTo>
                  <a:pt x="30397" y="26766"/>
                </a:moveTo>
                <a:lnTo>
                  <a:pt x="44446" y="32969"/>
                </a:lnTo>
                <a:lnTo>
                  <a:pt x="44696" y="32398"/>
                </a:lnTo>
                <a:lnTo>
                  <a:pt x="30647" y="26195"/>
                </a:lnTo>
                <a:close/>
                <a:moveTo>
                  <a:pt x="37434" y="41768"/>
                </a:moveTo>
                <a:lnTo>
                  <a:pt x="37934" y="41375"/>
                </a:lnTo>
                <a:lnTo>
                  <a:pt x="28421" y="29314"/>
                </a:lnTo>
                <a:lnTo>
                  <a:pt x="27932" y="29695"/>
                </a:lnTo>
                <a:close/>
                <a:moveTo>
                  <a:pt x="31016" y="25004"/>
                </a:moveTo>
                <a:lnTo>
                  <a:pt x="46125" y="27742"/>
                </a:lnTo>
                <a:lnTo>
                  <a:pt x="46244" y="27123"/>
                </a:lnTo>
                <a:lnTo>
                  <a:pt x="31123" y="24385"/>
                </a:lnTo>
                <a:close/>
                <a:moveTo>
                  <a:pt x="29933" y="27588"/>
                </a:moveTo>
                <a:lnTo>
                  <a:pt x="43161" y="35398"/>
                </a:lnTo>
                <a:lnTo>
                  <a:pt x="43470" y="34862"/>
                </a:lnTo>
                <a:lnTo>
                  <a:pt x="30254" y="27052"/>
                </a:lnTo>
                <a:close/>
                <a:moveTo>
                  <a:pt x="39517" y="39970"/>
                </a:moveTo>
                <a:lnTo>
                  <a:pt x="39958" y="39518"/>
                </a:lnTo>
                <a:lnTo>
                  <a:pt x="29099" y="28659"/>
                </a:lnTo>
                <a:lnTo>
                  <a:pt x="28659" y="29100"/>
                </a:lnTo>
                <a:close/>
                <a:moveTo>
                  <a:pt x="29385" y="28338"/>
                </a:moveTo>
                <a:lnTo>
                  <a:pt x="41589" y="37660"/>
                </a:lnTo>
                <a:lnTo>
                  <a:pt x="41970" y="37172"/>
                </a:lnTo>
                <a:lnTo>
                  <a:pt x="29766" y="27838"/>
                </a:lnTo>
                <a:close/>
                <a:moveTo>
                  <a:pt x="30766" y="25897"/>
                </a:moveTo>
                <a:lnTo>
                  <a:pt x="45447" y="30409"/>
                </a:lnTo>
                <a:lnTo>
                  <a:pt x="45625" y="29814"/>
                </a:lnTo>
                <a:lnTo>
                  <a:pt x="30945" y="25302"/>
                </a:lnTo>
                <a:close/>
                <a:moveTo>
                  <a:pt x="31171" y="24075"/>
                </a:moveTo>
                <a:lnTo>
                  <a:pt x="46494" y="25016"/>
                </a:lnTo>
                <a:lnTo>
                  <a:pt x="46530" y="24385"/>
                </a:lnTo>
                <a:lnTo>
                  <a:pt x="31207" y="23456"/>
                </a:lnTo>
                <a:close/>
                <a:moveTo>
                  <a:pt x="30957" y="21289"/>
                </a:moveTo>
                <a:lnTo>
                  <a:pt x="45649" y="16836"/>
                </a:lnTo>
                <a:lnTo>
                  <a:pt x="45470" y="16241"/>
                </a:lnTo>
                <a:lnTo>
                  <a:pt x="30766" y="20694"/>
                </a:lnTo>
                <a:close/>
                <a:moveTo>
                  <a:pt x="30266" y="19539"/>
                </a:moveTo>
                <a:lnTo>
                  <a:pt x="43518" y="11776"/>
                </a:lnTo>
                <a:lnTo>
                  <a:pt x="43208" y="11240"/>
                </a:lnTo>
                <a:lnTo>
                  <a:pt x="29957" y="19003"/>
                </a:lnTo>
                <a:close/>
                <a:moveTo>
                  <a:pt x="30659" y="20396"/>
                </a:moveTo>
                <a:lnTo>
                  <a:pt x="44732" y="14241"/>
                </a:lnTo>
                <a:lnTo>
                  <a:pt x="44482" y="13669"/>
                </a:lnTo>
                <a:lnTo>
                  <a:pt x="30409" y="19825"/>
                </a:lnTo>
                <a:close/>
                <a:moveTo>
                  <a:pt x="31135" y="22206"/>
                </a:moveTo>
                <a:lnTo>
                  <a:pt x="46256" y="19527"/>
                </a:lnTo>
                <a:lnTo>
                  <a:pt x="46149" y="18908"/>
                </a:lnTo>
                <a:lnTo>
                  <a:pt x="31028" y="21587"/>
                </a:lnTo>
                <a:close/>
                <a:moveTo>
                  <a:pt x="31207" y="23135"/>
                </a:moveTo>
                <a:lnTo>
                  <a:pt x="46542" y="22265"/>
                </a:lnTo>
                <a:lnTo>
                  <a:pt x="46506" y="21634"/>
                </a:lnTo>
                <a:lnTo>
                  <a:pt x="31171" y="22516"/>
                </a:lnTo>
                <a:close/>
                <a:moveTo>
                  <a:pt x="23563" y="31207"/>
                </a:moveTo>
                <a:lnTo>
                  <a:pt x="24730" y="46518"/>
                </a:lnTo>
                <a:lnTo>
                  <a:pt x="25349" y="46471"/>
                </a:lnTo>
                <a:lnTo>
                  <a:pt x="24194" y="31159"/>
                </a:lnTo>
                <a:close/>
                <a:moveTo>
                  <a:pt x="19098" y="30016"/>
                </a:moveTo>
                <a:lnTo>
                  <a:pt x="11526" y="43375"/>
                </a:lnTo>
                <a:lnTo>
                  <a:pt x="12073" y="43685"/>
                </a:lnTo>
                <a:lnTo>
                  <a:pt x="19646" y="30326"/>
                </a:lnTo>
                <a:close/>
                <a:moveTo>
                  <a:pt x="27147" y="30195"/>
                </a:moveTo>
                <a:lnTo>
                  <a:pt x="35160" y="43304"/>
                </a:lnTo>
                <a:lnTo>
                  <a:pt x="35695" y="42982"/>
                </a:lnTo>
                <a:lnTo>
                  <a:pt x="27682" y="29874"/>
                </a:lnTo>
                <a:lnTo>
                  <a:pt x="27147" y="30195"/>
                </a:lnTo>
                <a:close/>
                <a:moveTo>
                  <a:pt x="21705" y="31052"/>
                </a:moveTo>
                <a:lnTo>
                  <a:pt x="19241" y="46209"/>
                </a:lnTo>
                <a:lnTo>
                  <a:pt x="19860" y="46304"/>
                </a:lnTo>
                <a:lnTo>
                  <a:pt x="22325" y="31148"/>
                </a:lnTo>
                <a:close/>
                <a:moveTo>
                  <a:pt x="20801" y="30814"/>
                </a:moveTo>
                <a:lnTo>
                  <a:pt x="16562" y="45578"/>
                </a:lnTo>
                <a:lnTo>
                  <a:pt x="17169" y="45745"/>
                </a:lnTo>
                <a:lnTo>
                  <a:pt x="21396" y="30981"/>
                </a:lnTo>
                <a:close/>
                <a:moveTo>
                  <a:pt x="17645" y="28850"/>
                </a:moveTo>
                <a:lnTo>
                  <a:pt x="7144" y="40065"/>
                </a:lnTo>
                <a:lnTo>
                  <a:pt x="7597" y="40494"/>
                </a:lnTo>
                <a:lnTo>
                  <a:pt x="18098" y="29278"/>
                </a:lnTo>
                <a:close/>
                <a:moveTo>
                  <a:pt x="18336" y="29481"/>
                </a:moveTo>
                <a:lnTo>
                  <a:pt x="9240" y="41851"/>
                </a:lnTo>
                <a:lnTo>
                  <a:pt x="9740" y="42220"/>
                </a:lnTo>
                <a:lnTo>
                  <a:pt x="18836" y="29850"/>
                </a:lnTo>
                <a:close/>
                <a:moveTo>
                  <a:pt x="19931" y="30469"/>
                </a:moveTo>
                <a:lnTo>
                  <a:pt x="13978" y="44625"/>
                </a:lnTo>
                <a:lnTo>
                  <a:pt x="14562" y="44875"/>
                </a:lnTo>
                <a:lnTo>
                  <a:pt x="20503" y="30707"/>
                </a:lnTo>
                <a:close/>
                <a:moveTo>
                  <a:pt x="26301" y="30612"/>
                </a:moveTo>
                <a:lnTo>
                  <a:pt x="32719" y="44566"/>
                </a:lnTo>
                <a:lnTo>
                  <a:pt x="33278" y="44304"/>
                </a:lnTo>
                <a:lnTo>
                  <a:pt x="26873" y="30350"/>
                </a:lnTo>
                <a:close/>
                <a:moveTo>
                  <a:pt x="25420" y="30909"/>
                </a:moveTo>
                <a:lnTo>
                  <a:pt x="30135" y="45530"/>
                </a:lnTo>
                <a:lnTo>
                  <a:pt x="30730" y="45340"/>
                </a:lnTo>
                <a:lnTo>
                  <a:pt x="26016" y="30719"/>
                </a:lnTo>
                <a:close/>
                <a:moveTo>
                  <a:pt x="29778" y="18741"/>
                </a:moveTo>
                <a:lnTo>
                  <a:pt x="42018" y="9466"/>
                </a:lnTo>
                <a:lnTo>
                  <a:pt x="41648" y="8966"/>
                </a:lnTo>
                <a:lnTo>
                  <a:pt x="29409" y="18253"/>
                </a:lnTo>
                <a:close/>
                <a:moveTo>
                  <a:pt x="24503" y="31112"/>
                </a:moveTo>
                <a:lnTo>
                  <a:pt x="27468" y="46185"/>
                </a:lnTo>
                <a:lnTo>
                  <a:pt x="28075" y="46066"/>
                </a:lnTo>
                <a:lnTo>
                  <a:pt x="25111" y="30993"/>
                </a:lnTo>
                <a:close/>
                <a:moveTo>
                  <a:pt x="22634" y="31183"/>
                </a:moveTo>
                <a:lnTo>
                  <a:pt x="21979" y="46530"/>
                </a:lnTo>
                <a:lnTo>
                  <a:pt x="22598" y="46554"/>
                </a:lnTo>
                <a:lnTo>
                  <a:pt x="23253" y="31207"/>
                </a:lnTo>
                <a:close/>
                <a:moveTo>
                  <a:pt x="15467" y="21968"/>
                </a:moveTo>
                <a:lnTo>
                  <a:pt x="227" y="20015"/>
                </a:lnTo>
                <a:lnTo>
                  <a:pt x="155" y="20634"/>
                </a:lnTo>
                <a:lnTo>
                  <a:pt x="15383" y="22587"/>
                </a:lnTo>
                <a:close/>
                <a:moveTo>
                  <a:pt x="16407" y="19337"/>
                </a:moveTo>
                <a:lnTo>
                  <a:pt x="2798" y="12205"/>
                </a:lnTo>
                <a:lnTo>
                  <a:pt x="2513" y="12764"/>
                </a:lnTo>
                <a:lnTo>
                  <a:pt x="16121" y="19884"/>
                </a:lnTo>
                <a:lnTo>
                  <a:pt x="16407" y="19325"/>
                </a:lnTo>
                <a:close/>
                <a:moveTo>
                  <a:pt x="15990" y="20170"/>
                </a:moveTo>
                <a:lnTo>
                  <a:pt x="1632" y="14705"/>
                </a:lnTo>
                <a:lnTo>
                  <a:pt x="1417" y="15277"/>
                </a:lnTo>
                <a:lnTo>
                  <a:pt x="15764" y="20753"/>
                </a:lnTo>
                <a:lnTo>
                  <a:pt x="15990" y="20170"/>
                </a:lnTo>
                <a:close/>
                <a:moveTo>
                  <a:pt x="15669" y="21051"/>
                </a:moveTo>
                <a:lnTo>
                  <a:pt x="774" y="17312"/>
                </a:lnTo>
                <a:lnTo>
                  <a:pt x="620" y="17920"/>
                </a:lnTo>
                <a:lnTo>
                  <a:pt x="15526" y="21658"/>
                </a:lnTo>
                <a:lnTo>
                  <a:pt x="15669" y="21051"/>
                </a:lnTo>
                <a:close/>
                <a:moveTo>
                  <a:pt x="17526" y="17836"/>
                </a:moveTo>
                <a:lnTo>
                  <a:pt x="5965" y="7716"/>
                </a:lnTo>
                <a:lnTo>
                  <a:pt x="5561" y="8180"/>
                </a:lnTo>
                <a:lnTo>
                  <a:pt x="17110" y="18301"/>
                </a:lnTo>
                <a:close/>
                <a:moveTo>
                  <a:pt x="16919" y="18551"/>
                </a:moveTo>
                <a:lnTo>
                  <a:pt x="4251" y="9871"/>
                </a:lnTo>
                <a:lnTo>
                  <a:pt x="3894" y="10383"/>
                </a:lnTo>
                <a:lnTo>
                  <a:pt x="16574" y="19063"/>
                </a:lnTo>
                <a:close/>
                <a:moveTo>
                  <a:pt x="7930" y="5787"/>
                </a:moveTo>
                <a:lnTo>
                  <a:pt x="7466" y="6204"/>
                </a:lnTo>
                <a:lnTo>
                  <a:pt x="17741" y="17610"/>
                </a:lnTo>
                <a:lnTo>
                  <a:pt x="18205" y="17193"/>
                </a:lnTo>
                <a:close/>
                <a:moveTo>
                  <a:pt x="15359" y="22897"/>
                </a:moveTo>
                <a:lnTo>
                  <a:pt x="0" y="22754"/>
                </a:lnTo>
                <a:lnTo>
                  <a:pt x="0" y="23373"/>
                </a:lnTo>
                <a:lnTo>
                  <a:pt x="15359" y="23516"/>
                </a:lnTo>
                <a:lnTo>
                  <a:pt x="15359" y="22897"/>
                </a:lnTo>
                <a:close/>
                <a:moveTo>
                  <a:pt x="16491" y="27373"/>
                </a:moveTo>
                <a:lnTo>
                  <a:pt x="3668" y="35827"/>
                </a:lnTo>
                <a:lnTo>
                  <a:pt x="4013" y="36339"/>
                </a:lnTo>
                <a:lnTo>
                  <a:pt x="16836" y="27897"/>
                </a:lnTo>
                <a:close/>
                <a:moveTo>
                  <a:pt x="16062" y="26552"/>
                </a:moveTo>
                <a:lnTo>
                  <a:pt x="2322" y="33422"/>
                </a:lnTo>
                <a:lnTo>
                  <a:pt x="2596" y="33981"/>
                </a:lnTo>
                <a:lnTo>
                  <a:pt x="16336" y="27099"/>
                </a:lnTo>
                <a:close/>
                <a:moveTo>
                  <a:pt x="17026" y="28147"/>
                </a:moveTo>
                <a:lnTo>
                  <a:pt x="5275" y="38053"/>
                </a:lnTo>
                <a:lnTo>
                  <a:pt x="5680" y="38529"/>
                </a:lnTo>
                <a:lnTo>
                  <a:pt x="17431" y="28623"/>
                </a:lnTo>
                <a:close/>
                <a:moveTo>
                  <a:pt x="15371" y="23837"/>
                </a:moveTo>
                <a:lnTo>
                  <a:pt x="108" y="25504"/>
                </a:lnTo>
                <a:lnTo>
                  <a:pt x="167" y="26123"/>
                </a:lnTo>
                <a:lnTo>
                  <a:pt x="15443" y="24456"/>
                </a:lnTo>
                <a:close/>
                <a:moveTo>
                  <a:pt x="15729" y="25671"/>
                </a:moveTo>
                <a:lnTo>
                  <a:pt x="1274" y="30874"/>
                </a:lnTo>
                <a:lnTo>
                  <a:pt x="1477" y="31469"/>
                </a:lnTo>
                <a:lnTo>
                  <a:pt x="15931" y="26266"/>
                </a:lnTo>
                <a:close/>
                <a:moveTo>
                  <a:pt x="15490" y="24766"/>
                </a:moveTo>
                <a:lnTo>
                  <a:pt x="524" y="28231"/>
                </a:lnTo>
                <a:lnTo>
                  <a:pt x="667" y="28838"/>
                </a:lnTo>
                <a:lnTo>
                  <a:pt x="15633" y="25373"/>
                </a:lnTo>
                <a:close/>
                <a:moveTo>
                  <a:pt x="21539" y="15550"/>
                </a:moveTo>
                <a:lnTo>
                  <a:pt x="17586" y="715"/>
                </a:lnTo>
                <a:lnTo>
                  <a:pt x="16979" y="870"/>
                </a:lnTo>
                <a:lnTo>
                  <a:pt x="20943" y="15717"/>
                </a:lnTo>
                <a:lnTo>
                  <a:pt x="21539" y="15550"/>
                </a:lnTo>
                <a:close/>
                <a:moveTo>
                  <a:pt x="26147" y="15896"/>
                </a:moveTo>
                <a:lnTo>
                  <a:pt x="31135" y="1370"/>
                </a:lnTo>
                <a:lnTo>
                  <a:pt x="30552" y="1168"/>
                </a:lnTo>
                <a:lnTo>
                  <a:pt x="25563" y="15693"/>
                </a:lnTo>
                <a:close/>
                <a:moveTo>
                  <a:pt x="27004" y="16289"/>
                </a:moveTo>
                <a:lnTo>
                  <a:pt x="33671" y="2454"/>
                </a:lnTo>
                <a:lnTo>
                  <a:pt x="33112" y="2180"/>
                </a:lnTo>
                <a:lnTo>
                  <a:pt x="26432" y="16015"/>
                </a:lnTo>
                <a:close/>
                <a:moveTo>
                  <a:pt x="24337" y="15431"/>
                </a:moveTo>
                <a:lnTo>
                  <a:pt x="25777" y="132"/>
                </a:lnTo>
                <a:lnTo>
                  <a:pt x="25158" y="84"/>
                </a:lnTo>
                <a:lnTo>
                  <a:pt x="23718" y="15372"/>
                </a:lnTo>
                <a:close/>
                <a:moveTo>
                  <a:pt x="18967" y="16634"/>
                </a:moveTo>
                <a:lnTo>
                  <a:pt x="10097" y="4097"/>
                </a:lnTo>
                <a:lnTo>
                  <a:pt x="9585" y="4454"/>
                </a:lnTo>
                <a:lnTo>
                  <a:pt x="18455" y="17003"/>
                </a:lnTo>
                <a:lnTo>
                  <a:pt x="18967" y="16634"/>
                </a:lnTo>
                <a:close/>
                <a:moveTo>
                  <a:pt x="27801" y="16777"/>
                </a:moveTo>
                <a:lnTo>
                  <a:pt x="36053" y="3823"/>
                </a:lnTo>
                <a:lnTo>
                  <a:pt x="35529" y="3477"/>
                </a:lnTo>
                <a:lnTo>
                  <a:pt x="27278" y="16431"/>
                </a:lnTo>
                <a:close/>
                <a:moveTo>
                  <a:pt x="28540" y="17348"/>
                </a:moveTo>
                <a:lnTo>
                  <a:pt x="38267" y="5466"/>
                </a:lnTo>
                <a:lnTo>
                  <a:pt x="37779" y="5073"/>
                </a:lnTo>
                <a:lnTo>
                  <a:pt x="28052" y="16955"/>
                </a:lnTo>
                <a:close/>
                <a:moveTo>
                  <a:pt x="25254" y="15610"/>
                </a:moveTo>
                <a:lnTo>
                  <a:pt x="28492" y="596"/>
                </a:lnTo>
                <a:lnTo>
                  <a:pt x="27885" y="465"/>
                </a:lnTo>
                <a:lnTo>
                  <a:pt x="24646" y="15479"/>
                </a:lnTo>
                <a:close/>
                <a:moveTo>
                  <a:pt x="19777" y="16169"/>
                </a:moveTo>
                <a:lnTo>
                  <a:pt x="12454" y="2668"/>
                </a:lnTo>
                <a:lnTo>
                  <a:pt x="11907" y="2965"/>
                </a:lnTo>
                <a:lnTo>
                  <a:pt x="19229" y="16467"/>
                </a:lnTo>
                <a:close/>
                <a:moveTo>
                  <a:pt x="20646" y="15812"/>
                </a:moveTo>
                <a:lnTo>
                  <a:pt x="14955" y="1537"/>
                </a:lnTo>
                <a:lnTo>
                  <a:pt x="14383" y="1775"/>
                </a:lnTo>
                <a:lnTo>
                  <a:pt x="20062" y="16039"/>
                </a:lnTo>
                <a:lnTo>
                  <a:pt x="20646" y="15812"/>
                </a:lnTo>
                <a:close/>
                <a:moveTo>
                  <a:pt x="22467" y="15396"/>
                </a:moveTo>
                <a:lnTo>
                  <a:pt x="20289" y="191"/>
                </a:lnTo>
                <a:lnTo>
                  <a:pt x="19670" y="287"/>
                </a:lnTo>
                <a:lnTo>
                  <a:pt x="21848" y="15491"/>
                </a:lnTo>
                <a:close/>
                <a:moveTo>
                  <a:pt x="23396" y="15360"/>
                </a:moveTo>
                <a:lnTo>
                  <a:pt x="23027" y="1"/>
                </a:lnTo>
                <a:lnTo>
                  <a:pt x="22408" y="13"/>
                </a:lnTo>
                <a:lnTo>
                  <a:pt x="22777" y="15372"/>
                </a:lnTo>
                <a:lnTo>
                  <a:pt x="23396" y="15360"/>
                </a:lnTo>
                <a:close/>
                <a:moveTo>
                  <a:pt x="29195" y="18015"/>
                </a:moveTo>
                <a:lnTo>
                  <a:pt x="40255" y="7359"/>
                </a:lnTo>
                <a:lnTo>
                  <a:pt x="39827" y="6906"/>
                </a:lnTo>
                <a:lnTo>
                  <a:pt x="28766" y="17563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8" name="Google Shape;1288;p23"/>
          <p:cNvSpPr/>
          <p:nvPr/>
        </p:nvSpPr>
        <p:spPr>
          <a:xfrm>
            <a:off x="-199782" y="4713521"/>
            <a:ext cx="1526707" cy="81369"/>
          </a:xfrm>
          <a:custGeom>
            <a:rect b="b" l="l" r="r" t="t"/>
            <a:pathLst>
              <a:path extrusionOk="0" h="3620" w="67914">
                <a:moveTo>
                  <a:pt x="63663" y="3620"/>
                </a:moveTo>
                <a:cubicBezTo>
                  <a:pt x="62389" y="3620"/>
                  <a:pt x="61747" y="2810"/>
                  <a:pt x="61187" y="2084"/>
                </a:cubicBezTo>
                <a:cubicBezTo>
                  <a:pt x="60615" y="1358"/>
                  <a:pt x="60223" y="905"/>
                  <a:pt x="59425" y="905"/>
                </a:cubicBezTo>
                <a:cubicBezTo>
                  <a:pt x="58627" y="905"/>
                  <a:pt x="58234" y="1358"/>
                  <a:pt x="57663" y="2084"/>
                </a:cubicBezTo>
                <a:cubicBezTo>
                  <a:pt x="57091" y="2810"/>
                  <a:pt x="56460" y="3620"/>
                  <a:pt x="55174" y="3620"/>
                </a:cubicBezTo>
                <a:cubicBezTo>
                  <a:pt x="53900" y="3620"/>
                  <a:pt x="53257" y="2810"/>
                  <a:pt x="52698" y="2084"/>
                </a:cubicBezTo>
                <a:cubicBezTo>
                  <a:pt x="52126" y="1358"/>
                  <a:pt x="51733" y="905"/>
                  <a:pt x="50936" y="905"/>
                </a:cubicBezTo>
                <a:cubicBezTo>
                  <a:pt x="50138" y="905"/>
                  <a:pt x="49745" y="1358"/>
                  <a:pt x="49174" y="2084"/>
                </a:cubicBezTo>
                <a:cubicBezTo>
                  <a:pt x="48602" y="2810"/>
                  <a:pt x="47971" y="3620"/>
                  <a:pt x="46685" y="3620"/>
                </a:cubicBezTo>
                <a:cubicBezTo>
                  <a:pt x="45411" y="3620"/>
                  <a:pt x="44768" y="2810"/>
                  <a:pt x="44209" y="2084"/>
                </a:cubicBezTo>
                <a:cubicBezTo>
                  <a:pt x="43637" y="1358"/>
                  <a:pt x="43244" y="905"/>
                  <a:pt x="42446" y="905"/>
                </a:cubicBezTo>
                <a:cubicBezTo>
                  <a:pt x="41649" y="905"/>
                  <a:pt x="41256" y="1358"/>
                  <a:pt x="40684" y="2084"/>
                </a:cubicBezTo>
                <a:cubicBezTo>
                  <a:pt x="40113" y="2810"/>
                  <a:pt x="39482" y="3620"/>
                  <a:pt x="38196" y="3620"/>
                </a:cubicBezTo>
                <a:cubicBezTo>
                  <a:pt x="36922" y="3620"/>
                  <a:pt x="36279" y="2810"/>
                  <a:pt x="35719" y="2084"/>
                </a:cubicBezTo>
                <a:cubicBezTo>
                  <a:pt x="35148" y="1358"/>
                  <a:pt x="34755" y="905"/>
                  <a:pt x="33957" y="905"/>
                </a:cubicBezTo>
                <a:cubicBezTo>
                  <a:pt x="33160" y="905"/>
                  <a:pt x="32767" y="1358"/>
                  <a:pt x="32195" y="2084"/>
                </a:cubicBezTo>
                <a:cubicBezTo>
                  <a:pt x="31624" y="2810"/>
                  <a:pt x="30993" y="3620"/>
                  <a:pt x="29707" y="3620"/>
                </a:cubicBezTo>
                <a:cubicBezTo>
                  <a:pt x="28433" y="3620"/>
                  <a:pt x="27790" y="2810"/>
                  <a:pt x="27230" y="2084"/>
                </a:cubicBezTo>
                <a:cubicBezTo>
                  <a:pt x="26659" y="1358"/>
                  <a:pt x="26266" y="905"/>
                  <a:pt x="25468" y="905"/>
                </a:cubicBezTo>
                <a:cubicBezTo>
                  <a:pt x="24670" y="905"/>
                  <a:pt x="24278" y="1358"/>
                  <a:pt x="23706" y="2084"/>
                </a:cubicBezTo>
                <a:cubicBezTo>
                  <a:pt x="23135" y="2810"/>
                  <a:pt x="22504" y="3620"/>
                  <a:pt x="21218" y="3620"/>
                </a:cubicBezTo>
                <a:cubicBezTo>
                  <a:pt x="19944" y="3620"/>
                  <a:pt x="19301" y="2810"/>
                  <a:pt x="18741" y="2084"/>
                </a:cubicBezTo>
                <a:cubicBezTo>
                  <a:pt x="18170" y="1358"/>
                  <a:pt x="17777" y="905"/>
                  <a:pt x="16979" y="905"/>
                </a:cubicBezTo>
                <a:cubicBezTo>
                  <a:pt x="16181" y="905"/>
                  <a:pt x="15788" y="1358"/>
                  <a:pt x="15217" y="2084"/>
                </a:cubicBezTo>
                <a:cubicBezTo>
                  <a:pt x="14645" y="2810"/>
                  <a:pt x="14014" y="3620"/>
                  <a:pt x="12728" y="3620"/>
                </a:cubicBezTo>
                <a:cubicBezTo>
                  <a:pt x="11455" y="3620"/>
                  <a:pt x="10812" y="2810"/>
                  <a:pt x="10252" y="2084"/>
                </a:cubicBezTo>
                <a:cubicBezTo>
                  <a:pt x="9680" y="1358"/>
                  <a:pt x="9288" y="905"/>
                  <a:pt x="8490" y="905"/>
                </a:cubicBezTo>
                <a:cubicBezTo>
                  <a:pt x="7692" y="905"/>
                  <a:pt x="7299" y="1358"/>
                  <a:pt x="6728" y="2084"/>
                </a:cubicBezTo>
                <a:cubicBezTo>
                  <a:pt x="6156" y="2810"/>
                  <a:pt x="5525" y="3620"/>
                  <a:pt x="4239" y="3620"/>
                </a:cubicBezTo>
                <a:cubicBezTo>
                  <a:pt x="2965" y="3620"/>
                  <a:pt x="2322" y="2810"/>
                  <a:pt x="1763" y="2084"/>
                </a:cubicBezTo>
                <a:cubicBezTo>
                  <a:pt x="1191" y="1358"/>
                  <a:pt x="798" y="905"/>
                  <a:pt x="1" y="905"/>
                </a:cubicBezTo>
                <a:lnTo>
                  <a:pt x="1" y="0"/>
                </a:lnTo>
                <a:cubicBezTo>
                  <a:pt x="1287" y="0"/>
                  <a:pt x="1918" y="810"/>
                  <a:pt x="2477" y="1536"/>
                </a:cubicBezTo>
                <a:cubicBezTo>
                  <a:pt x="3049" y="2262"/>
                  <a:pt x="3442" y="2715"/>
                  <a:pt x="4239" y="2715"/>
                </a:cubicBezTo>
                <a:cubicBezTo>
                  <a:pt x="5049" y="2715"/>
                  <a:pt x="5442" y="2262"/>
                  <a:pt x="6013" y="1536"/>
                </a:cubicBezTo>
                <a:cubicBezTo>
                  <a:pt x="6573" y="810"/>
                  <a:pt x="7204" y="0"/>
                  <a:pt x="8490" y="0"/>
                </a:cubicBezTo>
                <a:cubicBezTo>
                  <a:pt x="9776" y="0"/>
                  <a:pt x="10407" y="810"/>
                  <a:pt x="10966" y="1536"/>
                </a:cubicBezTo>
                <a:cubicBezTo>
                  <a:pt x="11538" y="2262"/>
                  <a:pt x="11931" y="2715"/>
                  <a:pt x="12728" y="2715"/>
                </a:cubicBezTo>
                <a:cubicBezTo>
                  <a:pt x="13538" y="2715"/>
                  <a:pt x="13931" y="2262"/>
                  <a:pt x="14503" y="1536"/>
                </a:cubicBezTo>
                <a:cubicBezTo>
                  <a:pt x="15062" y="810"/>
                  <a:pt x="15693" y="0"/>
                  <a:pt x="16979" y="0"/>
                </a:cubicBezTo>
                <a:cubicBezTo>
                  <a:pt x="18265" y="0"/>
                  <a:pt x="18896" y="810"/>
                  <a:pt x="19456" y="1536"/>
                </a:cubicBezTo>
                <a:cubicBezTo>
                  <a:pt x="20027" y="2262"/>
                  <a:pt x="20420" y="2715"/>
                  <a:pt x="21218" y="2715"/>
                </a:cubicBezTo>
                <a:cubicBezTo>
                  <a:pt x="22027" y="2715"/>
                  <a:pt x="22420" y="2262"/>
                  <a:pt x="22992" y="1536"/>
                </a:cubicBezTo>
                <a:cubicBezTo>
                  <a:pt x="23551" y="810"/>
                  <a:pt x="24182" y="0"/>
                  <a:pt x="25468" y="0"/>
                </a:cubicBezTo>
                <a:cubicBezTo>
                  <a:pt x="26754" y="0"/>
                  <a:pt x="27385" y="810"/>
                  <a:pt x="27945" y="1536"/>
                </a:cubicBezTo>
                <a:cubicBezTo>
                  <a:pt x="28516" y="2262"/>
                  <a:pt x="28909" y="2715"/>
                  <a:pt x="29707" y="2715"/>
                </a:cubicBezTo>
                <a:cubicBezTo>
                  <a:pt x="30516" y="2715"/>
                  <a:pt x="30909" y="2262"/>
                  <a:pt x="31481" y="1536"/>
                </a:cubicBezTo>
                <a:cubicBezTo>
                  <a:pt x="32040" y="810"/>
                  <a:pt x="32671" y="0"/>
                  <a:pt x="33957" y="0"/>
                </a:cubicBezTo>
                <a:cubicBezTo>
                  <a:pt x="35243" y="0"/>
                  <a:pt x="35874" y="810"/>
                  <a:pt x="36434" y="1536"/>
                </a:cubicBezTo>
                <a:cubicBezTo>
                  <a:pt x="37005" y="2262"/>
                  <a:pt x="37398" y="2715"/>
                  <a:pt x="38196" y="2715"/>
                </a:cubicBezTo>
                <a:cubicBezTo>
                  <a:pt x="39006" y="2715"/>
                  <a:pt x="39398" y="2262"/>
                  <a:pt x="39970" y="1536"/>
                </a:cubicBezTo>
                <a:cubicBezTo>
                  <a:pt x="40530" y="810"/>
                  <a:pt x="41161" y="0"/>
                  <a:pt x="42446" y="0"/>
                </a:cubicBezTo>
                <a:cubicBezTo>
                  <a:pt x="43732" y="0"/>
                  <a:pt x="44363" y="810"/>
                  <a:pt x="44923" y="1536"/>
                </a:cubicBezTo>
                <a:cubicBezTo>
                  <a:pt x="45494" y="2262"/>
                  <a:pt x="45887" y="2715"/>
                  <a:pt x="46685" y="2715"/>
                </a:cubicBezTo>
                <a:cubicBezTo>
                  <a:pt x="47495" y="2715"/>
                  <a:pt x="47888" y="2262"/>
                  <a:pt x="48459" y="1536"/>
                </a:cubicBezTo>
                <a:cubicBezTo>
                  <a:pt x="49019" y="810"/>
                  <a:pt x="49650" y="0"/>
                  <a:pt x="50936" y="0"/>
                </a:cubicBezTo>
                <a:cubicBezTo>
                  <a:pt x="52222" y="0"/>
                  <a:pt x="52853" y="810"/>
                  <a:pt x="53412" y="1536"/>
                </a:cubicBezTo>
                <a:cubicBezTo>
                  <a:pt x="53984" y="2262"/>
                  <a:pt x="54377" y="2715"/>
                  <a:pt x="55174" y="2715"/>
                </a:cubicBezTo>
                <a:cubicBezTo>
                  <a:pt x="55984" y="2715"/>
                  <a:pt x="56377" y="2262"/>
                  <a:pt x="56948" y="1536"/>
                </a:cubicBezTo>
                <a:cubicBezTo>
                  <a:pt x="57508" y="810"/>
                  <a:pt x="58139" y="0"/>
                  <a:pt x="59425" y="0"/>
                </a:cubicBezTo>
                <a:cubicBezTo>
                  <a:pt x="60711" y="0"/>
                  <a:pt x="61342" y="810"/>
                  <a:pt x="61901" y="1536"/>
                </a:cubicBezTo>
                <a:cubicBezTo>
                  <a:pt x="62473" y="2262"/>
                  <a:pt x="62866" y="2715"/>
                  <a:pt x="63663" y="2715"/>
                </a:cubicBezTo>
                <a:cubicBezTo>
                  <a:pt x="64473" y="2715"/>
                  <a:pt x="64866" y="2262"/>
                  <a:pt x="65437" y="1536"/>
                </a:cubicBezTo>
                <a:cubicBezTo>
                  <a:pt x="65997" y="810"/>
                  <a:pt x="66628" y="0"/>
                  <a:pt x="67914" y="0"/>
                </a:cubicBezTo>
                <a:lnTo>
                  <a:pt x="67914" y="905"/>
                </a:lnTo>
                <a:cubicBezTo>
                  <a:pt x="67116" y="905"/>
                  <a:pt x="66723" y="1358"/>
                  <a:pt x="66152" y="2084"/>
                </a:cubicBezTo>
                <a:cubicBezTo>
                  <a:pt x="65580" y="2810"/>
                  <a:pt x="64949" y="3620"/>
                  <a:pt x="63663" y="36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9" name="Google Shape;1289;p23"/>
          <p:cNvSpPr/>
          <p:nvPr/>
        </p:nvSpPr>
        <p:spPr>
          <a:xfrm>
            <a:off x="-393550" y="4879451"/>
            <a:ext cx="1526707" cy="81369"/>
          </a:xfrm>
          <a:custGeom>
            <a:rect b="b" l="l" r="r" t="t"/>
            <a:pathLst>
              <a:path extrusionOk="0" h="3620" w="67914">
                <a:moveTo>
                  <a:pt x="63675" y="3620"/>
                </a:moveTo>
                <a:cubicBezTo>
                  <a:pt x="62389" y="3620"/>
                  <a:pt x="61758" y="2810"/>
                  <a:pt x="61199" y="2084"/>
                </a:cubicBezTo>
                <a:cubicBezTo>
                  <a:pt x="60615" y="1357"/>
                  <a:pt x="60234" y="905"/>
                  <a:pt x="59425" y="905"/>
                </a:cubicBezTo>
                <a:cubicBezTo>
                  <a:pt x="58627" y="905"/>
                  <a:pt x="58234" y="1357"/>
                  <a:pt x="57663" y="2084"/>
                </a:cubicBezTo>
                <a:cubicBezTo>
                  <a:pt x="57103" y="2810"/>
                  <a:pt x="56460" y="3620"/>
                  <a:pt x="55186" y="3620"/>
                </a:cubicBezTo>
                <a:cubicBezTo>
                  <a:pt x="53900" y="3620"/>
                  <a:pt x="53269" y="2810"/>
                  <a:pt x="52710" y="2084"/>
                </a:cubicBezTo>
                <a:cubicBezTo>
                  <a:pt x="52126" y="1357"/>
                  <a:pt x="51745" y="905"/>
                  <a:pt x="50936" y="905"/>
                </a:cubicBezTo>
                <a:cubicBezTo>
                  <a:pt x="50138" y="905"/>
                  <a:pt x="49745" y="1357"/>
                  <a:pt x="49173" y="2084"/>
                </a:cubicBezTo>
                <a:cubicBezTo>
                  <a:pt x="48614" y="2810"/>
                  <a:pt x="47971" y="3620"/>
                  <a:pt x="46697" y="3620"/>
                </a:cubicBezTo>
                <a:cubicBezTo>
                  <a:pt x="45411" y="3620"/>
                  <a:pt x="44780" y="2810"/>
                  <a:pt x="44220" y="2084"/>
                </a:cubicBezTo>
                <a:cubicBezTo>
                  <a:pt x="43637" y="1357"/>
                  <a:pt x="43256" y="905"/>
                  <a:pt x="42446" y="905"/>
                </a:cubicBezTo>
                <a:cubicBezTo>
                  <a:pt x="41649" y="905"/>
                  <a:pt x="41256" y="1357"/>
                  <a:pt x="40684" y="2084"/>
                </a:cubicBezTo>
                <a:cubicBezTo>
                  <a:pt x="40125" y="2810"/>
                  <a:pt x="39482" y="3620"/>
                  <a:pt x="38208" y="3620"/>
                </a:cubicBezTo>
                <a:cubicBezTo>
                  <a:pt x="36922" y="3620"/>
                  <a:pt x="36291" y="2810"/>
                  <a:pt x="35731" y="2084"/>
                </a:cubicBezTo>
                <a:cubicBezTo>
                  <a:pt x="35148" y="1357"/>
                  <a:pt x="34767" y="905"/>
                  <a:pt x="33957" y="905"/>
                </a:cubicBezTo>
                <a:cubicBezTo>
                  <a:pt x="33159" y="905"/>
                  <a:pt x="32767" y="1357"/>
                  <a:pt x="32195" y="2084"/>
                </a:cubicBezTo>
                <a:cubicBezTo>
                  <a:pt x="31635" y="2810"/>
                  <a:pt x="30993" y="3620"/>
                  <a:pt x="29719" y="3620"/>
                </a:cubicBezTo>
                <a:cubicBezTo>
                  <a:pt x="28433" y="3620"/>
                  <a:pt x="27802" y="2810"/>
                  <a:pt x="27242" y="2084"/>
                </a:cubicBezTo>
                <a:cubicBezTo>
                  <a:pt x="26659" y="1357"/>
                  <a:pt x="26278" y="905"/>
                  <a:pt x="25468" y="905"/>
                </a:cubicBezTo>
                <a:cubicBezTo>
                  <a:pt x="24670" y="905"/>
                  <a:pt x="24277" y="1357"/>
                  <a:pt x="23706" y="2084"/>
                </a:cubicBezTo>
                <a:cubicBezTo>
                  <a:pt x="23146" y="2810"/>
                  <a:pt x="22503" y="3620"/>
                  <a:pt x="21229" y="3620"/>
                </a:cubicBezTo>
                <a:cubicBezTo>
                  <a:pt x="19944" y="3620"/>
                  <a:pt x="19313" y="2810"/>
                  <a:pt x="18753" y="2084"/>
                </a:cubicBezTo>
                <a:cubicBezTo>
                  <a:pt x="18170" y="1357"/>
                  <a:pt x="17789" y="905"/>
                  <a:pt x="16979" y="905"/>
                </a:cubicBezTo>
                <a:cubicBezTo>
                  <a:pt x="16181" y="905"/>
                  <a:pt x="15788" y="1357"/>
                  <a:pt x="15217" y="2084"/>
                </a:cubicBezTo>
                <a:cubicBezTo>
                  <a:pt x="14657" y="2810"/>
                  <a:pt x="14014" y="3620"/>
                  <a:pt x="12740" y="3620"/>
                </a:cubicBezTo>
                <a:cubicBezTo>
                  <a:pt x="11454" y="3620"/>
                  <a:pt x="10823" y="2810"/>
                  <a:pt x="10264" y="2084"/>
                </a:cubicBezTo>
                <a:cubicBezTo>
                  <a:pt x="9680" y="1357"/>
                  <a:pt x="9299" y="905"/>
                  <a:pt x="8490" y="905"/>
                </a:cubicBezTo>
                <a:cubicBezTo>
                  <a:pt x="7692" y="905"/>
                  <a:pt x="7299" y="1357"/>
                  <a:pt x="6728" y="2084"/>
                </a:cubicBezTo>
                <a:cubicBezTo>
                  <a:pt x="6168" y="2810"/>
                  <a:pt x="5525" y="3620"/>
                  <a:pt x="4251" y="3620"/>
                </a:cubicBezTo>
                <a:cubicBezTo>
                  <a:pt x="2965" y="3620"/>
                  <a:pt x="2334" y="2810"/>
                  <a:pt x="1775" y="2084"/>
                </a:cubicBezTo>
                <a:cubicBezTo>
                  <a:pt x="1191" y="1357"/>
                  <a:pt x="810" y="905"/>
                  <a:pt x="1" y="905"/>
                </a:cubicBezTo>
                <a:lnTo>
                  <a:pt x="1" y="0"/>
                </a:lnTo>
                <a:cubicBezTo>
                  <a:pt x="1286" y="0"/>
                  <a:pt x="1917" y="810"/>
                  <a:pt x="2477" y="1536"/>
                </a:cubicBezTo>
                <a:cubicBezTo>
                  <a:pt x="3060" y="2262"/>
                  <a:pt x="3453" y="2715"/>
                  <a:pt x="4251" y="2715"/>
                </a:cubicBezTo>
                <a:cubicBezTo>
                  <a:pt x="5049" y="2715"/>
                  <a:pt x="5442" y="2262"/>
                  <a:pt x="6013" y="1536"/>
                </a:cubicBezTo>
                <a:cubicBezTo>
                  <a:pt x="6573" y="810"/>
                  <a:pt x="7216" y="0"/>
                  <a:pt x="8490" y="0"/>
                </a:cubicBezTo>
                <a:cubicBezTo>
                  <a:pt x="9776" y="0"/>
                  <a:pt x="10407" y="810"/>
                  <a:pt x="10966" y="1536"/>
                </a:cubicBezTo>
                <a:cubicBezTo>
                  <a:pt x="11550" y="2262"/>
                  <a:pt x="11943" y="2715"/>
                  <a:pt x="12740" y="2715"/>
                </a:cubicBezTo>
                <a:cubicBezTo>
                  <a:pt x="13538" y="2715"/>
                  <a:pt x="13931" y="2262"/>
                  <a:pt x="14502" y="1536"/>
                </a:cubicBezTo>
                <a:cubicBezTo>
                  <a:pt x="15062" y="810"/>
                  <a:pt x="15705" y="0"/>
                  <a:pt x="16979" y="0"/>
                </a:cubicBezTo>
                <a:cubicBezTo>
                  <a:pt x="18265" y="0"/>
                  <a:pt x="18896" y="810"/>
                  <a:pt x="19455" y="1536"/>
                </a:cubicBezTo>
                <a:cubicBezTo>
                  <a:pt x="20039" y="2262"/>
                  <a:pt x="20432" y="2715"/>
                  <a:pt x="21229" y="2715"/>
                </a:cubicBezTo>
                <a:cubicBezTo>
                  <a:pt x="22027" y="2715"/>
                  <a:pt x="22420" y="2262"/>
                  <a:pt x="22992" y="1536"/>
                </a:cubicBezTo>
                <a:cubicBezTo>
                  <a:pt x="23551" y="810"/>
                  <a:pt x="24194" y="0"/>
                  <a:pt x="25468" y="0"/>
                </a:cubicBezTo>
                <a:cubicBezTo>
                  <a:pt x="26754" y="0"/>
                  <a:pt x="27385" y="810"/>
                  <a:pt x="27945" y="1536"/>
                </a:cubicBezTo>
                <a:cubicBezTo>
                  <a:pt x="28528" y="2262"/>
                  <a:pt x="28921" y="2715"/>
                  <a:pt x="29719" y="2715"/>
                </a:cubicBezTo>
                <a:cubicBezTo>
                  <a:pt x="30516" y="2715"/>
                  <a:pt x="30909" y="2262"/>
                  <a:pt x="31481" y="1536"/>
                </a:cubicBezTo>
                <a:cubicBezTo>
                  <a:pt x="32040" y="810"/>
                  <a:pt x="32683" y="0"/>
                  <a:pt x="33957" y="0"/>
                </a:cubicBezTo>
                <a:cubicBezTo>
                  <a:pt x="35243" y="0"/>
                  <a:pt x="35874" y="810"/>
                  <a:pt x="36434" y="1536"/>
                </a:cubicBezTo>
                <a:cubicBezTo>
                  <a:pt x="37017" y="2262"/>
                  <a:pt x="37410" y="2715"/>
                  <a:pt x="38208" y="2715"/>
                </a:cubicBezTo>
                <a:cubicBezTo>
                  <a:pt x="39005" y="2715"/>
                  <a:pt x="39398" y="2262"/>
                  <a:pt x="39970" y="1536"/>
                </a:cubicBezTo>
                <a:cubicBezTo>
                  <a:pt x="40529" y="810"/>
                  <a:pt x="41172" y="0"/>
                  <a:pt x="42446" y="0"/>
                </a:cubicBezTo>
                <a:cubicBezTo>
                  <a:pt x="43732" y="0"/>
                  <a:pt x="44363" y="810"/>
                  <a:pt x="44923" y="1536"/>
                </a:cubicBezTo>
                <a:cubicBezTo>
                  <a:pt x="45506" y="2262"/>
                  <a:pt x="45899" y="2715"/>
                  <a:pt x="46697" y="2715"/>
                </a:cubicBezTo>
                <a:cubicBezTo>
                  <a:pt x="47495" y="2715"/>
                  <a:pt x="47888" y="2262"/>
                  <a:pt x="48459" y="1536"/>
                </a:cubicBezTo>
                <a:cubicBezTo>
                  <a:pt x="49019" y="810"/>
                  <a:pt x="49662" y="0"/>
                  <a:pt x="50936" y="0"/>
                </a:cubicBezTo>
                <a:cubicBezTo>
                  <a:pt x="52221" y="0"/>
                  <a:pt x="52852" y="810"/>
                  <a:pt x="53412" y="1536"/>
                </a:cubicBezTo>
                <a:cubicBezTo>
                  <a:pt x="53995" y="2262"/>
                  <a:pt x="54388" y="2715"/>
                  <a:pt x="55186" y="2715"/>
                </a:cubicBezTo>
                <a:cubicBezTo>
                  <a:pt x="55984" y="2715"/>
                  <a:pt x="56377" y="2262"/>
                  <a:pt x="56948" y="1536"/>
                </a:cubicBezTo>
                <a:cubicBezTo>
                  <a:pt x="57508" y="810"/>
                  <a:pt x="58151" y="0"/>
                  <a:pt x="59425" y="0"/>
                </a:cubicBezTo>
                <a:cubicBezTo>
                  <a:pt x="60711" y="0"/>
                  <a:pt x="61342" y="810"/>
                  <a:pt x="61901" y="1536"/>
                </a:cubicBezTo>
                <a:cubicBezTo>
                  <a:pt x="62485" y="2262"/>
                  <a:pt x="62877" y="2715"/>
                  <a:pt x="63675" y="2715"/>
                </a:cubicBezTo>
                <a:cubicBezTo>
                  <a:pt x="64473" y="2715"/>
                  <a:pt x="64866" y="2262"/>
                  <a:pt x="65437" y="1536"/>
                </a:cubicBezTo>
                <a:cubicBezTo>
                  <a:pt x="65997" y="810"/>
                  <a:pt x="66640" y="0"/>
                  <a:pt x="67914" y="0"/>
                </a:cubicBezTo>
                <a:lnTo>
                  <a:pt x="67914" y="905"/>
                </a:lnTo>
                <a:cubicBezTo>
                  <a:pt x="67116" y="905"/>
                  <a:pt x="66723" y="1357"/>
                  <a:pt x="66152" y="2084"/>
                </a:cubicBezTo>
                <a:cubicBezTo>
                  <a:pt x="65592" y="2810"/>
                  <a:pt x="64949" y="3620"/>
                  <a:pt x="63675" y="36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90" name="Google Shape;1290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-891306">
            <a:off x="-1749100" y="-831350"/>
            <a:ext cx="2911499" cy="291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1" name="Google Shape;1291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891306">
            <a:off x="7900025" y="3152825"/>
            <a:ext cx="2911499" cy="2911499"/>
          </a:xfrm>
          <a:prstGeom prst="rect">
            <a:avLst/>
          </a:prstGeom>
          <a:noFill/>
          <a:ln>
            <a:noFill/>
          </a:ln>
        </p:spPr>
      </p:pic>
      <p:sp>
        <p:nvSpPr>
          <p:cNvPr id="1292" name="Google Shape;1292;p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1_1">
    <p:spTree>
      <p:nvGrpSpPr>
        <p:cNvPr id="1293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4" name="Google Shape;1294;p24"/>
          <p:cNvGrpSpPr/>
          <p:nvPr/>
        </p:nvGrpSpPr>
        <p:grpSpPr>
          <a:xfrm>
            <a:off x="1" y="10"/>
            <a:ext cx="9126294" cy="5143547"/>
            <a:chOff x="239463" y="826725"/>
            <a:chExt cx="7141075" cy="4061550"/>
          </a:xfrm>
        </p:grpSpPr>
        <p:sp>
          <p:nvSpPr>
            <p:cNvPr id="1295" name="Google Shape;1295;p24"/>
            <p:cNvSpPr/>
            <p:nvPr/>
          </p:nvSpPr>
          <p:spPr>
            <a:xfrm>
              <a:off x="6695913" y="826725"/>
              <a:ext cx="325" cy="4049050"/>
            </a:xfrm>
            <a:custGeom>
              <a:rect b="b" l="l" r="r" t="t"/>
              <a:pathLst>
                <a:path extrusionOk="0" fill="none" h="161962" w="13">
                  <a:moveTo>
                    <a:pt x="1" y="161961"/>
                  </a:moveTo>
                  <a:lnTo>
                    <a:pt x="1" y="69974"/>
                  </a:lnTo>
                  <a:lnTo>
                    <a:pt x="1" y="64521"/>
                  </a:lnTo>
                  <a:cubicBezTo>
                    <a:pt x="1" y="62711"/>
                    <a:pt x="1" y="60913"/>
                    <a:pt x="13" y="59139"/>
                  </a:cubicBezTo>
                  <a:lnTo>
                    <a:pt x="13" y="53853"/>
                  </a:lnTo>
                  <a:cubicBezTo>
                    <a:pt x="13" y="52102"/>
                    <a:pt x="13" y="50376"/>
                    <a:pt x="1" y="48673"/>
                  </a:cubicBezTo>
                  <a:lnTo>
                    <a:pt x="1" y="43637"/>
                  </a:lnTo>
                  <a:lnTo>
                    <a:pt x="1" y="38756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24"/>
            <p:cNvSpPr/>
            <p:nvPr/>
          </p:nvSpPr>
          <p:spPr>
            <a:xfrm>
              <a:off x="7257588" y="839225"/>
              <a:ext cx="25" cy="4049050"/>
            </a:xfrm>
            <a:custGeom>
              <a:rect b="b" l="l" r="r" t="t"/>
              <a:pathLst>
                <a:path extrusionOk="0" fill="none" h="161962" w="1">
                  <a:moveTo>
                    <a:pt x="1" y="161961"/>
                  </a:moveTo>
                  <a:lnTo>
                    <a:pt x="1" y="69974"/>
                  </a:lnTo>
                  <a:lnTo>
                    <a:pt x="1" y="64521"/>
                  </a:lnTo>
                  <a:cubicBezTo>
                    <a:pt x="1" y="62711"/>
                    <a:pt x="1" y="60925"/>
                    <a:pt x="1" y="59139"/>
                  </a:cubicBezTo>
                  <a:lnTo>
                    <a:pt x="1" y="53853"/>
                  </a:lnTo>
                  <a:cubicBezTo>
                    <a:pt x="1" y="52103"/>
                    <a:pt x="1" y="50376"/>
                    <a:pt x="1" y="48674"/>
                  </a:cubicBezTo>
                  <a:lnTo>
                    <a:pt x="1" y="43637"/>
                  </a:lnTo>
                  <a:lnTo>
                    <a:pt x="1" y="38756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24"/>
            <p:cNvSpPr/>
            <p:nvPr/>
          </p:nvSpPr>
          <p:spPr>
            <a:xfrm>
              <a:off x="6415238" y="827025"/>
              <a:ext cx="12525" cy="4048750"/>
            </a:xfrm>
            <a:custGeom>
              <a:rect b="b" l="l" r="r" t="t"/>
              <a:pathLst>
                <a:path extrusionOk="0" fill="none" h="161950" w="501">
                  <a:moveTo>
                    <a:pt x="0" y="161949"/>
                  </a:moveTo>
                  <a:lnTo>
                    <a:pt x="0" y="101025"/>
                  </a:lnTo>
                  <a:lnTo>
                    <a:pt x="0" y="94405"/>
                  </a:lnTo>
                  <a:lnTo>
                    <a:pt x="0" y="87714"/>
                  </a:lnTo>
                  <a:lnTo>
                    <a:pt x="0" y="80975"/>
                  </a:lnTo>
                  <a:cubicBezTo>
                    <a:pt x="0" y="78725"/>
                    <a:pt x="12" y="76474"/>
                    <a:pt x="71" y="74200"/>
                  </a:cubicBezTo>
                  <a:cubicBezTo>
                    <a:pt x="119" y="71926"/>
                    <a:pt x="202" y="69640"/>
                    <a:pt x="274" y="67378"/>
                  </a:cubicBezTo>
                  <a:cubicBezTo>
                    <a:pt x="357" y="65116"/>
                    <a:pt x="429" y="62877"/>
                    <a:pt x="464" y="60687"/>
                  </a:cubicBezTo>
                  <a:cubicBezTo>
                    <a:pt x="488" y="59044"/>
                    <a:pt x="500" y="57413"/>
                    <a:pt x="488" y="55817"/>
                  </a:cubicBezTo>
                  <a:cubicBezTo>
                    <a:pt x="488" y="54210"/>
                    <a:pt x="464" y="52638"/>
                    <a:pt x="429" y="51078"/>
                  </a:cubicBezTo>
                  <a:cubicBezTo>
                    <a:pt x="393" y="49531"/>
                    <a:pt x="345" y="47983"/>
                    <a:pt x="298" y="46471"/>
                  </a:cubicBezTo>
                  <a:cubicBezTo>
                    <a:pt x="250" y="44947"/>
                    <a:pt x="202" y="43447"/>
                    <a:pt x="155" y="41958"/>
                  </a:cubicBezTo>
                  <a:cubicBezTo>
                    <a:pt x="119" y="40458"/>
                    <a:pt x="83" y="38994"/>
                    <a:pt x="60" y="37553"/>
                  </a:cubicBezTo>
                  <a:cubicBezTo>
                    <a:pt x="24" y="36100"/>
                    <a:pt x="12" y="34684"/>
                    <a:pt x="12" y="33291"/>
                  </a:cubicBezTo>
                  <a:cubicBezTo>
                    <a:pt x="0" y="30504"/>
                    <a:pt x="0" y="27837"/>
                    <a:pt x="0" y="25301"/>
                  </a:cubicBez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24"/>
            <p:cNvSpPr/>
            <p:nvPr/>
          </p:nvSpPr>
          <p:spPr>
            <a:xfrm>
              <a:off x="6131863" y="827025"/>
              <a:ext cx="64325" cy="4048750"/>
            </a:xfrm>
            <a:custGeom>
              <a:rect b="b" l="l" r="r" t="t"/>
              <a:pathLst>
                <a:path extrusionOk="0" fill="none" h="161950" w="2573">
                  <a:moveTo>
                    <a:pt x="107" y="161949"/>
                  </a:moveTo>
                  <a:lnTo>
                    <a:pt x="107" y="113836"/>
                  </a:lnTo>
                  <a:lnTo>
                    <a:pt x="107" y="107514"/>
                  </a:lnTo>
                  <a:cubicBezTo>
                    <a:pt x="107" y="105383"/>
                    <a:pt x="107" y="103228"/>
                    <a:pt x="96" y="101085"/>
                  </a:cubicBezTo>
                  <a:cubicBezTo>
                    <a:pt x="84" y="98930"/>
                    <a:pt x="60" y="96786"/>
                    <a:pt x="48" y="94619"/>
                  </a:cubicBezTo>
                  <a:cubicBezTo>
                    <a:pt x="24" y="92464"/>
                    <a:pt x="12" y="90286"/>
                    <a:pt x="0" y="88095"/>
                  </a:cubicBezTo>
                  <a:cubicBezTo>
                    <a:pt x="0" y="85880"/>
                    <a:pt x="72" y="83594"/>
                    <a:pt x="262" y="81225"/>
                  </a:cubicBezTo>
                  <a:cubicBezTo>
                    <a:pt x="524" y="78808"/>
                    <a:pt x="846" y="76343"/>
                    <a:pt x="1203" y="73867"/>
                  </a:cubicBezTo>
                  <a:cubicBezTo>
                    <a:pt x="1548" y="71390"/>
                    <a:pt x="1870" y="68926"/>
                    <a:pt x="2120" y="66533"/>
                  </a:cubicBezTo>
                  <a:cubicBezTo>
                    <a:pt x="2358" y="64128"/>
                    <a:pt x="2501" y="61794"/>
                    <a:pt x="2536" y="59556"/>
                  </a:cubicBezTo>
                  <a:cubicBezTo>
                    <a:pt x="2572" y="57317"/>
                    <a:pt x="2501" y="55174"/>
                    <a:pt x="2358" y="53126"/>
                  </a:cubicBezTo>
                  <a:cubicBezTo>
                    <a:pt x="2215" y="51078"/>
                    <a:pt x="2012" y="49114"/>
                    <a:pt x="1786" y="47197"/>
                  </a:cubicBezTo>
                  <a:cubicBezTo>
                    <a:pt x="1560" y="45280"/>
                    <a:pt x="1322" y="43387"/>
                    <a:pt x="1096" y="41542"/>
                  </a:cubicBezTo>
                  <a:cubicBezTo>
                    <a:pt x="893" y="39672"/>
                    <a:pt x="703" y="37827"/>
                    <a:pt x="536" y="36005"/>
                  </a:cubicBezTo>
                  <a:cubicBezTo>
                    <a:pt x="405" y="34303"/>
                    <a:pt x="298" y="32636"/>
                    <a:pt x="227" y="30981"/>
                  </a:cubicBezTo>
                  <a:cubicBezTo>
                    <a:pt x="155" y="29326"/>
                    <a:pt x="119" y="27718"/>
                    <a:pt x="107" y="26147"/>
                  </a:cubicBezTo>
                  <a:cubicBezTo>
                    <a:pt x="107" y="24587"/>
                    <a:pt x="107" y="23075"/>
                    <a:pt x="107" y="21622"/>
                  </a:cubicBezTo>
                  <a:lnTo>
                    <a:pt x="107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24"/>
            <p:cNvSpPr/>
            <p:nvPr/>
          </p:nvSpPr>
          <p:spPr>
            <a:xfrm>
              <a:off x="5846413" y="827025"/>
              <a:ext cx="153300" cy="4048750"/>
            </a:xfrm>
            <a:custGeom>
              <a:rect b="b" l="l" r="r" t="t"/>
              <a:pathLst>
                <a:path extrusionOk="0" fill="none" h="161950" w="6132">
                  <a:moveTo>
                    <a:pt x="298" y="161949"/>
                  </a:moveTo>
                  <a:lnTo>
                    <a:pt x="298" y="119956"/>
                  </a:lnTo>
                  <a:cubicBezTo>
                    <a:pt x="298" y="117956"/>
                    <a:pt x="298" y="115920"/>
                    <a:pt x="298" y="113848"/>
                  </a:cubicBezTo>
                  <a:cubicBezTo>
                    <a:pt x="286" y="111788"/>
                    <a:pt x="274" y="109728"/>
                    <a:pt x="250" y="107669"/>
                  </a:cubicBezTo>
                  <a:cubicBezTo>
                    <a:pt x="226" y="105621"/>
                    <a:pt x="191" y="103573"/>
                    <a:pt x="155" y="101513"/>
                  </a:cubicBezTo>
                  <a:cubicBezTo>
                    <a:pt x="107" y="99465"/>
                    <a:pt x="72" y="97406"/>
                    <a:pt x="36" y="95322"/>
                  </a:cubicBezTo>
                  <a:cubicBezTo>
                    <a:pt x="0" y="93238"/>
                    <a:pt x="48" y="91071"/>
                    <a:pt x="286" y="88750"/>
                  </a:cubicBezTo>
                  <a:cubicBezTo>
                    <a:pt x="548" y="86416"/>
                    <a:pt x="1048" y="83916"/>
                    <a:pt x="1727" y="81296"/>
                  </a:cubicBezTo>
                  <a:cubicBezTo>
                    <a:pt x="2405" y="78677"/>
                    <a:pt x="3167" y="76010"/>
                    <a:pt x="3882" y="73331"/>
                  </a:cubicBezTo>
                  <a:cubicBezTo>
                    <a:pt x="4596" y="70664"/>
                    <a:pt x="5179" y="68033"/>
                    <a:pt x="5572" y="65509"/>
                  </a:cubicBezTo>
                  <a:cubicBezTo>
                    <a:pt x="5965" y="62973"/>
                    <a:pt x="6132" y="60556"/>
                    <a:pt x="6084" y="58270"/>
                  </a:cubicBezTo>
                  <a:cubicBezTo>
                    <a:pt x="6037" y="55984"/>
                    <a:pt x="5787" y="53817"/>
                    <a:pt x="5406" y="51793"/>
                  </a:cubicBezTo>
                  <a:cubicBezTo>
                    <a:pt x="5025" y="49757"/>
                    <a:pt x="4548" y="47840"/>
                    <a:pt x="4048" y="46006"/>
                  </a:cubicBezTo>
                  <a:cubicBezTo>
                    <a:pt x="3524" y="44185"/>
                    <a:pt x="3036" y="42435"/>
                    <a:pt x="2584" y="40720"/>
                  </a:cubicBezTo>
                  <a:cubicBezTo>
                    <a:pt x="2131" y="39017"/>
                    <a:pt x="1739" y="37303"/>
                    <a:pt x="1393" y="35612"/>
                  </a:cubicBezTo>
                  <a:cubicBezTo>
                    <a:pt x="1119" y="34029"/>
                    <a:pt x="893" y="32445"/>
                    <a:pt x="703" y="30885"/>
                  </a:cubicBezTo>
                  <a:cubicBezTo>
                    <a:pt x="560" y="29278"/>
                    <a:pt x="441" y="27695"/>
                    <a:pt x="381" y="26147"/>
                  </a:cubicBezTo>
                  <a:cubicBezTo>
                    <a:pt x="322" y="24587"/>
                    <a:pt x="298" y="23075"/>
                    <a:pt x="298" y="21611"/>
                  </a:cubicBezTo>
                  <a:lnTo>
                    <a:pt x="298" y="17420"/>
                  </a:lnTo>
                  <a:lnTo>
                    <a:pt x="298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24"/>
            <p:cNvSpPr/>
            <p:nvPr/>
          </p:nvSpPr>
          <p:spPr>
            <a:xfrm>
              <a:off x="5562438" y="827025"/>
              <a:ext cx="258400" cy="4048750"/>
            </a:xfrm>
            <a:custGeom>
              <a:rect b="b" l="l" r="r" t="t"/>
              <a:pathLst>
                <a:path extrusionOk="0" fill="none" h="161950" w="10336">
                  <a:moveTo>
                    <a:pt x="429" y="161949"/>
                  </a:moveTo>
                  <a:lnTo>
                    <a:pt x="429" y="125826"/>
                  </a:lnTo>
                  <a:cubicBezTo>
                    <a:pt x="429" y="123909"/>
                    <a:pt x="429" y="121956"/>
                    <a:pt x="429" y="119956"/>
                  </a:cubicBezTo>
                  <a:cubicBezTo>
                    <a:pt x="417" y="117968"/>
                    <a:pt x="417" y="115955"/>
                    <a:pt x="382" y="113955"/>
                  </a:cubicBezTo>
                  <a:cubicBezTo>
                    <a:pt x="358" y="111967"/>
                    <a:pt x="322" y="109990"/>
                    <a:pt x="274" y="108014"/>
                  </a:cubicBezTo>
                  <a:cubicBezTo>
                    <a:pt x="227" y="106049"/>
                    <a:pt x="167" y="104073"/>
                    <a:pt x="108" y="102097"/>
                  </a:cubicBezTo>
                  <a:cubicBezTo>
                    <a:pt x="48" y="100120"/>
                    <a:pt x="1" y="98132"/>
                    <a:pt x="1" y="96072"/>
                  </a:cubicBezTo>
                  <a:cubicBezTo>
                    <a:pt x="144" y="93965"/>
                    <a:pt x="465" y="91738"/>
                    <a:pt x="1036" y="89297"/>
                  </a:cubicBezTo>
                  <a:cubicBezTo>
                    <a:pt x="1656" y="86869"/>
                    <a:pt x="2560" y="84225"/>
                    <a:pt x="3656" y="81451"/>
                  </a:cubicBezTo>
                  <a:cubicBezTo>
                    <a:pt x="4204" y="80070"/>
                    <a:pt x="4787" y="78653"/>
                    <a:pt x="5370" y="77236"/>
                  </a:cubicBezTo>
                  <a:cubicBezTo>
                    <a:pt x="5942" y="75820"/>
                    <a:pt x="6513" y="74391"/>
                    <a:pt x="7061" y="72974"/>
                  </a:cubicBezTo>
                  <a:cubicBezTo>
                    <a:pt x="7609" y="71545"/>
                    <a:pt x="8109" y="70140"/>
                    <a:pt x="8537" y="68747"/>
                  </a:cubicBezTo>
                  <a:cubicBezTo>
                    <a:pt x="8954" y="67366"/>
                    <a:pt x="9323" y="66009"/>
                    <a:pt x="9597" y="64675"/>
                  </a:cubicBezTo>
                  <a:cubicBezTo>
                    <a:pt x="10145" y="62032"/>
                    <a:pt x="10335" y="59532"/>
                    <a:pt x="10169" y="57222"/>
                  </a:cubicBezTo>
                  <a:cubicBezTo>
                    <a:pt x="10014" y="54912"/>
                    <a:pt x="9538" y="52769"/>
                    <a:pt x="8835" y="50781"/>
                  </a:cubicBezTo>
                  <a:cubicBezTo>
                    <a:pt x="8133" y="48792"/>
                    <a:pt x="7287" y="46935"/>
                    <a:pt x="6394" y="45185"/>
                  </a:cubicBezTo>
                  <a:cubicBezTo>
                    <a:pt x="5501" y="43423"/>
                    <a:pt x="4644" y="41744"/>
                    <a:pt x="3882" y="40125"/>
                  </a:cubicBezTo>
                  <a:cubicBezTo>
                    <a:pt x="3120" y="38494"/>
                    <a:pt x="2501" y="36886"/>
                    <a:pt x="2001" y="35291"/>
                  </a:cubicBezTo>
                  <a:cubicBezTo>
                    <a:pt x="1572" y="33660"/>
                    <a:pt x="1215" y="32005"/>
                    <a:pt x="953" y="30350"/>
                  </a:cubicBezTo>
                  <a:cubicBezTo>
                    <a:pt x="775" y="28945"/>
                    <a:pt x="644" y="27540"/>
                    <a:pt x="548" y="26147"/>
                  </a:cubicBezTo>
                  <a:cubicBezTo>
                    <a:pt x="477" y="24730"/>
                    <a:pt x="441" y="23349"/>
                    <a:pt x="429" y="22015"/>
                  </a:cubicBezTo>
                  <a:cubicBezTo>
                    <a:pt x="429" y="19348"/>
                    <a:pt x="429" y="16860"/>
                    <a:pt x="429" y="14598"/>
                  </a:cubicBezTo>
                  <a:lnTo>
                    <a:pt x="429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24"/>
            <p:cNvSpPr/>
            <p:nvPr/>
          </p:nvSpPr>
          <p:spPr>
            <a:xfrm>
              <a:off x="5279963" y="827025"/>
              <a:ext cx="338450" cy="4048750"/>
            </a:xfrm>
            <a:custGeom>
              <a:rect b="b" l="l" r="r" t="t"/>
              <a:pathLst>
                <a:path extrusionOk="0" fill="none" h="161950" w="13538">
                  <a:moveTo>
                    <a:pt x="501" y="161949"/>
                  </a:moveTo>
                  <a:lnTo>
                    <a:pt x="501" y="125826"/>
                  </a:lnTo>
                  <a:cubicBezTo>
                    <a:pt x="501" y="123909"/>
                    <a:pt x="501" y="121956"/>
                    <a:pt x="489" y="119968"/>
                  </a:cubicBezTo>
                  <a:cubicBezTo>
                    <a:pt x="477" y="118003"/>
                    <a:pt x="453" y="116027"/>
                    <a:pt x="417" y="114086"/>
                  </a:cubicBezTo>
                  <a:cubicBezTo>
                    <a:pt x="382" y="112134"/>
                    <a:pt x="334" y="110205"/>
                    <a:pt x="274" y="108276"/>
                  </a:cubicBezTo>
                  <a:cubicBezTo>
                    <a:pt x="215" y="106347"/>
                    <a:pt x="143" y="104418"/>
                    <a:pt x="72" y="102490"/>
                  </a:cubicBezTo>
                  <a:cubicBezTo>
                    <a:pt x="1" y="100561"/>
                    <a:pt x="1" y="98560"/>
                    <a:pt x="203" y="96489"/>
                  </a:cubicBezTo>
                  <a:cubicBezTo>
                    <a:pt x="417" y="94405"/>
                    <a:pt x="905" y="92191"/>
                    <a:pt x="1656" y="89774"/>
                  </a:cubicBezTo>
                  <a:cubicBezTo>
                    <a:pt x="2406" y="87357"/>
                    <a:pt x="3489" y="84690"/>
                    <a:pt x="4835" y="81844"/>
                  </a:cubicBezTo>
                  <a:cubicBezTo>
                    <a:pt x="5513" y="80415"/>
                    <a:pt x="6239" y="78951"/>
                    <a:pt x="6990" y="77463"/>
                  </a:cubicBezTo>
                  <a:cubicBezTo>
                    <a:pt x="7740" y="75974"/>
                    <a:pt x="8490" y="74462"/>
                    <a:pt x="9216" y="72950"/>
                  </a:cubicBezTo>
                  <a:cubicBezTo>
                    <a:pt x="9954" y="71438"/>
                    <a:pt x="10621" y="69950"/>
                    <a:pt x="11192" y="68485"/>
                  </a:cubicBezTo>
                  <a:cubicBezTo>
                    <a:pt x="11776" y="67021"/>
                    <a:pt x="12264" y="65580"/>
                    <a:pt x="12621" y="64199"/>
                  </a:cubicBezTo>
                  <a:cubicBezTo>
                    <a:pt x="13336" y="61437"/>
                    <a:pt x="13538" y="58901"/>
                    <a:pt x="13205" y="56615"/>
                  </a:cubicBezTo>
                  <a:cubicBezTo>
                    <a:pt x="12871" y="54329"/>
                    <a:pt x="12109" y="52269"/>
                    <a:pt x="11085" y="50364"/>
                  </a:cubicBezTo>
                  <a:cubicBezTo>
                    <a:pt x="10049" y="48471"/>
                    <a:pt x="8871" y="46709"/>
                    <a:pt x="7656" y="45030"/>
                  </a:cubicBezTo>
                  <a:cubicBezTo>
                    <a:pt x="6442" y="43351"/>
                    <a:pt x="5299" y="41732"/>
                    <a:pt x="4299" y="40137"/>
                  </a:cubicBezTo>
                  <a:cubicBezTo>
                    <a:pt x="3299" y="38553"/>
                    <a:pt x="2501" y="36970"/>
                    <a:pt x="1870" y="35386"/>
                  </a:cubicBezTo>
                  <a:cubicBezTo>
                    <a:pt x="1406" y="33743"/>
                    <a:pt x="1072" y="32088"/>
                    <a:pt x="834" y="30421"/>
                  </a:cubicBezTo>
                  <a:cubicBezTo>
                    <a:pt x="644" y="28254"/>
                    <a:pt x="536" y="26123"/>
                    <a:pt x="501" y="24051"/>
                  </a:cubicBezTo>
                  <a:cubicBezTo>
                    <a:pt x="501" y="22242"/>
                    <a:pt x="501" y="20503"/>
                    <a:pt x="501" y="18860"/>
                  </a:cubicBezTo>
                  <a:lnTo>
                    <a:pt x="50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24"/>
            <p:cNvSpPr/>
            <p:nvPr/>
          </p:nvSpPr>
          <p:spPr>
            <a:xfrm>
              <a:off x="4999563" y="827025"/>
              <a:ext cx="325375" cy="4048750"/>
            </a:xfrm>
            <a:custGeom>
              <a:rect b="b" l="l" r="r" t="t"/>
              <a:pathLst>
                <a:path extrusionOk="0" fill="none" h="161950" w="13015">
                  <a:moveTo>
                    <a:pt x="489" y="161949"/>
                  </a:moveTo>
                  <a:lnTo>
                    <a:pt x="489" y="125826"/>
                  </a:lnTo>
                  <a:cubicBezTo>
                    <a:pt x="489" y="123909"/>
                    <a:pt x="489" y="121956"/>
                    <a:pt x="477" y="119968"/>
                  </a:cubicBezTo>
                  <a:cubicBezTo>
                    <a:pt x="465" y="118003"/>
                    <a:pt x="441" y="116039"/>
                    <a:pt x="406" y="114098"/>
                  </a:cubicBezTo>
                  <a:cubicBezTo>
                    <a:pt x="370" y="112145"/>
                    <a:pt x="322" y="110217"/>
                    <a:pt x="251" y="108288"/>
                  </a:cubicBezTo>
                  <a:cubicBezTo>
                    <a:pt x="191" y="106359"/>
                    <a:pt x="132" y="104442"/>
                    <a:pt x="60" y="102501"/>
                  </a:cubicBezTo>
                  <a:cubicBezTo>
                    <a:pt x="1" y="100549"/>
                    <a:pt x="25" y="98560"/>
                    <a:pt x="239" y="96501"/>
                  </a:cubicBezTo>
                  <a:cubicBezTo>
                    <a:pt x="453" y="94441"/>
                    <a:pt x="894" y="92274"/>
                    <a:pt x="1596" y="89964"/>
                  </a:cubicBezTo>
                  <a:cubicBezTo>
                    <a:pt x="2299" y="87642"/>
                    <a:pt x="3263" y="85095"/>
                    <a:pt x="4501" y="82320"/>
                  </a:cubicBezTo>
                  <a:cubicBezTo>
                    <a:pt x="5121" y="80939"/>
                    <a:pt x="5823" y="79487"/>
                    <a:pt x="6573" y="78010"/>
                  </a:cubicBezTo>
                  <a:cubicBezTo>
                    <a:pt x="7323" y="76522"/>
                    <a:pt x="8109" y="74998"/>
                    <a:pt x="8919" y="73450"/>
                  </a:cubicBezTo>
                  <a:cubicBezTo>
                    <a:pt x="9645" y="71938"/>
                    <a:pt x="10324" y="70426"/>
                    <a:pt x="10919" y="68950"/>
                  </a:cubicBezTo>
                  <a:cubicBezTo>
                    <a:pt x="11514" y="67461"/>
                    <a:pt x="12002" y="66021"/>
                    <a:pt x="12336" y="64628"/>
                  </a:cubicBezTo>
                  <a:cubicBezTo>
                    <a:pt x="13014" y="61854"/>
                    <a:pt x="12991" y="59377"/>
                    <a:pt x="12360" y="57174"/>
                  </a:cubicBezTo>
                  <a:cubicBezTo>
                    <a:pt x="11717" y="54984"/>
                    <a:pt x="10657" y="53007"/>
                    <a:pt x="9383" y="51186"/>
                  </a:cubicBezTo>
                  <a:cubicBezTo>
                    <a:pt x="8109" y="49364"/>
                    <a:pt x="6776" y="47638"/>
                    <a:pt x="5525" y="45959"/>
                  </a:cubicBezTo>
                  <a:cubicBezTo>
                    <a:pt x="4275" y="44280"/>
                    <a:pt x="3204" y="42613"/>
                    <a:pt x="2346" y="40934"/>
                  </a:cubicBezTo>
                  <a:cubicBezTo>
                    <a:pt x="1489" y="39267"/>
                    <a:pt x="906" y="37577"/>
                    <a:pt x="596" y="35838"/>
                  </a:cubicBezTo>
                  <a:cubicBezTo>
                    <a:pt x="299" y="34088"/>
                    <a:pt x="239" y="32302"/>
                    <a:pt x="251" y="30528"/>
                  </a:cubicBezTo>
                  <a:cubicBezTo>
                    <a:pt x="310" y="28266"/>
                    <a:pt x="370" y="26099"/>
                    <a:pt x="406" y="24027"/>
                  </a:cubicBezTo>
                  <a:cubicBezTo>
                    <a:pt x="441" y="21968"/>
                    <a:pt x="453" y="20003"/>
                    <a:pt x="465" y="18146"/>
                  </a:cubicBezTo>
                  <a:cubicBezTo>
                    <a:pt x="477" y="14443"/>
                    <a:pt x="477" y="11193"/>
                    <a:pt x="477" y="8502"/>
                  </a:cubicBezTo>
                  <a:lnTo>
                    <a:pt x="477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24"/>
            <p:cNvSpPr/>
            <p:nvPr/>
          </p:nvSpPr>
          <p:spPr>
            <a:xfrm>
              <a:off x="4665613" y="826725"/>
              <a:ext cx="207175" cy="4049050"/>
            </a:xfrm>
            <a:custGeom>
              <a:rect b="b" l="l" r="r" t="t"/>
              <a:pathLst>
                <a:path extrusionOk="0" fill="none" h="161962" w="8287">
                  <a:moveTo>
                    <a:pt x="2619" y="161961"/>
                  </a:moveTo>
                  <a:lnTo>
                    <a:pt x="2619" y="125838"/>
                  </a:lnTo>
                  <a:cubicBezTo>
                    <a:pt x="2619" y="123921"/>
                    <a:pt x="2619" y="121968"/>
                    <a:pt x="2608" y="119980"/>
                  </a:cubicBezTo>
                  <a:cubicBezTo>
                    <a:pt x="2608" y="117980"/>
                    <a:pt x="2596" y="115979"/>
                    <a:pt x="2572" y="113991"/>
                  </a:cubicBezTo>
                  <a:cubicBezTo>
                    <a:pt x="2548" y="112003"/>
                    <a:pt x="2500" y="110026"/>
                    <a:pt x="2453" y="108062"/>
                  </a:cubicBezTo>
                  <a:cubicBezTo>
                    <a:pt x="2405" y="106085"/>
                    <a:pt x="2358" y="104121"/>
                    <a:pt x="2298" y="102144"/>
                  </a:cubicBezTo>
                  <a:cubicBezTo>
                    <a:pt x="2238" y="100168"/>
                    <a:pt x="2215" y="98144"/>
                    <a:pt x="2334" y="96084"/>
                  </a:cubicBezTo>
                  <a:cubicBezTo>
                    <a:pt x="2453" y="94024"/>
                    <a:pt x="2727" y="91893"/>
                    <a:pt x="3179" y="89667"/>
                  </a:cubicBezTo>
                  <a:cubicBezTo>
                    <a:pt x="3632" y="87440"/>
                    <a:pt x="4274" y="85095"/>
                    <a:pt x="5048" y="82618"/>
                  </a:cubicBezTo>
                  <a:cubicBezTo>
                    <a:pt x="5846" y="80118"/>
                    <a:pt x="6644" y="77463"/>
                    <a:pt x="7346" y="74736"/>
                  </a:cubicBezTo>
                  <a:cubicBezTo>
                    <a:pt x="7942" y="72057"/>
                    <a:pt x="8287" y="69414"/>
                    <a:pt x="8180" y="66950"/>
                  </a:cubicBezTo>
                  <a:cubicBezTo>
                    <a:pt x="8084" y="64485"/>
                    <a:pt x="7549" y="62211"/>
                    <a:pt x="6715" y="60103"/>
                  </a:cubicBezTo>
                  <a:cubicBezTo>
                    <a:pt x="5870" y="57984"/>
                    <a:pt x="4870" y="55984"/>
                    <a:pt x="3893" y="54031"/>
                  </a:cubicBezTo>
                  <a:cubicBezTo>
                    <a:pt x="2905" y="52079"/>
                    <a:pt x="2048" y="50126"/>
                    <a:pt x="1393" y="48185"/>
                  </a:cubicBezTo>
                  <a:cubicBezTo>
                    <a:pt x="738" y="46233"/>
                    <a:pt x="322" y="44268"/>
                    <a:pt x="167" y="42292"/>
                  </a:cubicBezTo>
                  <a:cubicBezTo>
                    <a:pt x="0" y="40327"/>
                    <a:pt x="95" y="38327"/>
                    <a:pt x="310" y="36374"/>
                  </a:cubicBezTo>
                  <a:cubicBezTo>
                    <a:pt x="572" y="34410"/>
                    <a:pt x="857" y="32517"/>
                    <a:pt x="1119" y="30671"/>
                  </a:cubicBezTo>
                  <a:cubicBezTo>
                    <a:pt x="1465" y="28373"/>
                    <a:pt x="1750" y="26171"/>
                    <a:pt x="1965" y="24075"/>
                  </a:cubicBezTo>
                  <a:cubicBezTo>
                    <a:pt x="2191" y="21980"/>
                    <a:pt x="2346" y="20003"/>
                    <a:pt x="2417" y="18158"/>
                  </a:cubicBezTo>
                  <a:cubicBezTo>
                    <a:pt x="2584" y="14443"/>
                    <a:pt x="2619" y="11205"/>
                    <a:pt x="2619" y="8514"/>
                  </a:cubicBezTo>
                  <a:lnTo>
                    <a:pt x="2619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24"/>
            <p:cNvSpPr/>
            <p:nvPr/>
          </p:nvSpPr>
          <p:spPr>
            <a:xfrm>
              <a:off x="4295913" y="826725"/>
              <a:ext cx="164625" cy="4049050"/>
            </a:xfrm>
            <a:custGeom>
              <a:rect b="b" l="l" r="r" t="t"/>
              <a:pathLst>
                <a:path extrusionOk="0" fill="none" h="161962" w="6585">
                  <a:moveTo>
                    <a:pt x="6168" y="161961"/>
                  </a:moveTo>
                  <a:lnTo>
                    <a:pt x="6168" y="125838"/>
                  </a:lnTo>
                  <a:lnTo>
                    <a:pt x="6168" y="119968"/>
                  </a:lnTo>
                  <a:cubicBezTo>
                    <a:pt x="6168" y="117968"/>
                    <a:pt x="6168" y="115932"/>
                    <a:pt x="6168" y="113860"/>
                  </a:cubicBezTo>
                  <a:cubicBezTo>
                    <a:pt x="6156" y="111824"/>
                    <a:pt x="6144" y="109764"/>
                    <a:pt x="6108" y="107716"/>
                  </a:cubicBezTo>
                  <a:cubicBezTo>
                    <a:pt x="6085" y="105669"/>
                    <a:pt x="6049" y="103633"/>
                    <a:pt x="6013" y="101585"/>
                  </a:cubicBezTo>
                  <a:cubicBezTo>
                    <a:pt x="5977" y="99537"/>
                    <a:pt x="5942" y="97477"/>
                    <a:pt x="5930" y="95382"/>
                  </a:cubicBezTo>
                  <a:cubicBezTo>
                    <a:pt x="5930" y="93286"/>
                    <a:pt x="6013" y="91143"/>
                    <a:pt x="6156" y="88976"/>
                  </a:cubicBezTo>
                  <a:cubicBezTo>
                    <a:pt x="6347" y="86785"/>
                    <a:pt x="6525" y="84535"/>
                    <a:pt x="6561" y="82261"/>
                  </a:cubicBezTo>
                  <a:cubicBezTo>
                    <a:pt x="6585" y="79987"/>
                    <a:pt x="6454" y="77713"/>
                    <a:pt x="6120" y="75462"/>
                  </a:cubicBezTo>
                  <a:cubicBezTo>
                    <a:pt x="5799" y="73200"/>
                    <a:pt x="5287" y="70974"/>
                    <a:pt x="4632" y="68783"/>
                  </a:cubicBezTo>
                  <a:cubicBezTo>
                    <a:pt x="3989" y="66580"/>
                    <a:pt x="3251" y="64413"/>
                    <a:pt x="2548" y="62247"/>
                  </a:cubicBezTo>
                  <a:cubicBezTo>
                    <a:pt x="1846" y="60080"/>
                    <a:pt x="1239" y="57913"/>
                    <a:pt x="798" y="55746"/>
                  </a:cubicBezTo>
                  <a:cubicBezTo>
                    <a:pt x="346" y="53579"/>
                    <a:pt x="96" y="51424"/>
                    <a:pt x="48" y="49281"/>
                  </a:cubicBezTo>
                  <a:cubicBezTo>
                    <a:pt x="1" y="47149"/>
                    <a:pt x="120" y="45054"/>
                    <a:pt x="382" y="42982"/>
                  </a:cubicBezTo>
                  <a:cubicBezTo>
                    <a:pt x="667" y="40934"/>
                    <a:pt x="1048" y="38898"/>
                    <a:pt x="1489" y="36910"/>
                  </a:cubicBezTo>
                  <a:cubicBezTo>
                    <a:pt x="1894" y="35088"/>
                    <a:pt x="2310" y="33303"/>
                    <a:pt x="2727" y="31564"/>
                  </a:cubicBezTo>
                  <a:cubicBezTo>
                    <a:pt x="3132" y="29826"/>
                    <a:pt x="3525" y="28135"/>
                    <a:pt x="3894" y="26504"/>
                  </a:cubicBezTo>
                  <a:cubicBezTo>
                    <a:pt x="4632" y="23242"/>
                    <a:pt x="5204" y="20218"/>
                    <a:pt x="5561" y="17491"/>
                  </a:cubicBezTo>
                  <a:cubicBezTo>
                    <a:pt x="5906" y="14765"/>
                    <a:pt x="6073" y="12324"/>
                    <a:pt x="6120" y="10181"/>
                  </a:cubicBezTo>
                  <a:cubicBezTo>
                    <a:pt x="6168" y="8049"/>
                    <a:pt x="6168" y="6216"/>
                    <a:pt x="6168" y="4704"/>
                  </a:cubicBezTo>
                  <a:lnTo>
                    <a:pt x="6168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24"/>
            <p:cNvSpPr/>
            <p:nvPr/>
          </p:nvSpPr>
          <p:spPr>
            <a:xfrm>
              <a:off x="3961063" y="826725"/>
              <a:ext cx="208375" cy="4049050"/>
            </a:xfrm>
            <a:custGeom>
              <a:rect b="b" l="l" r="r" t="t"/>
              <a:pathLst>
                <a:path extrusionOk="0" fill="none" h="161962" w="8335">
                  <a:moveTo>
                    <a:pt x="8334" y="161961"/>
                  </a:moveTo>
                  <a:lnTo>
                    <a:pt x="8334" y="113848"/>
                  </a:lnTo>
                  <a:cubicBezTo>
                    <a:pt x="8334" y="111776"/>
                    <a:pt x="8334" y="109669"/>
                    <a:pt x="8334" y="107538"/>
                  </a:cubicBezTo>
                  <a:cubicBezTo>
                    <a:pt x="8334" y="105407"/>
                    <a:pt x="8322" y="103264"/>
                    <a:pt x="8311" y="101120"/>
                  </a:cubicBezTo>
                  <a:cubicBezTo>
                    <a:pt x="8299" y="98989"/>
                    <a:pt x="8275" y="96834"/>
                    <a:pt x="8263" y="94679"/>
                  </a:cubicBezTo>
                  <a:cubicBezTo>
                    <a:pt x="8239" y="92524"/>
                    <a:pt x="8227" y="90357"/>
                    <a:pt x="8120" y="88155"/>
                  </a:cubicBezTo>
                  <a:cubicBezTo>
                    <a:pt x="8013" y="85952"/>
                    <a:pt x="7739" y="83761"/>
                    <a:pt x="7334" y="81582"/>
                  </a:cubicBezTo>
                  <a:cubicBezTo>
                    <a:pt x="6918" y="79415"/>
                    <a:pt x="6382" y="77248"/>
                    <a:pt x="5751" y="75105"/>
                  </a:cubicBezTo>
                  <a:cubicBezTo>
                    <a:pt x="5120" y="72962"/>
                    <a:pt x="4417" y="70831"/>
                    <a:pt x="3715" y="68700"/>
                  </a:cubicBezTo>
                  <a:cubicBezTo>
                    <a:pt x="3012" y="66569"/>
                    <a:pt x="2346" y="64437"/>
                    <a:pt x="1762" y="62318"/>
                  </a:cubicBezTo>
                  <a:cubicBezTo>
                    <a:pt x="1179" y="60199"/>
                    <a:pt x="726" y="58079"/>
                    <a:pt x="429" y="55984"/>
                  </a:cubicBezTo>
                  <a:cubicBezTo>
                    <a:pt x="131" y="53888"/>
                    <a:pt x="0" y="51817"/>
                    <a:pt x="48" y="49733"/>
                  </a:cubicBezTo>
                  <a:cubicBezTo>
                    <a:pt x="95" y="47661"/>
                    <a:pt x="321" y="45590"/>
                    <a:pt x="667" y="43518"/>
                  </a:cubicBezTo>
                  <a:cubicBezTo>
                    <a:pt x="1024" y="41458"/>
                    <a:pt x="1476" y="39410"/>
                    <a:pt x="2012" y="37410"/>
                  </a:cubicBezTo>
                  <a:cubicBezTo>
                    <a:pt x="2500" y="35565"/>
                    <a:pt x="3000" y="33755"/>
                    <a:pt x="3500" y="31993"/>
                  </a:cubicBezTo>
                  <a:cubicBezTo>
                    <a:pt x="4001" y="30231"/>
                    <a:pt x="4501" y="28504"/>
                    <a:pt x="4965" y="26849"/>
                  </a:cubicBezTo>
                  <a:cubicBezTo>
                    <a:pt x="5906" y="23528"/>
                    <a:pt x="6679" y="20444"/>
                    <a:pt x="7227" y="17646"/>
                  </a:cubicBezTo>
                  <a:cubicBezTo>
                    <a:pt x="7775" y="14860"/>
                    <a:pt x="8072" y="12371"/>
                    <a:pt x="8192" y="10204"/>
                  </a:cubicBezTo>
                  <a:cubicBezTo>
                    <a:pt x="8322" y="8049"/>
                    <a:pt x="8334" y="6216"/>
                    <a:pt x="8334" y="4704"/>
                  </a:cubicBezTo>
                  <a:lnTo>
                    <a:pt x="8334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24"/>
            <p:cNvSpPr/>
            <p:nvPr/>
          </p:nvSpPr>
          <p:spPr>
            <a:xfrm>
              <a:off x="3681838" y="827025"/>
              <a:ext cx="206900" cy="4048750"/>
            </a:xfrm>
            <a:custGeom>
              <a:rect b="b" l="l" r="r" t="t"/>
              <a:pathLst>
                <a:path extrusionOk="0" fill="none" h="161950" w="8276">
                  <a:moveTo>
                    <a:pt x="8276" y="161949"/>
                  </a:moveTo>
                  <a:lnTo>
                    <a:pt x="8276" y="101025"/>
                  </a:lnTo>
                  <a:lnTo>
                    <a:pt x="8276" y="94405"/>
                  </a:lnTo>
                  <a:cubicBezTo>
                    <a:pt x="8276" y="92191"/>
                    <a:pt x="8252" y="89952"/>
                    <a:pt x="8061" y="87726"/>
                  </a:cubicBezTo>
                  <a:cubicBezTo>
                    <a:pt x="7883" y="85499"/>
                    <a:pt x="7526" y="83309"/>
                    <a:pt x="7038" y="81154"/>
                  </a:cubicBezTo>
                  <a:cubicBezTo>
                    <a:pt x="6549" y="79010"/>
                    <a:pt x="5954" y="76879"/>
                    <a:pt x="5311" y="74772"/>
                  </a:cubicBezTo>
                  <a:cubicBezTo>
                    <a:pt x="4668" y="72664"/>
                    <a:pt x="3990" y="70581"/>
                    <a:pt x="3335" y="68509"/>
                  </a:cubicBezTo>
                  <a:cubicBezTo>
                    <a:pt x="2680" y="66426"/>
                    <a:pt x="2085" y="64366"/>
                    <a:pt x="1549" y="62306"/>
                  </a:cubicBezTo>
                  <a:cubicBezTo>
                    <a:pt x="1061" y="60365"/>
                    <a:pt x="668" y="58436"/>
                    <a:pt x="394" y="56508"/>
                  </a:cubicBezTo>
                  <a:cubicBezTo>
                    <a:pt x="156" y="54698"/>
                    <a:pt x="13" y="52876"/>
                    <a:pt x="13" y="51067"/>
                  </a:cubicBezTo>
                  <a:cubicBezTo>
                    <a:pt x="1" y="49245"/>
                    <a:pt x="120" y="47423"/>
                    <a:pt x="358" y="45602"/>
                  </a:cubicBezTo>
                  <a:cubicBezTo>
                    <a:pt x="584" y="43768"/>
                    <a:pt x="906" y="41958"/>
                    <a:pt x="1275" y="40172"/>
                  </a:cubicBezTo>
                  <a:cubicBezTo>
                    <a:pt x="1656" y="38386"/>
                    <a:pt x="2085" y="36612"/>
                    <a:pt x="2549" y="34886"/>
                  </a:cubicBezTo>
                  <a:cubicBezTo>
                    <a:pt x="3489" y="31409"/>
                    <a:pt x="4442" y="28088"/>
                    <a:pt x="5287" y="24980"/>
                  </a:cubicBezTo>
                  <a:cubicBezTo>
                    <a:pt x="6145" y="21872"/>
                    <a:pt x="6835" y="18991"/>
                    <a:pt x="7323" y="16384"/>
                  </a:cubicBezTo>
                  <a:cubicBezTo>
                    <a:pt x="7811" y="13776"/>
                    <a:pt x="8073" y="11455"/>
                    <a:pt x="8169" y="9430"/>
                  </a:cubicBezTo>
                  <a:cubicBezTo>
                    <a:pt x="8264" y="7430"/>
                    <a:pt x="8276" y="5728"/>
                    <a:pt x="8276" y="4335"/>
                  </a:cubicBezTo>
                  <a:lnTo>
                    <a:pt x="8276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24"/>
            <p:cNvSpPr/>
            <p:nvPr/>
          </p:nvSpPr>
          <p:spPr>
            <a:xfrm>
              <a:off x="3441338" y="826725"/>
              <a:ext cx="180400" cy="4049050"/>
            </a:xfrm>
            <a:custGeom>
              <a:rect b="b" l="l" r="r" t="t"/>
              <a:pathLst>
                <a:path extrusionOk="0" fill="none" h="161962" w="7216">
                  <a:moveTo>
                    <a:pt x="6668" y="161961"/>
                  </a:moveTo>
                  <a:lnTo>
                    <a:pt x="6668" y="119968"/>
                  </a:lnTo>
                  <a:lnTo>
                    <a:pt x="6668" y="113848"/>
                  </a:lnTo>
                  <a:cubicBezTo>
                    <a:pt x="6668" y="111776"/>
                    <a:pt x="6668" y="109657"/>
                    <a:pt x="6692" y="107490"/>
                  </a:cubicBezTo>
                  <a:cubicBezTo>
                    <a:pt x="6728" y="105323"/>
                    <a:pt x="6787" y="103109"/>
                    <a:pt x="6871" y="100858"/>
                  </a:cubicBezTo>
                  <a:cubicBezTo>
                    <a:pt x="6966" y="98596"/>
                    <a:pt x="7049" y="96334"/>
                    <a:pt x="7133" y="94048"/>
                  </a:cubicBezTo>
                  <a:cubicBezTo>
                    <a:pt x="7204" y="91786"/>
                    <a:pt x="7216" y="89500"/>
                    <a:pt x="7144" y="87262"/>
                  </a:cubicBezTo>
                  <a:cubicBezTo>
                    <a:pt x="6978" y="85047"/>
                    <a:pt x="6668" y="82868"/>
                    <a:pt x="6228" y="80749"/>
                  </a:cubicBezTo>
                  <a:cubicBezTo>
                    <a:pt x="5775" y="78630"/>
                    <a:pt x="5228" y="76534"/>
                    <a:pt x="4632" y="74474"/>
                  </a:cubicBezTo>
                  <a:cubicBezTo>
                    <a:pt x="4037" y="72414"/>
                    <a:pt x="3430" y="70355"/>
                    <a:pt x="2822" y="68307"/>
                  </a:cubicBezTo>
                  <a:cubicBezTo>
                    <a:pt x="2251" y="66259"/>
                    <a:pt x="1727" y="64211"/>
                    <a:pt x="1251" y="62163"/>
                  </a:cubicBezTo>
                  <a:cubicBezTo>
                    <a:pt x="858" y="60223"/>
                    <a:pt x="536" y="58282"/>
                    <a:pt x="322" y="56329"/>
                  </a:cubicBezTo>
                  <a:cubicBezTo>
                    <a:pt x="96" y="54388"/>
                    <a:pt x="1" y="52436"/>
                    <a:pt x="13" y="50495"/>
                  </a:cubicBezTo>
                  <a:cubicBezTo>
                    <a:pt x="13" y="48542"/>
                    <a:pt x="132" y="46614"/>
                    <a:pt x="346" y="44685"/>
                  </a:cubicBezTo>
                  <a:cubicBezTo>
                    <a:pt x="584" y="42601"/>
                    <a:pt x="906" y="40542"/>
                    <a:pt x="1298" y="38506"/>
                  </a:cubicBezTo>
                  <a:cubicBezTo>
                    <a:pt x="1691" y="36470"/>
                    <a:pt x="2120" y="34469"/>
                    <a:pt x="2572" y="32517"/>
                  </a:cubicBezTo>
                  <a:cubicBezTo>
                    <a:pt x="3037" y="30564"/>
                    <a:pt x="3489" y="28671"/>
                    <a:pt x="3918" y="26837"/>
                  </a:cubicBezTo>
                  <a:cubicBezTo>
                    <a:pt x="4358" y="24992"/>
                    <a:pt x="4763" y="23230"/>
                    <a:pt x="5108" y="21539"/>
                  </a:cubicBezTo>
                  <a:cubicBezTo>
                    <a:pt x="5787" y="18170"/>
                    <a:pt x="6251" y="15122"/>
                    <a:pt x="6454" y="12467"/>
                  </a:cubicBezTo>
                  <a:cubicBezTo>
                    <a:pt x="6656" y="9812"/>
                    <a:pt x="6668" y="7561"/>
                    <a:pt x="6668" y="5728"/>
                  </a:cubicBezTo>
                  <a:lnTo>
                    <a:pt x="6668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24"/>
            <p:cNvSpPr/>
            <p:nvPr/>
          </p:nvSpPr>
          <p:spPr>
            <a:xfrm>
              <a:off x="3219888" y="827025"/>
              <a:ext cx="177125" cy="4048750"/>
            </a:xfrm>
            <a:custGeom>
              <a:rect b="b" l="l" r="r" t="t"/>
              <a:pathLst>
                <a:path extrusionOk="0" fill="none" h="161950" w="7085">
                  <a:moveTo>
                    <a:pt x="4299" y="161949"/>
                  </a:moveTo>
                  <a:lnTo>
                    <a:pt x="4299" y="125826"/>
                  </a:lnTo>
                  <a:cubicBezTo>
                    <a:pt x="4299" y="123909"/>
                    <a:pt x="4299" y="121956"/>
                    <a:pt x="4322" y="119932"/>
                  </a:cubicBezTo>
                  <a:cubicBezTo>
                    <a:pt x="4346" y="117908"/>
                    <a:pt x="4441" y="115789"/>
                    <a:pt x="4620" y="113574"/>
                  </a:cubicBezTo>
                  <a:cubicBezTo>
                    <a:pt x="4811" y="111360"/>
                    <a:pt x="5061" y="109062"/>
                    <a:pt x="5358" y="106716"/>
                  </a:cubicBezTo>
                  <a:cubicBezTo>
                    <a:pt x="5656" y="104371"/>
                    <a:pt x="5954" y="102001"/>
                    <a:pt x="6227" y="99632"/>
                  </a:cubicBezTo>
                  <a:cubicBezTo>
                    <a:pt x="6513" y="97263"/>
                    <a:pt x="6739" y="94893"/>
                    <a:pt x="6894" y="92572"/>
                  </a:cubicBezTo>
                  <a:cubicBezTo>
                    <a:pt x="7037" y="90250"/>
                    <a:pt x="7085" y="87964"/>
                    <a:pt x="7001" y="85737"/>
                  </a:cubicBezTo>
                  <a:cubicBezTo>
                    <a:pt x="6858" y="83547"/>
                    <a:pt x="6573" y="81415"/>
                    <a:pt x="6132" y="79356"/>
                  </a:cubicBezTo>
                  <a:cubicBezTo>
                    <a:pt x="5692" y="77296"/>
                    <a:pt x="5144" y="75284"/>
                    <a:pt x="4561" y="73307"/>
                  </a:cubicBezTo>
                  <a:cubicBezTo>
                    <a:pt x="3965" y="71343"/>
                    <a:pt x="3358" y="69378"/>
                    <a:pt x="2787" y="67426"/>
                  </a:cubicBezTo>
                  <a:cubicBezTo>
                    <a:pt x="2203" y="65473"/>
                    <a:pt x="1691" y="63509"/>
                    <a:pt x="1227" y="61544"/>
                  </a:cubicBezTo>
                  <a:cubicBezTo>
                    <a:pt x="834" y="59532"/>
                    <a:pt x="512" y="57508"/>
                    <a:pt x="262" y="55484"/>
                  </a:cubicBezTo>
                  <a:cubicBezTo>
                    <a:pt x="120" y="53698"/>
                    <a:pt x="24" y="51888"/>
                    <a:pt x="12" y="50090"/>
                  </a:cubicBezTo>
                  <a:cubicBezTo>
                    <a:pt x="0" y="48280"/>
                    <a:pt x="72" y="46471"/>
                    <a:pt x="215" y="44685"/>
                  </a:cubicBezTo>
                  <a:cubicBezTo>
                    <a:pt x="370" y="42887"/>
                    <a:pt x="560" y="41113"/>
                    <a:pt x="786" y="39363"/>
                  </a:cubicBezTo>
                  <a:cubicBezTo>
                    <a:pt x="1012" y="37612"/>
                    <a:pt x="1263" y="35898"/>
                    <a:pt x="1536" y="34207"/>
                  </a:cubicBezTo>
                  <a:cubicBezTo>
                    <a:pt x="2096" y="30814"/>
                    <a:pt x="2656" y="27576"/>
                    <a:pt x="3132" y="24539"/>
                  </a:cubicBezTo>
                  <a:cubicBezTo>
                    <a:pt x="3608" y="21503"/>
                    <a:pt x="3953" y="18682"/>
                    <a:pt x="4120" y="16134"/>
                  </a:cubicBezTo>
                  <a:cubicBezTo>
                    <a:pt x="4287" y="13574"/>
                    <a:pt x="4299" y="11300"/>
                    <a:pt x="4299" y="9335"/>
                  </a:cubicBezTo>
                  <a:cubicBezTo>
                    <a:pt x="4299" y="7359"/>
                    <a:pt x="4299" y="5668"/>
                    <a:pt x="4299" y="4287"/>
                  </a:cubicBezTo>
                  <a:lnTo>
                    <a:pt x="4299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24"/>
            <p:cNvSpPr/>
            <p:nvPr/>
          </p:nvSpPr>
          <p:spPr>
            <a:xfrm>
              <a:off x="2999613" y="827025"/>
              <a:ext cx="195600" cy="4048750"/>
            </a:xfrm>
            <a:custGeom>
              <a:rect b="b" l="l" r="r" t="t"/>
              <a:pathLst>
                <a:path extrusionOk="0" fill="none" h="161950" w="7824">
                  <a:moveTo>
                    <a:pt x="1882" y="161949"/>
                  </a:moveTo>
                  <a:lnTo>
                    <a:pt x="1882" y="141506"/>
                  </a:lnTo>
                  <a:lnTo>
                    <a:pt x="1882" y="131398"/>
                  </a:lnTo>
                  <a:cubicBezTo>
                    <a:pt x="1882" y="129588"/>
                    <a:pt x="1882" y="127719"/>
                    <a:pt x="1942" y="125766"/>
                  </a:cubicBezTo>
                  <a:cubicBezTo>
                    <a:pt x="2013" y="123814"/>
                    <a:pt x="2156" y="121754"/>
                    <a:pt x="2430" y="119551"/>
                  </a:cubicBezTo>
                  <a:cubicBezTo>
                    <a:pt x="2715" y="117348"/>
                    <a:pt x="3108" y="115027"/>
                    <a:pt x="3608" y="112622"/>
                  </a:cubicBezTo>
                  <a:cubicBezTo>
                    <a:pt x="4097" y="110205"/>
                    <a:pt x="4632" y="107728"/>
                    <a:pt x="5180" y="105228"/>
                  </a:cubicBezTo>
                  <a:cubicBezTo>
                    <a:pt x="5716" y="102728"/>
                    <a:pt x="6228" y="100227"/>
                    <a:pt x="6645" y="97763"/>
                  </a:cubicBezTo>
                  <a:cubicBezTo>
                    <a:pt x="7073" y="95298"/>
                    <a:pt x="7395" y="92881"/>
                    <a:pt x="7585" y="90536"/>
                  </a:cubicBezTo>
                  <a:cubicBezTo>
                    <a:pt x="7776" y="88190"/>
                    <a:pt x="7823" y="85916"/>
                    <a:pt x="7704" y="83725"/>
                  </a:cubicBezTo>
                  <a:cubicBezTo>
                    <a:pt x="7561" y="81558"/>
                    <a:pt x="7252" y="79475"/>
                    <a:pt x="6823" y="77475"/>
                  </a:cubicBezTo>
                  <a:cubicBezTo>
                    <a:pt x="6359" y="75486"/>
                    <a:pt x="5799" y="73545"/>
                    <a:pt x="5180" y="71664"/>
                  </a:cubicBezTo>
                  <a:cubicBezTo>
                    <a:pt x="4561" y="69783"/>
                    <a:pt x="3930" y="67926"/>
                    <a:pt x="3311" y="66080"/>
                  </a:cubicBezTo>
                  <a:cubicBezTo>
                    <a:pt x="2692" y="64235"/>
                    <a:pt x="2120" y="62389"/>
                    <a:pt x="1632" y="60508"/>
                  </a:cubicBezTo>
                  <a:cubicBezTo>
                    <a:pt x="1156" y="58639"/>
                    <a:pt x="763" y="56722"/>
                    <a:pt x="465" y="54793"/>
                  </a:cubicBezTo>
                  <a:cubicBezTo>
                    <a:pt x="227" y="52805"/>
                    <a:pt x="84" y="50805"/>
                    <a:pt x="13" y="48792"/>
                  </a:cubicBezTo>
                  <a:cubicBezTo>
                    <a:pt x="1" y="46578"/>
                    <a:pt x="60" y="44375"/>
                    <a:pt x="191" y="42184"/>
                  </a:cubicBezTo>
                  <a:cubicBezTo>
                    <a:pt x="310" y="39994"/>
                    <a:pt x="489" y="37839"/>
                    <a:pt x="679" y="35731"/>
                  </a:cubicBezTo>
                  <a:cubicBezTo>
                    <a:pt x="870" y="33636"/>
                    <a:pt x="1072" y="31576"/>
                    <a:pt x="1251" y="29588"/>
                  </a:cubicBezTo>
                  <a:cubicBezTo>
                    <a:pt x="1430" y="27599"/>
                    <a:pt x="1584" y="25682"/>
                    <a:pt x="1680" y="23849"/>
                  </a:cubicBezTo>
                  <a:cubicBezTo>
                    <a:pt x="1858" y="20170"/>
                    <a:pt x="1894" y="16848"/>
                    <a:pt x="1882" y="13931"/>
                  </a:cubicBezTo>
                  <a:lnTo>
                    <a:pt x="1882" y="6466"/>
                  </a:lnTo>
                  <a:lnTo>
                    <a:pt x="1882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24"/>
            <p:cNvSpPr/>
            <p:nvPr/>
          </p:nvSpPr>
          <p:spPr>
            <a:xfrm>
              <a:off x="2765963" y="827025"/>
              <a:ext cx="227125" cy="4048750"/>
            </a:xfrm>
            <a:custGeom>
              <a:rect b="b" l="l" r="r" t="t"/>
              <a:pathLst>
                <a:path extrusionOk="0" fill="none" h="161950" w="9085">
                  <a:moveTo>
                    <a:pt x="0" y="161949"/>
                  </a:moveTo>
                  <a:lnTo>
                    <a:pt x="0" y="141506"/>
                  </a:lnTo>
                  <a:cubicBezTo>
                    <a:pt x="0" y="138399"/>
                    <a:pt x="0" y="135005"/>
                    <a:pt x="48" y="131362"/>
                  </a:cubicBezTo>
                  <a:cubicBezTo>
                    <a:pt x="72" y="129540"/>
                    <a:pt x="179" y="127612"/>
                    <a:pt x="393" y="125552"/>
                  </a:cubicBezTo>
                  <a:cubicBezTo>
                    <a:pt x="620" y="123492"/>
                    <a:pt x="977" y="121289"/>
                    <a:pt x="1513" y="118920"/>
                  </a:cubicBezTo>
                  <a:cubicBezTo>
                    <a:pt x="2036" y="116563"/>
                    <a:pt x="2703" y="114062"/>
                    <a:pt x="3453" y="111491"/>
                  </a:cubicBezTo>
                  <a:cubicBezTo>
                    <a:pt x="4203" y="108907"/>
                    <a:pt x="4989" y="106276"/>
                    <a:pt x="5751" y="103633"/>
                  </a:cubicBezTo>
                  <a:cubicBezTo>
                    <a:pt x="6501" y="101001"/>
                    <a:pt x="7180" y="98382"/>
                    <a:pt x="7728" y="95846"/>
                  </a:cubicBezTo>
                  <a:cubicBezTo>
                    <a:pt x="8275" y="93298"/>
                    <a:pt x="8668" y="90833"/>
                    <a:pt x="8871" y="88488"/>
                  </a:cubicBezTo>
                  <a:cubicBezTo>
                    <a:pt x="9073" y="86130"/>
                    <a:pt x="9085" y="83892"/>
                    <a:pt x="8906" y="81761"/>
                  </a:cubicBezTo>
                  <a:cubicBezTo>
                    <a:pt x="8716" y="79641"/>
                    <a:pt x="8359" y="77617"/>
                    <a:pt x="7859" y="75689"/>
                  </a:cubicBezTo>
                  <a:cubicBezTo>
                    <a:pt x="7370" y="73760"/>
                    <a:pt x="6763" y="71902"/>
                    <a:pt x="6096" y="70105"/>
                  </a:cubicBezTo>
                  <a:cubicBezTo>
                    <a:pt x="5430" y="68295"/>
                    <a:pt x="4727" y="66533"/>
                    <a:pt x="4037" y="64771"/>
                  </a:cubicBezTo>
                  <a:cubicBezTo>
                    <a:pt x="3358" y="62997"/>
                    <a:pt x="2727" y="61223"/>
                    <a:pt x="2179" y="59425"/>
                  </a:cubicBezTo>
                  <a:cubicBezTo>
                    <a:pt x="1632" y="57615"/>
                    <a:pt x="1191" y="55769"/>
                    <a:pt x="834" y="53900"/>
                  </a:cubicBezTo>
                  <a:cubicBezTo>
                    <a:pt x="560" y="51971"/>
                    <a:pt x="346" y="50019"/>
                    <a:pt x="239" y="48030"/>
                  </a:cubicBezTo>
                  <a:cubicBezTo>
                    <a:pt x="143" y="46030"/>
                    <a:pt x="108" y="44018"/>
                    <a:pt x="119" y="42018"/>
                  </a:cubicBezTo>
                  <a:cubicBezTo>
                    <a:pt x="119" y="40018"/>
                    <a:pt x="143" y="38053"/>
                    <a:pt x="155" y="36136"/>
                  </a:cubicBezTo>
                  <a:cubicBezTo>
                    <a:pt x="179" y="34231"/>
                    <a:pt x="179" y="32362"/>
                    <a:pt x="155" y="30552"/>
                  </a:cubicBezTo>
                  <a:cubicBezTo>
                    <a:pt x="119" y="26933"/>
                    <a:pt x="60" y="23527"/>
                    <a:pt x="24" y="20420"/>
                  </a:cubicBezTo>
                  <a:cubicBezTo>
                    <a:pt x="0" y="17324"/>
                    <a:pt x="0" y="14491"/>
                    <a:pt x="0" y="11990"/>
                  </a:cubicBezTo>
                  <a:lnTo>
                    <a:pt x="0" y="5549"/>
                  </a:ln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24"/>
            <p:cNvSpPr/>
            <p:nvPr/>
          </p:nvSpPr>
          <p:spPr>
            <a:xfrm>
              <a:off x="2485263" y="826725"/>
              <a:ext cx="284000" cy="4049050"/>
            </a:xfrm>
            <a:custGeom>
              <a:rect b="b" l="l" r="r" t="t"/>
              <a:pathLst>
                <a:path extrusionOk="0" fill="none" h="161962" w="11360">
                  <a:moveTo>
                    <a:pt x="1" y="161961"/>
                  </a:moveTo>
                  <a:lnTo>
                    <a:pt x="1" y="149960"/>
                  </a:lnTo>
                  <a:lnTo>
                    <a:pt x="1" y="141518"/>
                  </a:lnTo>
                  <a:cubicBezTo>
                    <a:pt x="1" y="138411"/>
                    <a:pt x="1" y="135017"/>
                    <a:pt x="132" y="131326"/>
                  </a:cubicBezTo>
                  <a:cubicBezTo>
                    <a:pt x="203" y="129481"/>
                    <a:pt x="370" y="127505"/>
                    <a:pt x="679" y="125385"/>
                  </a:cubicBezTo>
                  <a:cubicBezTo>
                    <a:pt x="1001" y="123278"/>
                    <a:pt x="1489" y="120980"/>
                    <a:pt x="2156" y="118527"/>
                  </a:cubicBezTo>
                  <a:cubicBezTo>
                    <a:pt x="2823" y="116075"/>
                    <a:pt x="3656" y="113479"/>
                    <a:pt x="4585" y="110788"/>
                  </a:cubicBezTo>
                  <a:cubicBezTo>
                    <a:pt x="5513" y="108097"/>
                    <a:pt x="6490" y="105335"/>
                    <a:pt x="7418" y="102585"/>
                  </a:cubicBezTo>
                  <a:cubicBezTo>
                    <a:pt x="8359" y="99835"/>
                    <a:pt x="9192" y="97120"/>
                    <a:pt x="9847" y="94512"/>
                  </a:cubicBezTo>
                  <a:cubicBezTo>
                    <a:pt x="10502" y="91893"/>
                    <a:pt x="10955" y="89393"/>
                    <a:pt x="11157" y="87047"/>
                  </a:cubicBezTo>
                  <a:cubicBezTo>
                    <a:pt x="11359" y="84702"/>
                    <a:pt x="11312" y="82499"/>
                    <a:pt x="11038" y="80439"/>
                  </a:cubicBezTo>
                  <a:cubicBezTo>
                    <a:pt x="10776" y="78368"/>
                    <a:pt x="10312" y="76427"/>
                    <a:pt x="9716" y="74570"/>
                  </a:cubicBezTo>
                  <a:cubicBezTo>
                    <a:pt x="9109" y="72724"/>
                    <a:pt x="8419" y="70926"/>
                    <a:pt x="7704" y="69164"/>
                  </a:cubicBezTo>
                  <a:cubicBezTo>
                    <a:pt x="7002" y="67390"/>
                    <a:pt x="6299" y="65640"/>
                    <a:pt x="5644" y="63902"/>
                  </a:cubicBezTo>
                  <a:cubicBezTo>
                    <a:pt x="4990" y="62151"/>
                    <a:pt x="4382" y="60389"/>
                    <a:pt x="3847" y="58591"/>
                  </a:cubicBezTo>
                  <a:cubicBezTo>
                    <a:pt x="3323" y="56805"/>
                    <a:pt x="2882" y="54972"/>
                    <a:pt x="2513" y="53114"/>
                  </a:cubicBezTo>
                  <a:cubicBezTo>
                    <a:pt x="2227" y="51198"/>
                    <a:pt x="2025" y="49245"/>
                    <a:pt x="1858" y="47280"/>
                  </a:cubicBezTo>
                  <a:cubicBezTo>
                    <a:pt x="1763" y="45256"/>
                    <a:pt x="1703" y="43256"/>
                    <a:pt x="1632" y="41268"/>
                  </a:cubicBezTo>
                  <a:cubicBezTo>
                    <a:pt x="1561" y="39291"/>
                    <a:pt x="1489" y="37363"/>
                    <a:pt x="1394" y="35493"/>
                  </a:cubicBezTo>
                  <a:cubicBezTo>
                    <a:pt x="1287" y="33624"/>
                    <a:pt x="1168" y="31826"/>
                    <a:pt x="1049" y="30076"/>
                  </a:cubicBezTo>
                  <a:cubicBezTo>
                    <a:pt x="787" y="26587"/>
                    <a:pt x="537" y="23313"/>
                    <a:pt x="358" y="20289"/>
                  </a:cubicBezTo>
                  <a:cubicBezTo>
                    <a:pt x="168" y="17265"/>
                    <a:pt x="72" y="14479"/>
                    <a:pt x="37" y="11990"/>
                  </a:cubicBezTo>
                  <a:cubicBezTo>
                    <a:pt x="1" y="9502"/>
                    <a:pt x="1" y="7335"/>
                    <a:pt x="1" y="5561"/>
                  </a:cubicBez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24"/>
            <p:cNvSpPr/>
            <p:nvPr/>
          </p:nvSpPr>
          <p:spPr>
            <a:xfrm>
              <a:off x="2204288" y="827025"/>
              <a:ext cx="287250" cy="4048750"/>
            </a:xfrm>
            <a:custGeom>
              <a:rect b="b" l="l" r="r" t="t"/>
              <a:pathLst>
                <a:path extrusionOk="0" fill="none" h="161950" w="11490">
                  <a:moveTo>
                    <a:pt x="0" y="161949"/>
                  </a:moveTo>
                  <a:lnTo>
                    <a:pt x="0" y="149948"/>
                  </a:lnTo>
                  <a:lnTo>
                    <a:pt x="0" y="141506"/>
                  </a:lnTo>
                  <a:cubicBezTo>
                    <a:pt x="0" y="138399"/>
                    <a:pt x="12" y="135005"/>
                    <a:pt x="143" y="131326"/>
                  </a:cubicBezTo>
                  <a:cubicBezTo>
                    <a:pt x="203" y="129481"/>
                    <a:pt x="369" y="127516"/>
                    <a:pt x="655" y="125433"/>
                  </a:cubicBezTo>
                  <a:cubicBezTo>
                    <a:pt x="929" y="123337"/>
                    <a:pt x="1393" y="121087"/>
                    <a:pt x="2012" y="118658"/>
                  </a:cubicBezTo>
                  <a:cubicBezTo>
                    <a:pt x="2644" y="116241"/>
                    <a:pt x="3441" y="113658"/>
                    <a:pt x="4382" y="110967"/>
                  </a:cubicBezTo>
                  <a:cubicBezTo>
                    <a:pt x="5311" y="108276"/>
                    <a:pt x="6311" y="105502"/>
                    <a:pt x="7287" y="102716"/>
                  </a:cubicBezTo>
                  <a:cubicBezTo>
                    <a:pt x="8275" y="99942"/>
                    <a:pt x="9168" y="97191"/>
                    <a:pt x="9883" y="94536"/>
                  </a:cubicBezTo>
                  <a:cubicBezTo>
                    <a:pt x="10597" y="91881"/>
                    <a:pt x="11085" y="89357"/>
                    <a:pt x="11287" y="87011"/>
                  </a:cubicBezTo>
                  <a:cubicBezTo>
                    <a:pt x="11490" y="84654"/>
                    <a:pt x="11407" y="82475"/>
                    <a:pt x="11085" y="80451"/>
                  </a:cubicBezTo>
                  <a:cubicBezTo>
                    <a:pt x="10764" y="78427"/>
                    <a:pt x="10240" y="76510"/>
                    <a:pt x="9668" y="74641"/>
                  </a:cubicBezTo>
                  <a:cubicBezTo>
                    <a:pt x="9097" y="72783"/>
                    <a:pt x="8501" y="70962"/>
                    <a:pt x="7894" y="69164"/>
                  </a:cubicBezTo>
                  <a:cubicBezTo>
                    <a:pt x="7299" y="67366"/>
                    <a:pt x="6704" y="65580"/>
                    <a:pt x="6168" y="63782"/>
                  </a:cubicBezTo>
                  <a:cubicBezTo>
                    <a:pt x="5620" y="61985"/>
                    <a:pt x="5120" y="60175"/>
                    <a:pt x="4703" y="58329"/>
                  </a:cubicBezTo>
                  <a:cubicBezTo>
                    <a:pt x="4287" y="56484"/>
                    <a:pt x="3953" y="54591"/>
                    <a:pt x="3739" y="52650"/>
                  </a:cubicBezTo>
                  <a:cubicBezTo>
                    <a:pt x="3513" y="50697"/>
                    <a:pt x="3394" y="48685"/>
                    <a:pt x="3298" y="46685"/>
                  </a:cubicBezTo>
                  <a:cubicBezTo>
                    <a:pt x="3275" y="44625"/>
                    <a:pt x="3227" y="42601"/>
                    <a:pt x="3144" y="40637"/>
                  </a:cubicBezTo>
                  <a:cubicBezTo>
                    <a:pt x="3060" y="38672"/>
                    <a:pt x="2941" y="36767"/>
                    <a:pt x="2774" y="34934"/>
                  </a:cubicBezTo>
                  <a:cubicBezTo>
                    <a:pt x="2620" y="33088"/>
                    <a:pt x="2429" y="31314"/>
                    <a:pt x="2227" y="29600"/>
                  </a:cubicBezTo>
                  <a:cubicBezTo>
                    <a:pt x="1810" y="26171"/>
                    <a:pt x="1393" y="22968"/>
                    <a:pt x="1024" y="20003"/>
                  </a:cubicBezTo>
                  <a:cubicBezTo>
                    <a:pt x="667" y="17050"/>
                    <a:pt x="405" y="14336"/>
                    <a:pt x="250" y="11895"/>
                  </a:cubicBezTo>
                  <a:cubicBezTo>
                    <a:pt x="96" y="9466"/>
                    <a:pt x="36" y="7323"/>
                    <a:pt x="12" y="5549"/>
                  </a:cubicBezTo>
                  <a:cubicBezTo>
                    <a:pt x="12" y="2001"/>
                    <a:pt x="12" y="1"/>
                    <a:pt x="12" y="1"/>
                  </a:cubicBez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24"/>
            <p:cNvSpPr/>
            <p:nvPr/>
          </p:nvSpPr>
          <p:spPr>
            <a:xfrm>
              <a:off x="1923588" y="827025"/>
              <a:ext cx="216125" cy="4048750"/>
            </a:xfrm>
            <a:custGeom>
              <a:rect b="b" l="l" r="r" t="t"/>
              <a:pathLst>
                <a:path extrusionOk="0" fill="none" h="161950" w="8645">
                  <a:moveTo>
                    <a:pt x="1" y="161949"/>
                  </a:moveTo>
                  <a:lnTo>
                    <a:pt x="1" y="149948"/>
                  </a:lnTo>
                  <a:lnTo>
                    <a:pt x="1" y="141506"/>
                  </a:lnTo>
                  <a:cubicBezTo>
                    <a:pt x="1" y="138399"/>
                    <a:pt x="1" y="135005"/>
                    <a:pt x="60" y="131362"/>
                  </a:cubicBezTo>
                  <a:cubicBezTo>
                    <a:pt x="84" y="129552"/>
                    <a:pt x="179" y="127635"/>
                    <a:pt x="346" y="125635"/>
                  </a:cubicBezTo>
                  <a:cubicBezTo>
                    <a:pt x="501" y="123623"/>
                    <a:pt x="775" y="121492"/>
                    <a:pt x="1179" y="119242"/>
                  </a:cubicBezTo>
                  <a:cubicBezTo>
                    <a:pt x="1584" y="116979"/>
                    <a:pt x="2120" y="114586"/>
                    <a:pt x="2799" y="112062"/>
                  </a:cubicBezTo>
                  <a:cubicBezTo>
                    <a:pt x="3477" y="109526"/>
                    <a:pt x="4251" y="106907"/>
                    <a:pt x="5049" y="104252"/>
                  </a:cubicBezTo>
                  <a:cubicBezTo>
                    <a:pt x="5835" y="101597"/>
                    <a:pt x="6585" y="98941"/>
                    <a:pt x="7192" y="96358"/>
                  </a:cubicBezTo>
                  <a:cubicBezTo>
                    <a:pt x="7811" y="93762"/>
                    <a:pt x="8240" y="91274"/>
                    <a:pt x="8442" y="88928"/>
                  </a:cubicBezTo>
                  <a:cubicBezTo>
                    <a:pt x="8645" y="86571"/>
                    <a:pt x="8621" y="84356"/>
                    <a:pt x="8395" y="82261"/>
                  </a:cubicBezTo>
                  <a:cubicBezTo>
                    <a:pt x="8180" y="80165"/>
                    <a:pt x="7883" y="78129"/>
                    <a:pt x="7537" y="76141"/>
                  </a:cubicBezTo>
                  <a:cubicBezTo>
                    <a:pt x="7192" y="74165"/>
                    <a:pt x="6835" y="72212"/>
                    <a:pt x="6466" y="70283"/>
                  </a:cubicBezTo>
                  <a:cubicBezTo>
                    <a:pt x="6109" y="68342"/>
                    <a:pt x="5763" y="66426"/>
                    <a:pt x="5466" y="64485"/>
                  </a:cubicBezTo>
                  <a:cubicBezTo>
                    <a:pt x="5156" y="62556"/>
                    <a:pt x="4906" y="60603"/>
                    <a:pt x="4728" y="58603"/>
                  </a:cubicBezTo>
                  <a:cubicBezTo>
                    <a:pt x="4549" y="56615"/>
                    <a:pt x="4466" y="54579"/>
                    <a:pt x="4466" y="52495"/>
                  </a:cubicBezTo>
                  <a:cubicBezTo>
                    <a:pt x="4477" y="50400"/>
                    <a:pt x="4525" y="48280"/>
                    <a:pt x="4525" y="46209"/>
                  </a:cubicBezTo>
                  <a:cubicBezTo>
                    <a:pt x="4561" y="43935"/>
                    <a:pt x="4513" y="41744"/>
                    <a:pt x="4394" y="39648"/>
                  </a:cubicBezTo>
                  <a:cubicBezTo>
                    <a:pt x="4275" y="37541"/>
                    <a:pt x="4073" y="35517"/>
                    <a:pt x="3835" y="33576"/>
                  </a:cubicBezTo>
                  <a:cubicBezTo>
                    <a:pt x="3585" y="31624"/>
                    <a:pt x="3311" y="29754"/>
                    <a:pt x="3013" y="27957"/>
                  </a:cubicBezTo>
                  <a:cubicBezTo>
                    <a:pt x="2715" y="26159"/>
                    <a:pt x="2418" y="24432"/>
                    <a:pt x="2132" y="22765"/>
                  </a:cubicBezTo>
                  <a:cubicBezTo>
                    <a:pt x="1549" y="19455"/>
                    <a:pt x="1060" y="16396"/>
                    <a:pt x="715" y="13657"/>
                  </a:cubicBezTo>
                  <a:cubicBezTo>
                    <a:pt x="370" y="10907"/>
                    <a:pt x="167" y="8478"/>
                    <a:pt x="60" y="6454"/>
                  </a:cubicBezTo>
                  <a:cubicBezTo>
                    <a:pt x="1" y="2346"/>
                    <a:pt x="1" y="1"/>
                    <a:pt x="1" y="1"/>
                  </a:cubicBez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24"/>
            <p:cNvSpPr/>
            <p:nvPr/>
          </p:nvSpPr>
          <p:spPr>
            <a:xfrm>
              <a:off x="1642913" y="826725"/>
              <a:ext cx="129200" cy="4049050"/>
            </a:xfrm>
            <a:custGeom>
              <a:rect b="b" l="l" r="r" t="t"/>
              <a:pathLst>
                <a:path extrusionOk="0" fill="none" h="161962" w="5168">
                  <a:moveTo>
                    <a:pt x="0" y="161961"/>
                  </a:moveTo>
                  <a:lnTo>
                    <a:pt x="0" y="141518"/>
                  </a:lnTo>
                  <a:cubicBezTo>
                    <a:pt x="0" y="138411"/>
                    <a:pt x="0" y="135017"/>
                    <a:pt x="0" y="131410"/>
                  </a:cubicBezTo>
                  <a:cubicBezTo>
                    <a:pt x="12" y="129600"/>
                    <a:pt x="24" y="127731"/>
                    <a:pt x="72" y="125802"/>
                  </a:cubicBezTo>
                  <a:cubicBezTo>
                    <a:pt x="119" y="123861"/>
                    <a:pt x="214" y="121861"/>
                    <a:pt x="357" y="119777"/>
                  </a:cubicBezTo>
                  <a:cubicBezTo>
                    <a:pt x="512" y="117682"/>
                    <a:pt x="726" y="115503"/>
                    <a:pt x="1024" y="113241"/>
                  </a:cubicBezTo>
                  <a:cubicBezTo>
                    <a:pt x="1334" y="110979"/>
                    <a:pt x="1703" y="108633"/>
                    <a:pt x="2108" y="106228"/>
                  </a:cubicBezTo>
                  <a:cubicBezTo>
                    <a:pt x="2512" y="103823"/>
                    <a:pt x="2929" y="101382"/>
                    <a:pt x="3310" y="98953"/>
                  </a:cubicBezTo>
                  <a:cubicBezTo>
                    <a:pt x="3679" y="96525"/>
                    <a:pt x="3953" y="94131"/>
                    <a:pt x="4108" y="91810"/>
                  </a:cubicBezTo>
                  <a:cubicBezTo>
                    <a:pt x="4274" y="89488"/>
                    <a:pt x="4286" y="87250"/>
                    <a:pt x="4203" y="85059"/>
                  </a:cubicBezTo>
                  <a:cubicBezTo>
                    <a:pt x="4120" y="82880"/>
                    <a:pt x="4024" y="80713"/>
                    <a:pt x="3941" y="78570"/>
                  </a:cubicBezTo>
                  <a:cubicBezTo>
                    <a:pt x="3846" y="76415"/>
                    <a:pt x="3774" y="74284"/>
                    <a:pt x="3727" y="72153"/>
                  </a:cubicBezTo>
                  <a:cubicBezTo>
                    <a:pt x="3679" y="70021"/>
                    <a:pt x="3667" y="67890"/>
                    <a:pt x="3703" y="65735"/>
                  </a:cubicBezTo>
                  <a:cubicBezTo>
                    <a:pt x="3739" y="63592"/>
                    <a:pt x="3846" y="61401"/>
                    <a:pt x="4024" y="59187"/>
                  </a:cubicBezTo>
                  <a:cubicBezTo>
                    <a:pt x="4203" y="56972"/>
                    <a:pt x="4441" y="54734"/>
                    <a:pt x="4679" y="52507"/>
                  </a:cubicBezTo>
                  <a:cubicBezTo>
                    <a:pt x="4858" y="50555"/>
                    <a:pt x="5013" y="48638"/>
                    <a:pt x="5096" y="46780"/>
                  </a:cubicBezTo>
                  <a:cubicBezTo>
                    <a:pt x="5167" y="44935"/>
                    <a:pt x="5167" y="43137"/>
                    <a:pt x="5072" y="41411"/>
                  </a:cubicBezTo>
                  <a:cubicBezTo>
                    <a:pt x="4894" y="37958"/>
                    <a:pt x="4513" y="34707"/>
                    <a:pt x="4024" y="31671"/>
                  </a:cubicBezTo>
                  <a:cubicBezTo>
                    <a:pt x="3524" y="28623"/>
                    <a:pt x="2977" y="25766"/>
                    <a:pt x="2465" y="23087"/>
                  </a:cubicBezTo>
                  <a:cubicBezTo>
                    <a:pt x="1941" y="20408"/>
                    <a:pt x="1477" y="17896"/>
                    <a:pt x="1107" y="15574"/>
                  </a:cubicBezTo>
                  <a:cubicBezTo>
                    <a:pt x="738" y="13252"/>
                    <a:pt x="464" y="11133"/>
                    <a:pt x="298" y="9228"/>
                  </a:cubicBezTo>
                  <a:cubicBezTo>
                    <a:pt x="131" y="7335"/>
                    <a:pt x="48" y="5668"/>
                    <a:pt x="24" y="4299"/>
                  </a:cubicBezTo>
                  <a:cubicBezTo>
                    <a:pt x="0" y="1537"/>
                    <a:pt x="0" y="1"/>
                    <a:pt x="0" y="1"/>
                  </a:cubicBez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24"/>
            <p:cNvSpPr/>
            <p:nvPr/>
          </p:nvSpPr>
          <p:spPr>
            <a:xfrm>
              <a:off x="1362213" y="827025"/>
              <a:ext cx="113725" cy="4048750"/>
            </a:xfrm>
            <a:custGeom>
              <a:rect b="b" l="l" r="r" t="t"/>
              <a:pathLst>
                <a:path extrusionOk="0" fill="none" h="161950" w="4549">
                  <a:moveTo>
                    <a:pt x="1" y="161949"/>
                  </a:moveTo>
                  <a:lnTo>
                    <a:pt x="1" y="131398"/>
                  </a:lnTo>
                  <a:lnTo>
                    <a:pt x="1" y="125826"/>
                  </a:lnTo>
                  <a:cubicBezTo>
                    <a:pt x="1" y="123909"/>
                    <a:pt x="12" y="121956"/>
                    <a:pt x="24" y="119944"/>
                  </a:cubicBezTo>
                  <a:cubicBezTo>
                    <a:pt x="48" y="117932"/>
                    <a:pt x="84" y="115872"/>
                    <a:pt x="143" y="113777"/>
                  </a:cubicBezTo>
                  <a:cubicBezTo>
                    <a:pt x="203" y="111669"/>
                    <a:pt x="286" y="109514"/>
                    <a:pt x="382" y="107323"/>
                  </a:cubicBezTo>
                  <a:cubicBezTo>
                    <a:pt x="477" y="105121"/>
                    <a:pt x="584" y="102894"/>
                    <a:pt x="679" y="100644"/>
                  </a:cubicBezTo>
                  <a:cubicBezTo>
                    <a:pt x="786" y="98394"/>
                    <a:pt x="870" y="96132"/>
                    <a:pt x="905" y="93881"/>
                  </a:cubicBezTo>
                  <a:cubicBezTo>
                    <a:pt x="953" y="91643"/>
                    <a:pt x="953" y="89405"/>
                    <a:pt x="905" y="87190"/>
                  </a:cubicBezTo>
                  <a:cubicBezTo>
                    <a:pt x="870" y="84964"/>
                    <a:pt x="846" y="82737"/>
                    <a:pt x="894" y="80499"/>
                  </a:cubicBezTo>
                  <a:cubicBezTo>
                    <a:pt x="929" y="78248"/>
                    <a:pt x="1060" y="75974"/>
                    <a:pt x="1251" y="73665"/>
                  </a:cubicBezTo>
                  <a:cubicBezTo>
                    <a:pt x="1453" y="71367"/>
                    <a:pt x="1727" y="69033"/>
                    <a:pt x="2060" y="66676"/>
                  </a:cubicBezTo>
                  <a:cubicBezTo>
                    <a:pt x="2429" y="64318"/>
                    <a:pt x="2799" y="61961"/>
                    <a:pt x="3168" y="59627"/>
                  </a:cubicBezTo>
                  <a:cubicBezTo>
                    <a:pt x="3489" y="57448"/>
                    <a:pt x="3775" y="55293"/>
                    <a:pt x="4013" y="53198"/>
                  </a:cubicBezTo>
                  <a:cubicBezTo>
                    <a:pt x="4227" y="51090"/>
                    <a:pt x="4394" y="49042"/>
                    <a:pt x="4477" y="47066"/>
                  </a:cubicBezTo>
                  <a:cubicBezTo>
                    <a:pt x="4549" y="45078"/>
                    <a:pt x="4549" y="43161"/>
                    <a:pt x="4477" y="41303"/>
                  </a:cubicBezTo>
                  <a:cubicBezTo>
                    <a:pt x="4394" y="39446"/>
                    <a:pt x="4251" y="37660"/>
                    <a:pt x="4049" y="35934"/>
                  </a:cubicBezTo>
                  <a:cubicBezTo>
                    <a:pt x="3632" y="32493"/>
                    <a:pt x="3120" y="29242"/>
                    <a:pt x="2596" y="26218"/>
                  </a:cubicBezTo>
                  <a:cubicBezTo>
                    <a:pt x="2060" y="23194"/>
                    <a:pt x="1560" y="20360"/>
                    <a:pt x="1155" y="17741"/>
                  </a:cubicBezTo>
                  <a:cubicBezTo>
                    <a:pt x="751" y="15122"/>
                    <a:pt x="465" y="12705"/>
                    <a:pt x="274" y="10538"/>
                  </a:cubicBezTo>
                  <a:cubicBezTo>
                    <a:pt x="96" y="8383"/>
                    <a:pt x="24" y="6478"/>
                    <a:pt x="1" y="4906"/>
                  </a:cubicBez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24"/>
            <p:cNvSpPr/>
            <p:nvPr/>
          </p:nvSpPr>
          <p:spPr>
            <a:xfrm>
              <a:off x="1081513" y="827025"/>
              <a:ext cx="75950" cy="4048750"/>
            </a:xfrm>
            <a:custGeom>
              <a:rect b="b" l="l" r="r" t="t"/>
              <a:pathLst>
                <a:path extrusionOk="0" fill="none" h="161950" w="3038">
                  <a:moveTo>
                    <a:pt x="1" y="161949"/>
                  </a:moveTo>
                  <a:lnTo>
                    <a:pt x="1" y="125826"/>
                  </a:lnTo>
                  <a:lnTo>
                    <a:pt x="1" y="119956"/>
                  </a:lnTo>
                  <a:lnTo>
                    <a:pt x="1" y="113836"/>
                  </a:lnTo>
                  <a:cubicBezTo>
                    <a:pt x="1" y="111764"/>
                    <a:pt x="1" y="109657"/>
                    <a:pt x="1" y="107514"/>
                  </a:cubicBezTo>
                  <a:cubicBezTo>
                    <a:pt x="13" y="105371"/>
                    <a:pt x="13" y="103204"/>
                    <a:pt x="25" y="101013"/>
                  </a:cubicBezTo>
                  <a:cubicBezTo>
                    <a:pt x="25" y="98834"/>
                    <a:pt x="25" y="96620"/>
                    <a:pt x="25" y="94405"/>
                  </a:cubicBezTo>
                  <a:cubicBezTo>
                    <a:pt x="25" y="92179"/>
                    <a:pt x="25" y="89940"/>
                    <a:pt x="13" y="87702"/>
                  </a:cubicBezTo>
                  <a:cubicBezTo>
                    <a:pt x="13" y="85464"/>
                    <a:pt x="13" y="83213"/>
                    <a:pt x="60" y="80951"/>
                  </a:cubicBezTo>
                  <a:cubicBezTo>
                    <a:pt x="120" y="78677"/>
                    <a:pt x="239" y="76379"/>
                    <a:pt x="430" y="74069"/>
                  </a:cubicBezTo>
                  <a:cubicBezTo>
                    <a:pt x="608" y="72093"/>
                    <a:pt x="811" y="70116"/>
                    <a:pt x="1037" y="68128"/>
                  </a:cubicBezTo>
                  <a:cubicBezTo>
                    <a:pt x="1263" y="66152"/>
                    <a:pt x="1501" y="64175"/>
                    <a:pt x="1739" y="62211"/>
                  </a:cubicBezTo>
                  <a:cubicBezTo>
                    <a:pt x="1965" y="60246"/>
                    <a:pt x="2192" y="58306"/>
                    <a:pt x="2382" y="56389"/>
                  </a:cubicBezTo>
                  <a:cubicBezTo>
                    <a:pt x="2573" y="54472"/>
                    <a:pt x="2727" y="52591"/>
                    <a:pt x="2835" y="50757"/>
                  </a:cubicBezTo>
                  <a:cubicBezTo>
                    <a:pt x="2942" y="48911"/>
                    <a:pt x="3013" y="47114"/>
                    <a:pt x="3025" y="45363"/>
                  </a:cubicBezTo>
                  <a:cubicBezTo>
                    <a:pt x="3037" y="43613"/>
                    <a:pt x="3001" y="41899"/>
                    <a:pt x="2918" y="40244"/>
                  </a:cubicBezTo>
                  <a:cubicBezTo>
                    <a:pt x="2751" y="36946"/>
                    <a:pt x="2466" y="33802"/>
                    <a:pt x="2108" y="30838"/>
                  </a:cubicBezTo>
                  <a:cubicBezTo>
                    <a:pt x="1763" y="27873"/>
                    <a:pt x="1394" y="25075"/>
                    <a:pt x="1073" y="22444"/>
                  </a:cubicBezTo>
                  <a:cubicBezTo>
                    <a:pt x="739" y="19813"/>
                    <a:pt x="477" y="17348"/>
                    <a:pt x="311" y="15062"/>
                  </a:cubicBezTo>
                  <a:cubicBezTo>
                    <a:pt x="132" y="12776"/>
                    <a:pt x="37" y="10681"/>
                    <a:pt x="13" y="8823"/>
                  </a:cubicBezTo>
                  <a:cubicBezTo>
                    <a:pt x="1" y="6966"/>
                    <a:pt x="1" y="5359"/>
                    <a:pt x="1" y="4061"/>
                  </a:cubicBez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24"/>
            <p:cNvSpPr/>
            <p:nvPr/>
          </p:nvSpPr>
          <p:spPr>
            <a:xfrm>
              <a:off x="800838" y="827025"/>
              <a:ext cx="33050" cy="4048750"/>
            </a:xfrm>
            <a:custGeom>
              <a:rect b="b" l="l" r="r" t="t"/>
              <a:pathLst>
                <a:path extrusionOk="0" fill="none" h="161950" w="1322">
                  <a:moveTo>
                    <a:pt x="0" y="161949"/>
                  </a:moveTo>
                  <a:lnTo>
                    <a:pt x="0" y="87714"/>
                  </a:lnTo>
                  <a:cubicBezTo>
                    <a:pt x="0" y="85476"/>
                    <a:pt x="0" y="83225"/>
                    <a:pt x="12" y="80975"/>
                  </a:cubicBezTo>
                  <a:cubicBezTo>
                    <a:pt x="12" y="78725"/>
                    <a:pt x="36" y="76462"/>
                    <a:pt x="84" y="74212"/>
                  </a:cubicBezTo>
                  <a:cubicBezTo>
                    <a:pt x="131" y="71950"/>
                    <a:pt x="215" y="69688"/>
                    <a:pt x="322" y="67426"/>
                  </a:cubicBezTo>
                  <a:cubicBezTo>
                    <a:pt x="453" y="65163"/>
                    <a:pt x="584" y="62901"/>
                    <a:pt x="727" y="60663"/>
                  </a:cubicBezTo>
                  <a:cubicBezTo>
                    <a:pt x="858" y="58425"/>
                    <a:pt x="989" y="56210"/>
                    <a:pt x="1084" y="54031"/>
                  </a:cubicBezTo>
                  <a:cubicBezTo>
                    <a:pt x="1191" y="51852"/>
                    <a:pt x="1262" y="49721"/>
                    <a:pt x="1298" y="47626"/>
                  </a:cubicBezTo>
                  <a:cubicBezTo>
                    <a:pt x="1322" y="45542"/>
                    <a:pt x="1322" y="43506"/>
                    <a:pt x="1274" y="41530"/>
                  </a:cubicBezTo>
                  <a:cubicBezTo>
                    <a:pt x="1227" y="39553"/>
                    <a:pt x="1155" y="37624"/>
                    <a:pt x="1060" y="35755"/>
                  </a:cubicBezTo>
                  <a:cubicBezTo>
                    <a:pt x="965" y="33886"/>
                    <a:pt x="858" y="32064"/>
                    <a:pt x="739" y="30302"/>
                  </a:cubicBezTo>
                  <a:cubicBezTo>
                    <a:pt x="512" y="26790"/>
                    <a:pt x="298" y="23468"/>
                    <a:pt x="167" y="20396"/>
                  </a:cubicBezTo>
                  <a:cubicBezTo>
                    <a:pt x="36" y="17324"/>
                    <a:pt x="0" y="14491"/>
                    <a:pt x="0" y="11990"/>
                  </a:cubicBezTo>
                  <a:cubicBezTo>
                    <a:pt x="0" y="9490"/>
                    <a:pt x="0" y="7323"/>
                    <a:pt x="0" y="5549"/>
                  </a:cubicBez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24"/>
            <p:cNvSpPr/>
            <p:nvPr/>
          </p:nvSpPr>
          <p:spPr>
            <a:xfrm>
              <a:off x="520138" y="827025"/>
              <a:ext cx="4800" cy="4048750"/>
            </a:xfrm>
            <a:custGeom>
              <a:rect b="b" l="l" r="r" t="t"/>
              <a:pathLst>
                <a:path extrusionOk="0" fill="none" h="161950" w="192">
                  <a:moveTo>
                    <a:pt x="1" y="161949"/>
                  </a:moveTo>
                  <a:lnTo>
                    <a:pt x="1" y="74224"/>
                  </a:lnTo>
                  <a:cubicBezTo>
                    <a:pt x="1" y="71986"/>
                    <a:pt x="13" y="69747"/>
                    <a:pt x="13" y="67533"/>
                  </a:cubicBezTo>
                  <a:cubicBezTo>
                    <a:pt x="25" y="65306"/>
                    <a:pt x="36" y="63092"/>
                    <a:pt x="60" y="60901"/>
                  </a:cubicBezTo>
                  <a:cubicBezTo>
                    <a:pt x="84" y="58710"/>
                    <a:pt x="108" y="56531"/>
                    <a:pt x="132" y="54388"/>
                  </a:cubicBezTo>
                  <a:cubicBezTo>
                    <a:pt x="156" y="52245"/>
                    <a:pt x="167" y="50126"/>
                    <a:pt x="179" y="48054"/>
                  </a:cubicBezTo>
                  <a:cubicBezTo>
                    <a:pt x="191" y="45971"/>
                    <a:pt x="191" y="43935"/>
                    <a:pt x="167" y="41946"/>
                  </a:cubicBezTo>
                  <a:cubicBezTo>
                    <a:pt x="156" y="39946"/>
                    <a:pt x="144" y="37993"/>
                    <a:pt x="108" y="36100"/>
                  </a:cubicBezTo>
                  <a:cubicBezTo>
                    <a:pt x="84" y="34195"/>
                    <a:pt x="60" y="32338"/>
                    <a:pt x="48" y="30540"/>
                  </a:cubicBezTo>
                  <a:cubicBezTo>
                    <a:pt x="13" y="26933"/>
                    <a:pt x="1" y="23539"/>
                    <a:pt x="1" y="20432"/>
                  </a:cubicBezTo>
                  <a:lnTo>
                    <a:pt x="1" y="11990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24"/>
            <p:cNvSpPr/>
            <p:nvPr/>
          </p:nvSpPr>
          <p:spPr>
            <a:xfrm>
              <a:off x="239463" y="1043425"/>
              <a:ext cx="7141075" cy="55100"/>
            </a:xfrm>
            <a:custGeom>
              <a:rect b="b" l="l" r="r" t="t"/>
              <a:pathLst>
                <a:path extrusionOk="0" fill="none" h="2204" w="285643">
                  <a:moveTo>
                    <a:pt x="0" y="1239"/>
                  </a:moveTo>
                  <a:lnTo>
                    <a:pt x="6644" y="1239"/>
                  </a:lnTo>
                  <a:cubicBezTo>
                    <a:pt x="8799" y="1239"/>
                    <a:pt x="11430" y="1239"/>
                    <a:pt x="14514" y="1239"/>
                  </a:cubicBezTo>
                  <a:cubicBezTo>
                    <a:pt x="17621" y="1239"/>
                    <a:pt x="21241" y="1191"/>
                    <a:pt x="25360" y="1084"/>
                  </a:cubicBezTo>
                  <a:cubicBezTo>
                    <a:pt x="29480" y="977"/>
                    <a:pt x="34064" y="810"/>
                    <a:pt x="39017" y="620"/>
                  </a:cubicBezTo>
                  <a:cubicBezTo>
                    <a:pt x="41482" y="524"/>
                    <a:pt x="44029" y="429"/>
                    <a:pt x="46637" y="334"/>
                  </a:cubicBezTo>
                  <a:cubicBezTo>
                    <a:pt x="49244" y="251"/>
                    <a:pt x="51888" y="179"/>
                    <a:pt x="54578" y="120"/>
                  </a:cubicBezTo>
                  <a:cubicBezTo>
                    <a:pt x="57257" y="60"/>
                    <a:pt x="59960" y="24"/>
                    <a:pt x="62663" y="12"/>
                  </a:cubicBezTo>
                  <a:cubicBezTo>
                    <a:pt x="65377" y="1"/>
                    <a:pt x="68092" y="12"/>
                    <a:pt x="70807" y="60"/>
                  </a:cubicBezTo>
                  <a:cubicBezTo>
                    <a:pt x="73521" y="96"/>
                    <a:pt x="76236" y="167"/>
                    <a:pt x="78962" y="251"/>
                  </a:cubicBezTo>
                  <a:cubicBezTo>
                    <a:pt x="81701" y="334"/>
                    <a:pt x="84439" y="441"/>
                    <a:pt x="87202" y="560"/>
                  </a:cubicBezTo>
                  <a:cubicBezTo>
                    <a:pt x="89964" y="667"/>
                    <a:pt x="92786" y="786"/>
                    <a:pt x="95643" y="894"/>
                  </a:cubicBezTo>
                  <a:cubicBezTo>
                    <a:pt x="98512" y="1001"/>
                    <a:pt x="101453" y="1084"/>
                    <a:pt x="104454" y="1167"/>
                  </a:cubicBezTo>
                  <a:cubicBezTo>
                    <a:pt x="107514" y="1239"/>
                    <a:pt x="110633" y="1310"/>
                    <a:pt x="113752" y="1382"/>
                  </a:cubicBezTo>
                  <a:cubicBezTo>
                    <a:pt x="116836" y="1465"/>
                    <a:pt x="119872" y="1560"/>
                    <a:pt x="122837" y="1656"/>
                  </a:cubicBezTo>
                  <a:cubicBezTo>
                    <a:pt x="125361" y="1739"/>
                    <a:pt x="127873" y="1810"/>
                    <a:pt x="130362" y="1894"/>
                  </a:cubicBezTo>
                  <a:cubicBezTo>
                    <a:pt x="132850" y="1965"/>
                    <a:pt x="135350" y="2037"/>
                    <a:pt x="137875" y="2084"/>
                  </a:cubicBezTo>
                  <a:cubicBezTo>
                    <a:pt x="140387" y="2132"/>
                    <a:pt x="142959" y="2167"/>
                    <a:pt x="145566" y="2191"/>
                  </a:cubicBezTo>
                  <a:cubicBezTo>
                    <a:pt x="148173" y="2203"/>
                    <a:pt x="150852" y="2203"/>
                    <a:pt x="153591" y="2167"/>
                  </a:cubicBezTo>
                  <a:cubicBezTo>
                    <a:pt x="156329" y="2144"/>
                    <a:pt x="159139" y="2096"/>
                    <a:pt x="162020" y="2025"/>
                  </a:cubicBezTo>
                  <a:cubicBezTo>
                    <a:pt x="164902" y="1953"/>
                    <a:pt x="167831" y="1870"/>
                    <a:pt x="170807" y="1775"/>
                  </a:cubicBezTo>
                  <a:cubicBezTo>
                    <a:pt x="173784" y="1679"/>
                    <a:pt x="176772" y="1584"/>
                    <a:pt x="179749" y="1501"/>
                  </a:cubicBezTo>
                  <a:cubicBezTo>
                    <a:pt x="182725" y="1405"/>
                    <a:pt x="185678" y="1334"/>
                    <a:pt x="188559" y="1298"/>
                  </a:cubicBezTo>
                  <a:cubicBezTo>
                    <a:pt x="191441" y="1251"/>
                    <a:pt x="194239" y="1227"/>
                    <a:pt x="196953" y="1227"/>
                  </a:cubicBezTo>
                  <a:cubicBezTo>
                    <a:pt x="199656" y="1215"/>
                    <a:pt x="202287" y="1215"/>
                    <a:pt x="204847" y="1215"/>
                  </a:cubicBezTo>
                  <a:cubicBezTo>
                    <a:pt x="207419" y="1227"/>
                    <a:pt x="209931" y="1227"/>
                    <a:pt x="212408" y="1239"/>
                  </a:cubicBezTo>
                  <a:cubicBezTo>
                    <a:pt x="215039" y="1239"/>
                    <a:pt x="217623" y="1251"/>
                    <a:pt x="220159" y="1251"/>
                  </a:cubicBezTo>
                  <a:cubicBezTo>
                    <a:pt x="222695" y="1251"/>
                    <a:pt x="225183" y="1251"/>
                    <a:pt x="227624" y="1239"/>
                  </a:cubicBezTo>
                  <a:cubicBezTo>
                    <a:pt x="230053" y="1239"/>
                    <a:pt x="232434" y="1239"/>
                    <a:pt x="234756" y="1239"/>
                  </a:cubicBezTo>
                  <a:lnTo>
                    <a:pt x="241542" y="1239"/>
                  </a:lnTo>
                  <a:lnTo>
                    <a:pt x="247960" y="1239"/>
                  </a:lnTo>
                  <a:lnTo>
                    <a:pt x="253996" y="1239"/>
                  </a:lnTo>
                  <a:lnTo>
                    <a:pt x="285643" y="1239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24"/>
            <p:cNvSpPr/>
            <p:nvPr/>
          </p:nvSpPr>
          <p:spPr>
            <a:xfrm>
              <a:off x="239463" y="1278575"/>
              <a:ext cx="7141075" cy="89625"/>
            </a:xfrm>
            <a:custGeom>
              <a:rect b="b" l="l" r="r" t="t"/>
              <a:pathLst>
                <a:path extrusionOk="0" fill="none" h="3585" w="285643">
                  <a:moveTo>
                    <a:pt x="0" y="1977"/>
                  </a:moveTo>
                  <a:lnTo>
                    <a:pt x="6656" y="1977"/>
                  </a:lnTo>
                  <a:cubicBezTo>
                    <a:pt x="8811" y="1977"/>
                    <a:pt x="11490" y="1977"/>
                    <a:pt x="14692" y="1917"/>
                  </a:cubicBezTo>
                  <a:cubicBezTo>
                    <a:pt x="17895" y="1870"/>
                    <a:pt x="21670" y="1751"/>
                    <a:pt x="25956" y="1560"/>
                  </a:cubicBezTo>
                  <a:cubicBezTo>
                    <a:pt x="28099" y="1453"/>
                    <a:pt x="30361" y="1346"/>
                    <a:pt x="32730" y="1227"/>
                  </a:cubicBezTo>
                  <a:cubicBezTo>
                    <a:pt x="35088" y="1096"/>
                    <a:pt x="37564" y="965"/>
                    <a:pt x="40112" y="822"/>
                  </a:cubicBezTo>
                  <a:cubicBezTo>
                    <a:pt x="42660" y="691"/>
                    <a:pt x="45280" y="560"/>
                    <a:pt x="47947" y="429"/>
                  </a:cubicBezTo>
                  <a:cubicBezTo>
                    <a:pt x="50614" y="310"/>
                    <a:pt x="53316" y="215"/>
                    <a:pt x="56031" y="131"/>
                  </a:cubicBezTo>
                  <a:cubicBezTo>
                    <a:pt x="58746" y="60"/>
                    <a:pt x="61448" y="12"/>
                    <a:pt x="64151" y="12"/>
                  </a:cubicBezTo>
                  <a:cubicBezTo>
                    <a:pt x="66854" y="0"/>
                    <a:pt x="69533" y="24"/>
                    <a:pt x="72200" y="96"/>
                  </a:cubicBezTo>
                  <a:cubicBezTo>
                    <a:pt x="74867" y="155"/>
                    <a:pt x="77522" y="262"/>
                    <a:pt x="80165" y="381"/>
                  </a:cubicBezTo>
                  <a:cubicBezTo>
                    <a:pt x="82820" y="512"/>
                    <a:pt x="85475" y="655"/>
                    <a:pt x="88142" y="810"/>
                  </a:cubicBezTo>
                  <a:cubicBezTo>
                    <a:pt x="90809" y="965"/>
                    <a:pt x="93524" y="1132"/>
                    <a:pt x="96286" y="1286"/>
                  </a:cubicBezTo>
                  <a:cubicBezTo>
                    <a:pt x="99048" y="1453"/>
                    <a:pt x="101882" y="1632"/>
                    <a:pt x="104775" y="1822"/>
                  </a:cubicBezTo>
                  <a:cubicBezTo>
                    <a:pt x="107633" y="2013"/>
                    <a:pt x="110514" y="2191"/>
                    <a:pt x="113419" y="2346"/>
                  </a:cubicBezTo>
                  <a:cubicBezTo>
                    <a:pt x="116229" y="2513"/>
                    <a:pt x="119039" y="2656"/>
                    <a:pt x="121789" y="2787"/>
                  </a:cubicBezTo>
                  <a:cubicBezTo>
                    <a:pt x="124528" y="2917"/>
                    <a:pt x="127242" y="3048"/>
                    <a:pt x="129957" y="3156"/>
                  </a:cubicBezTo>
                  <a:cubicBezTo>
                    <a:pt x="132195" y="3251"/>
                    <a:pt x="134446" y="3334"/>
                    <a:pt x="136732" y="3406"/>
                  </a:cubicBezTo>
                  <a:cubicBezTo>
                    <a:pt x="139029" y="3477"/>
                    <a:pt x="141375" y="3525"/>
                    <a:pt x="143792" y="3549"/>
                  </a:cubicBezTo>
                  <a:cubicBezTo>
                    <a:pt x="146209" y="3584"/>
                    <a:pt x="148709" y="3584"/>
                    <a:pt x="151293" y="3560"/>
                  </a:cubicBezTo>
                  <a:cubicBezTo>
                    <a:pt x="153888" y="3537"/>
                    <a:pt x="156591" y="3489"/>
                    <a:pt x="159389" y="3406"/>
                  </a:cubicBezTo>
                  <a:cubicBezTo>
                    <a:pt x="162175" y="3322"/>
                    <a:pt x="165068" y="3203"/>
                    <a:pt x="168033" y="3084"/>
                  </a:cubicBezTo>
                  <a:cubicBezTo>
                    <a:pt x="170998" y="2953"/>
                    <a:pt x="174010" y="2810"/>
                    <a:pt x="177046" y="2667"/>
                  </a:cubicBezTo>
                  <a:cubicBezTo>
                    <a:pt x="180094" y="2525"/>
                    <a:pt x="183118" y="2382"/>
                    <a:pt x="186119" y="2275"/>
                  </a:cubicBezTo>
                  <a:cubicBezTo>
                    <a:pt x="189107" y="2155"/>
                    <a:pt x="192024" y="2072"/>
                    <a:pt x="194858" y="2025"/>
                  </a:cubicBezTo>
                  <a:cubicBezTo>
                    <a:pt x="197703" y="1977"/>
                    <a:pt x="200454" y="1941"/>
                    <a:pt x="203133" y="1882"/>
                  </a:cubicBezTo>
                  <a:cubicBezTo>
                    <a:pt x="205812" y="1822"/>
                    <a:pt x="208419" y="1763"/>
                    <a:pt x="210943" y="1703"/>
                  </a:cubicBezTo>
                  <a:cubicBezTo>
                    <a:pt x="213467" y="1655"/>
                    <a:pt x="215920" y="1608"/>
                    <a:pt x="218301" y="1584"/>
                  </a:cubicBezTo>
                  <a:cubicBezTo>
                    <a:pt x="220694" y="1548"/>
                    <a:pt x="223004" y="1536"/>
                    <a:pt x="225243" y="1536"/>
                  </a:cubicBezTo>
                  <a:cubicBezTo>
                    <a:pt x="227493" y="1548"/>
                    <a:pt x="229660" y="1560"/>
                    <a:pt x="231779" y="1596"/>
                  </a:cubicBezTo>
                  <a:cubicBezTo>
                    <a:pt x="233887" y="1632"/>
                    <a:pt x="235934" y="1679"/>
                    <a:pt x="237923" y="1727"/>
                  </a:cubicBezTo>
                  <a:cubicBezTo>
                    <a:pt x="240256" y="1774"/>
                    <a:pt x="242507" y="1834"/>
                    <a:pt x="244686" y="1870"/>
                  </a:cubicBezTo>
                  <a:cubicBezTo>
                    <a:pt x="246876" y="1905"/>
                    <a:pt x="248996" y="1941"/>
                    <a:pt x="251055" y="1953"/>
                  </a:cubicBezTo>
                  <a:cubicBezTo>
                    <a:pt x="253115" y="1965"/>
                    <a:pt x="255115" y="1965"/>
                    <a:pt x="257056" y="1965"/>
                  </a:cubicBezTo>
                  <a:cubicBezTo>
                    <a:pt x="258985" y="1977"/>
                    <a:pt x="260866" y="1977"/>
                    <a:pt x="262652" y="1977"/>
                  </a:cubicBezTo>
                  <a:lnTo>
                    <a:pt x="272284" y="1977"/>
                  </a:lnTo>
                  <a:lnTo>
                    <a:pt x="285643" y="1977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24"/>
            <p:cNvSpPr/>
            <p:nvPr/>
          </p:nvSpPr>
          <p:spPr>
            <a:xfrm>
              <a:off x="239463" y="1518475"/>
              <a:ext cx="7141075" cy="115525"/>
            </a:xfrm>
            <a:custGeom>
              <a:rect b="b" l="l" r="r" t="t"/>
              <a:pathLst>
                <a:path extrusionOk="0" fill="none" h="4621" w="285643">
                  <a:moveTo>
                    <a:pt x="0" y="2525"/>
                  </a:moveTo>
                  <a:cubicBezTo>
                    <a:pt x="0" y="2525"/>
                    <a:pt x="1881" y="2525"/>
                    <a:pt x="5358" y="2525"/>
                  </a:cubicBezTo>
                  <a:cubicBezTo>
                    <a:pt x="7096" y="2525"/>
                    <a:pt x="9263" y="2513"/>
                    <a:pt x="11871" y="2477"/>
                  </a:cubicBezTo>
                  <a:cubicBezTo>
                    <a:pt x="14478" y="2430"/>
                    <a:pt x="17550" y="2335"/>
                    <a:pt x="21062" y="2168"/>
                  </a:cubicBezTo>
                  <a:cubicBezTo>
                    <a:pt x="24575" y="2001"/>
                    <a:pt x="28516" y="1775"/>
                    <a:pt x="32826" y="1501"/>
                  </a:cubicBezTo>
                  <a:cubicBezTo>
                    <a:pt x="37136" y="1227"/>
                    <a:pt x="41755" y="930"/>
                    <a:pt x="46577" y="644"/>
                  </a:cubicBezTo>
                  <a:cubicBezTo>
                    <a:pt x="48982" y="501"/>
                    <a:pt x="51423" y="382"/>
                    <a:pt x="53864" y="275"/>
                  </a:cubicBezTo>
                  <a:cubicBezTo>
                    <a:pt x="56305" y="168"/>
                    <a:pt x="58746" y="96"/>
                    <a:pt x="61186" y="49"/>
                  </a:cubicBezTo>
                  <a:cubicBezTo>
                    <a:pt x="63615" y="1"/>
                    <a:pt x="66020" y="1"/>
                    <a:pt x="68390" y="25"/>
                  </a:cubicBezTo>
                  <a:cubicBezTo>
                    <a:pt x="70759" y="60"/>
                    <a:pt x="73105" y="132"/>
                    <a:pt x="75426" y="227"/>
                  </a:cubicBezTo>
                  <a:cubicBezTo>
                    <a:pt x="77748" y="322"/>
                    <a:pt x="80070" y="441"/>
                    <a:pt x="82380" y="596"/>
                  </a:cubicBezTo>
                  <a:cubicBezTo>
                    <a:pt x="84689" y="739"/>
                    <a:pt x="86999" y="894"/>
                    <a:pt x="89333" y="1072"/>
                  </a:cubicBezTo>
                  <a:cubicBezTo>
                    <a:pt x="91666" y="1239"/>
                    <a:pt x="94024" y="1418"/>
                    <a:pt x="96429" y="1596"/>
                  </a:cubicBezTo>
                  <a:cubicBezTo>
                    <a:pt x="98834" y="1811"/>
                    <a:pt x="101263" y="2037"/>
                    <a:pt x="103692" y="2251"/>
                  </a:cubicBezTo>
                  <a:cubicBezTo>
                    <a:pt x="106109" y="2477"/>
                    <a:pt x="108526" y="2692"/>
                    <a:pt x="110919" y="2906"/>
                  </a:cubicBezTo>
                  <a:cubicBezTo>
                    <a:pt x="113300" y="3120"/>
                    <a:pt x="115681" y="3287"/>
                    <a:pt x="118027" y="3442"/>
                  </a:cubicBezTo>
                  <a:cubicBezTo>
                    <a:pt x="120384" y="3585"/>
                    <a:pt x="122694" y="3728"/>
                    <a:pt x="124992" y="3858"/>
                  </a:cubicBezTo>
                  <a:cubicBezTo>
                    <a:pt x="126909" y="3966"/>
                    <a:pt x="128826" y="4073"/>
                    <a:pt x="130767" y="4168"/>
                  </a:cubicBezTo>
                  <a:cubicBezTo>
                    <a:pt x="132695" y="4263"/>
                    <a:pt x="134660" y="4347"/>
                    <a:pt x="136660" y="4418"/>
                  </a:cubicBezTo>
                  <a:cubicBezTo>
                    <a:pt x="138660" y="4490"/>
                    <a:pt x="140708" y="4537"/>
                    <a:pt x="142839" y="4573"/>
                  </a:cubicBezTo>
                  <a:cubicBezTo>
                    <a:pt x="144959" y="4609"/>
                    <a:pt x="147173" y="4620"/>
                    <a:pt x="149483" y="4597"/>
                  </a:cubicBezTo>
                  <a:cubicBezTo>
                    <a:pt x="151793" y="4585"/>
                    <a:pt x="154210" y="4537"/>
                    <a:pt x="156746" y="4454"/>
                  </a:cubicBezTo>
                  <a:cubicBezTo>
                    <a:pt x="159282" y="4370"/>
                    <a:pt x="161925" y="4263"/>
                    <a:pt x="164628" y="4132"/>
                  </a:cubicBezTo>
                  <a:cubicBezTo>
                    <a:pt x="166509" y="4037"/>
                    <a:pt x="168402" y="3942"/>
                    <a:pt x="170307" y="3835"/>
                  </a:cubicBezTo>
                  <a:cubicBezTo>
                    <a:pt x="172212" y="3739"/>
                    <a:pt x="174141" y="3632"/>
                    <a:pt x="176106" y="3525"/>
                  </a:cubicBezTo>
                  <a:cubicBezTo>
                    <a:pt x="178058" y="3430"/>
                    <a:pt x="180023" y="3335"/>
                    <a:pt x="181999" y="3227"/>
                  </a:cubicBezTo>
                  <a:cubicBezTo>
                    <a:pt x="183976" y="3132"/>
                    <a:pt x="185964" y="3037"/>
                    <a:pt x="187988" y="2906"/>
                  </a:cubicBezTo>
                  <a:cubicBezTo>
                    <a:pt x="190012" y="2775"/>
                    <a:pt x="192060" y="2608"/>
                    <a:pt x="194120" y="2418"/>
                  </a:cubicBezTo>
                  <a:cubicBezTo>
                    <a:pt x="196168" y="2239"/>
                    <a:pt x="198215" y="2037"/>
                    <a:pt x="200204" y="1846"/>
                  </a:cubicBezTo>
                  <a:cubicBezTo>
                    <a:pt x="204192" y="1477"/>
                    <a:pt x="207895" y="1168"/>
                    <a:pt x="211253" y="941"/>
                  </a:cubicBezTo>
                  <a:cubicBezTo>
                    <a:pt x="214610" y="715"/>
                    <a:pt x="217682" y="584"/>
                    <a:pt x="220540" y="525"/>
                  </a:cubicBezTo>
                  <a:cubicBezTo>
                    <a:pt x="223385" y="465"/>
                    <a:pt x="226064" y="465"/>
                    <a:pt x="228612" y="537"/>
                  </a:cubicBezTo>
                  <a:cubicBezTo>
                    <a:pt x="231172" y="608"/>
                    <a:pt x="233625" y="739"/>
                    <a:pt x="235970" y="906"/>
                  </a:cubicBezTo>
                  <a:cubicBezTo>
                    <a:pt x="238316" y="1072"/>
                    <a:pt x="240590" y="1263"/>
                    <a:pt x="242769" y="1453"/>
                  </a:cubicBezTo>
                  <a:cubicBezTo>
                    <a:pt x="244769" y="1620"/>
                    <a:pt x="246721" y="1787"/>
                    <a:pt x="248626" y="1930"/>
                  </a:cubicBezTo>
                  <a:cubicBezTo>
                    <a:pt x="250520" y="2073"/>
                    <a:pt x="252389" y="2204"/>
                    <a:pt x="254211" y="2275"/>
                  </a:cubicBezTo>
                  <a:cubicBezTo>
                    <a:pt x="257854" y="2442"/>
                    <a:pt x="261319" y="2501"/>
                    <a:pt x="264533" y="2513"/>
                  </a:cubicBezTo>
                  <a:cubicBezTo>
                    <a:pt x="267796" y="2525"/>
                    <a:pt x="270760" y="2525"/>
                    <a:pt x="273368" y="2525"/>
                  </a:cubicBezTo>
                  <a:lnTo>
                    <a:pt x="280023" y="2525"/>
                  </a:lnTo>
                  <a:lnTo>
                    <a:pt x="285643" y="2525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24"/>
            <p:cNvSpPr/>
            <p:nvPr/>
          </p:nvSpPr>
          <p:spPr>
            <a:xfrm>
              <a:off x="239463" y="1734275"/>
              <a:ext cx="7141075" cy="157500"/>
            </a:xfrm>
            <a:custGeom>
              <a:rect b="b" l="l" r="r" t="t"/>
              <a:pathLst>
                <a:path extrusionOk="0" fill="none" h="6300" w="285643">
                  <a:moveTo>
                    <a:pt x="0" y="4037"/>
                  </a:moveTo>
                  <a:cubicBezTo>
                    <a:pt x="0" y="4037"/>
                    <a:pt x="2358" y="4037"/>
                    <a:pt x="6703" y="4025"/>
                  </a:cubicBezTo>
                  <a:cubicBezTo>
                    <a:pt x="8882" y="4025"/>
                    <a:pt x="11609" y="3989"/>
                    <a:pt x="14907" y="3894"/>
                  </a:cubicBezTo>
                  <a:cubicBezTo>
                    <a:pt x="18193" y="3799"/>
                    <a:pt x="22074" y="3620"/>
                    <a:pt x="26480" y="3358"/>
                  </a:cubicBezTo>
                  <a:cubicBezTo>
                    <a:pt x="28670" y="3239"/>
                    <a:pt x="31004" y="3085"/>
                    <a:pt x="33433" y="2930"/>
                  </a:cubicBezTo>
                  <a:cubicBezTo>
                    <a:pt x="35874" y="2763"/>
                    <a:pt x="38410" y="2596"/>
                    <a:pt x="41029" y="2418"/>
                  </a:cubicBezTo>
                  <a:cubicBezTo>
                    <a:pt x="43648" y="2239"/>
                    <a:pt x="46339" y="2073"/>
                    <a:pt x="49066" y="1930"/>
                  </a:cubicBezTo>
                  <a:cubicBezTo>
                    <a:pt x="51792" y="1775"/>
                    <a:pt x="54555" y="1644"/>
                    <a:pt x="57317" y="1549"/>
                  </a:cubicBezTo>
                  <a:cubicBezTo>
                    <a:pt x="60067" y="1453"/>
                    <a:pt x="62794" y="1394"/>
                    <a:pt x="65473" y="1394"/>
                  </a:cubicBezTo>
                  <a:cubicBezTo>
                    <a:pt x="68163" y="1394"/>
                    <a:pt x="70795" y="1453"/>
                    <a:pt x="73402" y="1549"/>
                  </a:cubicBezTo>
                  <a:cubicBezTo>
                    <a:pt x="76010" y="1644"/>
                    <a:pt x="78605" y="1763"/>
                    <a:pt x="81213" y="1906"/>
                  </a:cubicBezTo>
                  <a:cubicBezTo>
                    <a:pt x="83808" y="2049"/>
                    <a:pt x="86416" y="2215"/>
                    <a:pt x="89047" y="2382"/>
                  </a:cubicBezTo>
                  <a:cubicBezTo>
                    <a:pt x="91678" y="2549"/>
                    <a:pt x="94333" y="2727"/>
                    <a:pt x="97012" y="2954"/>
                  </a:cubicBezTo>
                  <a:cubicBezTo>
                    <a:pt x="99691" y="3192"/>
                    <a:pt x="102358" y="3442"/>
                    <a:pt x="105037" y="3704"/>
                  </a:cubicBezTo>
                  <a:cubicBezTo>
                    <a:pt x="107645" y="3978"/>
                    <a:pt x="110252" y="4263"/>
                    <a:pt x="112848" y="4525"/>
                  </a:cubicBezTo>
                  <a:cubicBezTo>
                    <a:pt x="115407" y="4763"/>
                    <a:pt x="117967" y="4966"/>
                    <a:pt x="120503" y="5156"/>
                  </a:cubicBezTo>
                  <a:cubicBezTo>
                    <a:pt x="123730" y="5394"/>
                    <a:pt x="126945" y="5609"/>
                    <a:pt x="130195" y="5799"/>
                  </a:cubicBezTo>
                  <a:cubicBezTo>
                    <a:pt x="133481" y="5966"/>
                    <a:pt x="136851" y="6097"/>
                    <a:pt x="140363" y="6204"/>
                  </a:cubicBezTo>
                  <a:cubicBezTo>
                    <a:pt x="142708" y="6264"/>
                    <a:pt x="145161" y="6299"/>
                    <a:pt x="147757" y="6299"/>
                  </a:cubicBezTo>
                  <a:cubicBezTo>
                    <a:pt x="150364" y="6287"/>
                    <a:pt x="153126" y="6240"/>
                    <a:pt x="156067" y="6145"/>
                  </a:cubicBezTo>
                  <a:cubicBezTo>
                    <a:pt x="159008" y="6049"/>
                    <a:pt x="162116" y="5918"/>
                    <a:pt x="165390" y="5787"/>
                  </a:cubicBezTo>
                  <a:cubicBezTo>
                    <a:pt x="168676" y="5656"/>
                    <a:pt x="172153" y="5513"/>
                    <a:pt x="175808" y="5335"/>
                  </a:cubicBezTo>
                  <a:cubicBezTo>
                    <a:pt x="177641" y="5252"/>
                    <a:pt x="179523" y="5132"/>
                    <a:pt x="181463" y="4990"/>
                  </a:cubicBezTo>
                  <a:cubicBezTo>
                    <a:pt x="183392" y="4835"/>
                    <a:pt x="185416" y="4609"/>
                    <a:pt x="187512" y="4335"/>
                  </a:cubicBezTo>
                  <a:cubicBezTo>
                    <a:pt x="189607" y="4049"/>
                    <a:pt x="191727" y="3728"/>
                    <a:pt x="193858" y="3394"/>
                  </a:cubicBezTo>
                  <a:cubicBezTo>
                    <a:pt x="195977" y="3061"/>
                    <a:pt x="198084" y="2716"/>
                    <a:pt x="200144" y="2394"/>
                  </a:cubicBezTo>
                  <a:cubicBezTo>
                    <a:pt x="202192" y="2073"/>
                    <a:pt x="204157" y="1775"/>
                    <a:pt x="206038" y="1513"/>
                  </a:cubicBezTo>
                  <a:cubicBezTo>
                    <a:pt x="207907" y="1263"/>
                    <a:pt x="209681" y="1037"/>
                    <a:pt x="211348" y="858"/>
                  </a:cubicBezTo>
                  <a:cubicBezTo>
                    <a:pt x="214670" y="489"/>
                    <a:pt x="217587" y="263"/>
                    <a:pt x="220230" y="108"/>
                  </a:cubicBezTo>
                  <a:cubicBezTo>
                    <a:pt x="222754" y="25"/>
                    <a:pt x="225064" y="1"/>
                    <a:pt x="227183" y="37"/>
                  </a:cubicBezTo>
                  <a:cubicBezTo>
                    <a:pt x="229303" y="72"/>
                    <a:pt x="231279" y="168"/>
                    <a:pt x="233148" y="310"/>
                  </a:cubicBezTo>
                  <a:cubicBezTo>
                    <a:pt x="235018" y="453"/>
                    <a:pt x="236804" y="632"/>
                    <a:pt x="238542" y="846"/>
                  </a:cubicBezTo>
                  <a:cubicBezTo>
                    <a:pt x="240280" y="1061"/>
                    <a:pt x="241995" y="1311"/>
                    <a:pt x="243662" y="1573"/>
                  </a:cubicBezTo>
                  <a:cubicBezTo>
                    <a:pt x="245340" y="1823"/>
                    <a:pt x="246995" y="2096"/>
                    <a:pt x="248615" y="2370"/>
                  </a:cubicBezTo>
                  <a:cubicBezTo>
                    <a:pt x="250258" y="2632"/>
                    <a:pt x="251865" y="2870"/>
                    <a:pt x="253449" y="3085"/>
                  </a:cubicBezTo>
                  <a:cubicBezTo>
                    <a:pt x="255032" y="3287"/>
                    <a:pt x="256604" y="3466"/>
                    <a:pt x="258163" y="3608"/>
                  </a:cubicBezTo>
                  <a:cubicBezTo>
                    <a:pt x="260104" y="3775"/>
                    <a:pt x="261997" y="3882"/>
                    <a:pt x="263831" y="3954"/>
                  </a:cubicBezTo>
                  <a:cubicBezTo>
                    <a:pt x="265688" y="4001"/>
                    <a:pt x="267474" y="4013"/>
                    <a:pt x="269189" y="4025"/>
                  </a:cubicBezTo>
                  <a:cubicBezTo>
                    <a:pt x="272606" y="4037"/>
                    <a:pt x="275594" y="4037"/>
                    <a:pt x="278035" y="4037"/>
                  </a:cubicBezTo>
                  <a:lnTo>
                    <a:pt x="285643" y="4037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24"/>
            <p:cNvSpPr/>
            <p:nvPr/>
          </p:nvSpPr>
          <p:spPr>
            <a:xfrm>
              <a:off x="239463" y="1953950"/>
              <a:ext cx="7141075" cy="185175"/>
            </a:xfrm>
            <a:custGeom>
              <a:rect b="b" l="l" r="r" t="t"/>
              <a:pathLst>
                <a:path extrusionOk="0" fill="none" h="7407" w="285643">
                  <a:moveTo>
                    <a:pt x="0" y="5394"/>
                  </a:moveTo>
                  <a:cubicBezTo>
                    <a:pt x="0" y="5394"/>
                    <a:pt x="2358" y="5394"/>
                    <a:pt x="6680" y="5394"/>
                  </a:cubicBezTo>
                  <a:cubicBezTo>
                    <a:pt x="8835" y="5394"/>
                    <a:pt x="11537" y="5370"/>
                    <a:pt x="14764" y="5311"/>
                  </a:cubicBezTo>
                  <a:cubicBezTo>
                    <a:pt x="17991" y="5239"/>
                    <a:pt x="21789" y="5097"/>
                    <a:pt x="26111" y="4882"/>
                  </a:cubicBezTo>
                  <a:cubicBezTo>
                    <a:pt x="28266" y="4775"/>
                    <a:pt x="30552" y="4644"/>
                    <a:pt x="32945" y="4501"/>
                  </a:cubicBezTo>
                  <a:cubicBezTo>
                    <a:pt x="35338" y="4358"/>
                    <a:pt x="37826" y="4215"/>
                    <a:pt x="40410" y="4061"/>
                  </a:cubicBezTo>
                  <a:cubicBezTo>
                    <a:pt x="42994" y="3906"/>
                    <a:pt x="45649" y="3751"/>
                    <a:pt x="48340" y="3620"/>
                  </a:cubicBezTo>
                  <a:cubicBezTo>
                    <a:pt x="51042" y="3489"/>
                    <a:pt x="53769" y="3370"/>
                    <a:pt x="56507" y="3287"/>
                  </a:cubicBezTo>
                  <a:cubicBezTo>
                    <a:pt x="59246" y="3203"/>
                    <a:pt x="61984" y="3144"/>
                    <a:pt x="64758" y="3096"/>
                  </a:cubicBezTo>
                  <a:cubicBezTo>
                    <a:pt x="67521" y="3037"/>
                    <a:pt x="70307" y="2989"/>
                    <a:pt x="73105" y="2953"/>
                  </a:cubicBezTo>
                  <a:cubicBezTo>
                    <a:pt x="75903" y="2906"/>
                    <a:pt x="78712" y="2882"/>
                    <a:pt x="81498" y="2882"/>
                  </a:cubicBezTo>
                  <a:cubicBezTo>
                    <a:pt x="84296" y="2882"/>
                    <a:pt x="87071" y="2918"/>
                    <a:pt x="89833" y="2989"/>
                  </a:cubicBezTo>
                  <a:cubicBezTo>
                    <a:pt x="92595" y="3061"/>
                    <a:pt x="95345" y="3180"/>
                    <a:pt x="98060" y="3382"/>
                  </a:cubicBezTo>
                  <a:cubicBezTo>
                    <a:pt x="100775" y="3573"/>
                    <a:pt x="103442" y="3834"/>
                    <a:pt x="106061" y="4132"/>
                  </a:cubicBezTo>
                  <a:cubicBezTo>
                    <a:pt x="108669" y="4430"/>
                    <a:pt x="111240" y="4751"/>
                    <a:pt x="113752" y="5073"/>
                  </a:cubicBezTo>
                  <a:cubicBezTo>
                    <a:pt x="116277" y="5394"/>
                    <a:pt x="118753" y="5692"/>
                    <a:pt x="121206" y="5978"/>
                  </a:cubicBezTo>
                  <a:cubicBezTo>
                    <a:pt x="123647" y="6251"/>
                    <a:pt x="126099" y="6501"/>
                    <a:pt x="128600" y="6716"/>
                  </a:cubicBezTo>
                  <a:cubicBezTo>
                    <a:pt x="130647" y="6882"/>
                    <a:pt x="132755" y="7025"/>
                    <a:pt x="134886" y="7144"/>
                  </a:cubicBezTo>
                  <a:cubicBezTo>
                    <a:pt x="137065" y="7228"/>
                    <a:pt x="139291" y="7299"/>
                    <a:pt x="141565" y="7359"/>
                  </a:cubicBezTo>
                  <a:cubicBezTo>
                    <a:pt x="143911" y="7394"/>
                    <a:pt x="146328" y="7406"/>
                    <a:pt x="148864" y="7394"/>
                  </a:cubicBezTo>
                  <a:cubicBezTo>
                    <a:pt x="151400" y="7383"/>
                    <a:pt x="154067" y="7347"/>
                    <a:pt x="156877" y="7311"/>
                  </a:cubicBezTo>
                  <a:cubicBezTo>
                    <a:pt x="159699" y="7287"/>
                    <a:pt x="162711" y="7275"/>
                    <a:pt x="165961" y="7240"/>
                  </a:cubicBezTo>
                  <a:cubicBezTo>
                    <a:pt x="169200" y="7192"/>
                    <a:pt x="172712" y="7097"/>
                    <a:pt x="176522" y="6894"/>
                  </a:cubicBezTo>
                  <a:cubicBezTo>
                    <a:pt x="178427" y="6787"/>
                    <a:pt x="180427" y="6621"/>
                    <a:pt x="182523" y="6359"/>
                  </a:cubicBezTo>
                  <a:cubicBezTo>
                    <a:pt x="184618" y="6097"/>
                    <a:pt x="186809" y="5763"/>
                    <a:pt x="189095" y="5347"/>
                  </a:cubicBezTo>
                  <a:cubicBezTo>
                    <a:pt x="191381" y="4942"/>
                    <a:pt x="193703" y="4489"/>
                    <a:pt x="196001" y="4037"/>
                  </a:cubicBezTo>
                  <a:cubicBezTo>
                    <a:pt x="198311" y="3573"/>
                    <a:pt x="200573" y="3120"/>
                    <a:pt x="202764" y="2703"/>
                  </a:cubicBezTo>
                  <a:cubicBezTo>
                    <a:pt x="204942" y="2287"/>
                    <a:pt x="207014" y="1918"/>
                    <a:pt x="208979" y="1584"/>
                  </a:cubicBezTo>
                  <a:cubicBezTo>
                    <a:pt x="210943" y="1263"/>
                    <a:pt x="212777" y="977"/>
                    <a:pt x="214515" y="739"/>
                  </a:cubicBezTo>
                  <a:cubicBezTo>
                    <a:pt x="217742" y="394"/>
                    <a:pt x="220563" y="167"/>
                    <a:pt x="222992" y="84"/>
                  </a:cubicBezTo>
                  <a:cubicBezTo>
                    <a:pt x="225409" y="1"/>
                    <a:pt x="227517" y="13"/>
                    <a:pt x="229398" y="108"/>
                  </a:cubicBezTo>
                  <a:cubicBezTo>
                    <a:pt x="231267" y="191"/>
                    <a:pt x="232982" y="334"/>
                    <a:pt x="234577" y="501"/>
                  </a:cubicBezTo>
                  <a:cubicBezTo>
                    <a:pt x="236173" y="679"/>
                    <a:pt x="237685" y="894"/>
                    <a:pt x="239137" y="1120"/>
                  </a:cubicBezTo>
                  <a:cubicBezTo>
                    <a:pt x="240578" y="1358"/>
                    <a:pt x="241995" y="1608"/>
                    <a:pt x="243388" y="1882"/>
                  </a:cubicBezTo>
                  <a:cubicBezTo>
                    <a:pt x="244781" y="2144"/>
                    <a:pt x="246186" y="2418"/>
                    <a:pt x="247579" y="2703"/>
                  </a:cubicBezTo>
                  <a:cubicBezTo>
                    <a:pt x="248996" y="2989"/>
                    <a:pt x="250401" y="3275"/>
                    <a:pt x="251829" y="3537"/>
                  </a:cubicBezTo>
                  <a:cubicBezTo>
                    <a:pt x="254699" y="4073"/>
                    <a:pt x="257544" y="4549"/>
                    <a:pt x="260295" y="4906"/>
                  </a:cubicBezTo>
                  <a:cubicBezTo>
                    <a:pt x="263176" y="5168"/>
                    <a:pt x="265938" y="5311"/>
                    <a:pt x="268522" y="5358"/>
                  </a:cubicBezTo>
                  <a:cubicBezTo>
                    <a:pt x="271165" y="5382"/>
                    <a:pt x="273570" y="5394"/>
                    <a:pt x="275701" y="5394"/>
                  </a:cubicBezTo>
                  <a:lnTo>
                    <a:pt x="281107" y="5394"/>
                  </a:lnTo>
                  <a:lnTo>
                    <a:pt x="285643" y="5394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24"/>
            <p:cNvSpPr/>
            <p:nvPr/>
          </p:nvSpPr>
          <p:spPr>
            <a:xfrm>
              <a:off x="239463" y="2216775"/>
              <a:ext cx="7141075" cy="168500"/>
            </a:xfrm>
            <a:custGeom>
              <a:rect b="b" l="l" r="r" t="t"/>
              <a:pathLst>
                <a:path extrusionOk="0" fill="none" h="6740" w="285643">
                  <a:moveTo>
                    <a:pt x="0" y="5025"/>
                  </a:moveTo>
                  <a:lnTo>
                    <a:pt x="5620" y="5025"/>
                  </a:lnTo>
                  <a:cubicBezTo>
                    <a:pt x="7430" y="5025"/>
                    <a:pt x="9668" y="5025"/>
                    <a:pt x="12311" y="5025"/>
                  </a:cubicBezTo>
                  <a:cubicBezTo>
                    <a:pt x="14954" y="5013"/>
                    <a:pt x="18026" y="4978"/>
                    <a:pt x="21515" y="4894"/>
                  </a:cubicBezTo>
                  <a:cubicBezTo>
                    <a:pt x="25015" y="4811"/>
                    <a:pt x="28956" y="4656"/>
                    <a:pt x="33266" y="4478"/>
                  </a:cubicBezTo>
                  <a:cubicBezTo>
                    <a:pt x="37564" y="4287"/>
                    <a:pt x="42196" y="4073"/>
                    <a:pt x="47042" y="3870"/>
                  </a:cubicBezTo>
                  <a:cubicBezTo>
                    <a:pt x="49685" y="3763"/>
                    <a:pt x="52388" y="3656"/>
                    <a:pt x="55233" y="3489"/>
                  </a:cubicBezTo>
                  <a:cubicBezTo>
                    <a:pt x="58079" y="3335"/>
                    <a:pt x="61055" y="3097"/>
                    <a:pt x="64127" y="2811"/>
                  </a:cubicBezTo>
                  <a:cubicBezTo>
                    <a:pt x="67199" y="2537"/>
                    <a:pt x="70318" y="2239"/>
                    <a:pt x="73426" y="1965"/>
                  </a:cubicBezTo>
                  <a:cubicBezTo>
                    <a:pt x="76545" y="1692"/>
                    <a:pt x="79629" y="1453"/>
                    <a:pt x="82653" y="1275"/>
                  </a:cubicBezTo>
                  <a:cubicBezTo>
                    <a:pt x="85689" y="1108"/>
                    <a:pt x="88666" y="1013"/>
                    <a:pt x="91571" y="989"/>
                  </a:cubicBezTo>
                  <a:cubicBezTo>
                    <a:pt x="94476" y="965"/>
                    <a:pt x="97322" y="1037"/>
                    <a:pt x="100096" y="1215"/>
                  </a:cubicBezTo>
                  <a:cubicBezTo>
                    <a:pt x="102858" y="1394"/>
                    <a:pt x="105549" y="1656"/>
                    <a:pt x="108192" y="1977"/>
                  </a:cubicBezTo>
                  <a:cubicBezTo>
                    <a:pt x="110776" y="2311"/>
                    <a:pt x="113312" y="2704"/>
                    <a:pt x="115788" y="3108"/>
                  </a:cubicBezTo>
                  <a:cubicBezTo>
                    <a:pt x="118205" y="3525"/>
                    <a:pt x="120587" y="3954"/>
                    <a:pt x="122968" y="4394"/>
                  </a:cubicBezTo>
                  <a:cubicBezTo>
                    <a:pt x="125349" y="4811"/>
                    <a:pt x="127754" y="5204"/>
                    <a:pt x="130219" y="5549"/>
                  </a:cubicBezTo>
                  <a:cubicBezTo>
                    <a:pt x="132731" y="5847"/>
                    <a:pt x="135327" y="6073"/>
                    <a:pt x="138041" y="6228"/>
                  </a:cubicBezTo>
                  <a:cubicBezTo>
                    <a:pt x="140768" y="6383"/>
                    <a:pt x="143625" y="6454"/>
                    <a:pt x="146638" y="6466"/>
                  </a:cubicBezTo>
                  <a:cubicBezTo>
                    <a:pt x="149269" y="6478"/>
                    <a:pt x="152019" y="6478"/>
                    <a:pt x="154889" y="6514"/>
                  </a:cubicBezTo>
                  <a:cubicBezTo>
                    <a:pt x="157782" y="6561"/>
                    <a:pt x="160854" y="6633"/>
                    <a:pt x="164164" y="6680"/>
                  </a:cubicBezTo>
                  <a:cubicBezTo>
                    <a:pt x="167485" y="6740"/>
                    <a:pt x="171117" y="6740"/>
                    <a:pt x="175058" y="6633"/>
                  </a:cubicBezTo>
                  <a:cubicBezTo>
                    <a:pt x="177034" y="6585"/>
                    <a:pt x="179118" y="6478"/>
                    <a:pt x="181285" y="6287"/>
                  </a:cubicBezTo>
                  <a:cubicBezTo>
                    <a:pt x="183464" y="6085"/>
                    <a:pt x="185750" y="5787"/>
                    <a:pt x="188131" y="5406"/>
                  </a:cubicBezTo>
                  <a:cubicBezTo>
                    <a:pt x="190524" y="5013"/>
                    <a:pt x="192977" y="4573"/>
                    <a:pt x="195441" y="4097"/>
                  </a:cubicBezTo>
                  <a:cubicBezTo>
                    <a:pt x="197894" y="3632"/>
                    <a:pt x="200335" y="3144"/>
                    <a:pt x="202692" y="2704"/>
                  </a:cubicBezTo>
                  <a:cubicBezTo>
                    <a:pt x="205038" y="2263"/>
                    <a:pt x="207264" y="1870"/>
                    <a:pt x="209348" y="1537"/>
                  </a:cubicBezTo>
                  <a:cubicBezTo>
                    <a:pt x="211419" y="1215"/>
                    <a:pt x="213348" y="941"/>
                    <a:pt x="215098" y="727"/>
                  </a:cubicBezTo>
                  <a:cubicBezTo>
                    <a:pt x="218551" y="310"/>
                    <a:pt x="221445" y="108"/>
                    <a:pt x="223992" y="1"/>
                  </a:cubicBezTo>
                  <a:cubicBezTo>
                    <a:pt x="226302" y="25"/>
                    <a:pt x="228410" y="84"/>
                    <a:pt x="230279" y="215"/>
                  </a:cubicBezTo>
                  <a:cubicBezTo>
                    <a:pt x="232148" y="334"/>
                    <a:pt x="233851" y="513"/>
                    <a:pt x="235434" y="703"/>
                  </a:cubicBezTo>
                  <a:cubicBezTo>
                    <a:pt x="237030" y="894"/>
                    <a:pt x="238530" y="1108"/>
                    <a:pt x="239971" y="1346"/>
                  </a:cubicBezTo>
                  <a:cubicBezTo>
                    <a:pt x="241423" y="1573"/>
                    <a:pt x="242840" y="1823"/>
                    <a:pt x="244245" y="2073"/>
                  </a:cubicBezTo>
                  <a:cubicBezTo>
                    <a:pt x="245650" y="2335"/>
                    <a:pt x="247055" y="2596"/>
                    <a:pt x="248507" y="2870"/>
                  </a:cubicBezTo>
                  <a:cubicBezTo>
                    <a:pt x="249948" y="3132"/>
                    <a:pt x="251413" y="3382"/>
                    <a:pt x="252889" y="3620"/>
                  </a:cubicBezTo>
                  <a:cubicBezTo>
                    <a:pt x="254377" y="3859"/>
                    <a:pt x="255877" y="4085"/>
                    <a:pt x="257413" y="4263"/>
                  </a:cubicBezTo>
                  <a:cubicBezTo>
                    <a:pt x="260473" y="4621"/>
                    <a:pt x="263485" y="4871"/>
                    <a:pt x="266355" y="4990"/>
                  </a:cubicBezTo>
                  <a:cubicBezTo>
                    <a:pt x="269320" y="5013"/>
                    <a:pt x="272022" y="5025"/>
                    <a:pt x="274415" y="5025"/>
                  </a:cubicBezTo>
                  <a:lnTo>
                    <a:pt x="282714" y="5025"/>
                  </a:lnTo>
                  <a:lnTo>
                    <a:pt x="285643" y="5025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24"/>
            <p:cNvSpPr/>
            <p:nvPr/>
          </p:nvSpPr>
          <p:spPr>
            <a:xfrm>
              <a:off x="239463" y="2441800"/>
              <a:ext cx="7141075" cy="191725"/>
            </a:xfrm>
            <a:custGeom>
              <a:rect b="b" l="l" r="r" t="t"/>
              <a:pathLst>
                <a:path extrusionOk="0" fill="none" h="7669" w="285643">
                  <a:moveTo>
                    <a:pt x="0" y="6168"/>
                  </a:moveTo>
                  <a:lnTo>
                    <a:pt x="6644" y="6168"/>
                  </a:lnTo>
                  <a:lnTo>
                    <a:pt x="14490" y="6168"/>
                  </a:lnTo>
                  <a:cubicBezTo>
                    <a:pt x="17550" y="6168"/>
                    <a:pt x="21074" y="6168"/>
                    <a:pt x="25027" y="6121"/>
                  </a:cubicBezTo>
                  <a:cubicBezTo>
                    <a:pt x="28992" y="6073"/>
                    <a:pt x="33421" y="5990"/>
                    <a:pt x="38231" y="5859"/>
                  </a:cubicBezTo>
                  <a:cubicBezTo>
                    <a:pt x="40624" y="5799"/>
                    <a:pt x="43125" y="5728"/>
                    <a:pt x="45780" y="5597"/>
                  </a:cubicBezTo>
                  <a:cubicBezTo>
                    <a:pt x="48435" y="5478"/>
                    <a:pt x="51304" y="5240"/>
                    <a:pt x="54388" y="4883"/>
                  </a:cubicBezTo>
                  <a:cubicBezTo>
                    <a:pt x="57484" y="4513"/>
                    <a:pt x="60746" y="4061"/>
                    <a:pt x="64127" y="3537"/>
                  </a:cubicBezTo>
                  <a:cubicBezTo>
                    <a:pt x="67497" y="3025"/>
                    <a:pt x="70926" y="2489"/>
                    <a:pt x="74331" y="2001"/>
                  </a:cubicBezTo>
                  <a:cubicBezTo>
                    <a:pt x="77748" y="1501"/>
                    <a:pt x="81106" y="1073"/>
                    <a:pt x="84368" y="739"/>
                  </a:cubicBezTo>
                  <a:cubicBezTo>
                    <a:pt x="87630" y="406"/>
                    <a:pt x="90797" y="191"/>
                    <a:pt x="93845" y="96"/>
                  </a:cubicBezTo>
                  <a:cubicBezTo>
                    <a:pt x="96893" y="1"/>
                    <a:pt x="99834" y="37"/>
                    <a:pt x="102668" y="203"/>
                  </a:cubicBezTo>
                  <a:cubicBezTo>
                    <a:pt x="105490" y="370"/>
                    <a:pt x="108216" y="644"/>
                    <a:pt x="110812" y="1013"/>
                  </a:cubicBezTo>
                  <a:cubicBezTo>
                    <a:pt x="113407" y="1382"/>
                    <a:pt x="115884" y="1835"/>
                    <a:pt x="118265" y="2347"/>
                  </a:cubicBezTo>
                  <a:cubicBezTo>
                    <a:pt x="120634" y="2870"/>
                    <a:pt x="122968" y="3418"/>
                    <a:pt x="125302" y="3978"/>
                  </a:cubicBezTo>
                  <a:cubicBezTo>
                    <a:pt x="127635" y="4525"/>
                    <a:pt x="130016" y="5049"/>
                    <a:pt x="132457" y="5537"/>
                  </a:cubicBezTo>
                  <a:cubicBezTo>
                    <a:pt x="134958" y="5966"/>
                    <a:pt x="137565" y="6323"/>
                    <a:pt x="140280" y="6597"/>
                  </a:cubicBezTo>
                  <a:cubicBezTo>
                    <a:pt x="143101" y="6776"/>
                    <a:pt x="146042" y="6895"/>
                    <a:pt x="149078" y="6942"/>
                  </a:cubicBezTo>
                  <a:cubicBezTo>
                    <a:pt x="151817" y="6966"/>
                    <a:pt x="154615" y="7014"/>
                    <a:pt x="157520" y="7109"/>
                  </a:cubicBezTo>
                  <a:cubicBezTo>
                    <a:pt x="160449" y="7216"/>
                    <a:pt x="163533" y="7347"/>
                    <a:pt x="166819" y="7466"/>
                  </a:cubicBezTo>
                  <a:cubicBezTo>
                    <a:pt x="170105" y="7585"/>
                    <a:pt x="173629" y="7669"/>
                    <a:pt x="177379" y="7669"/>
                  </a:cubicBezTo>
                  <a:cubicBezTo>
                    <a:pt x="179249" y="7669"/>
                    <a:pt x="181178" y="7645"/>
                    <a:pt x="183142" y="7573"/>
                  </a:cubicBezTo>
                  <a:cubicBezTo>
                    <a:pt x="185107" y="7502"/>
                    <a:pt x="187119" y="7371"/>
                    <a:pt x="189167" y="7192"/>
                  </a:cubicBezTo>
                  <a:cubicBezTo>
                    <a:pt x="191215" y="7002"/>
                    <a:pt x="193262" y="6776"/>
                    <a:pt x="195298" y="6538"/>
                  </a:cubicBezTo>
                  <a:cubicBezTo>
                    <a:pt x="197334" y="6299"/>
                    <a:pt x="199347" y="6049"/>
                    <a:pt x="201311" y="5799"/>
                  </a:cubicBezTo>
                  <a:cubicBezTo>
                    <a:pt x="205109" y="5359"/>
                    <a:pt x="208621" y="4966"/>
                    <a:pt x="211884" y="4621"/>
                  </a:cubicBezTo>
                  <a:cubicBezTo>
                    <a:pt x="214896" y="4418"/>
                    <a:pt x="217706" y="4228"/>
                    <a:pt x="220206" y="4121"/>
                  </a:cubicBezTo>
                  <a:cubicBezTo>
                    <a:pt x="222718" y="4025"/>
                    <a:pt x="224969" y="3978"/>
                    <a:pt x="227017" y="3978"/>
                  </a:cubicBezTo>
                  <a:cubicBezTo>
                    <a:pt x="229065" y="3978"/>
                    <a:pt x="230958" y="4025"/>
                    <a:pt x="232720" y="4097"/>
                  </a:cubicBezTo>
                  <a:cubicBezTo>
                    <a:pt x="234482" y="4156"/>
                    <a:pt x="236149" y="4252"/>
                    <a:pt x="237756" y="4359"/>
                  </a:cubicBezTo>
                  <a:cubicBezTo>
                    <a:pt x="239352" y="4478"/>
                    <a:pt x="240911" y="4609"/>
                    <a:pt x="242459" y="4752"/>
                  </a:cubicBezTo>
                  <a:cubicBezTo>
                    <a:pt x="244007" y="4906"/>
                    <a:pt x="245555" y="5061"/>
                    <a:pt x="247126" y="5204"/>
                  </a:cubicBezTo>
                  <a:cubicBezTo>
                    <a:pt x="248698" y="5359"/>
                    <a:pt x="250281" y="5490"/>
                    <a:pt x="251889" y="5621"/>
                  </a:cubicBezTo>
                  <a:cubicBezTo>
                    <a:pt x="253496" y="5752"/>
                    <a:pt x="255115" y="5859"/>
                    <a:pt x="256711" y="5954"/>
                  </a:cubicBezTo>
                  <a:cubicBezTo>
                    <a:pt x="260056" y="6049"/>
                    <a:pt x="263259" y="6145"/>
                    <a:pt x="266260" y="6168"/>
                  </a:cubicBezTo>
                  <a:cubicBezTo>
                    <a:pt x="269296" y="6168"/>
                    <a:pt x="272022" y="6168"/>
                    <a:pt x="274415" y="6168"/>
                  </a:cubicBezTo>
                  <a:lnTo>
                    <a:pt x="285643" y="6168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24"/>
            <p:cNvSpPr/>
            <p:nvPr/>
          </p:nvSpPr>
          <p:spPr>
            <a:xfrm>
              <a:off x="239463" y="2644525"/>
              <a:ext cx="7141075" cy="257500"/>
            </a:xfrm>
            <a:custGeom>
              <a:rect b="b" l="l" r="r" t="t"/>
              <a:pathLst>
                <a:path extrusionOk="0" fill="none" h="10300" w="285643">
                  <a:moveTo>
                    <a:pt x="0" y="8204"/>
                  </a:moveTo>
                  <a:lnTo>
                    <a:pt x="14478" y="8204"/>
                  </a:lnTo>
                  <a:lnTo>
                    <a:pt x="24896" y="8204"/>
                  </a:lnTo>
                  <a:cubicBezTo>
                    <a:pt x="28754" y="8204"/>
                    <a:pt x="33016" y="8204"/>
                    <a:pt x="37648" y="8156"/>
                  </a:cubicBezTo>
                  <a:cubicBezTo>
                    <a:pt x="39969" y="8132"/>
                    <a:pt x="42458" y="8061"/>
                    <a:pt x="45161" y="7882"/>
                  </a:cubicBezTo>
                  <a:cubicBezTo>
                    <a:pt x="47887" y="7680"/>
                    <a:pt x="50876" y="7346"/>
                    <a:pt x="54114" y="6846"/>
                  </a:cubicBezTo>
                  <a:cubicBezTo>
                    <a:pt x="57364" y="6346"/>
                    <a:pt x="60829" y="5727"/>
                    <a:pt x="64437" y="5013"/>
                  </a:cubicBezTo>
                  <a:cubicBezTo>
                    <a:pt x="68044" y="4310"/>
                    <a:pt x="71735" y="3584"/>
                    <a:pt x="75414" y="2893"/>
                  </a:cubicBezTo>
                  <a:cubicBezTo>
                    <a:pt x="79093" y="2191"/>
                    <a:pt x="82713" y="1584"/>
                    <a:pt x="86201" y="1107"/>
                  </a:cubicBezTo>
                  <a:cubicBezTo>
                    <a:pt x="89702" y="631"/>
                    <a:pt x="93048" y="310"/>
                    <a:pt x="96226" y="155"/>
                  </a:cubicBezTo>
                  <a:cubicBezTo>
                    <a:pt x="99417" y="0"/>
                    <a:pt x="102430" y="12"/>
                    <a:pt x="105263" y="179"/>
                  </a:cubicBezTo>
                  <a:cubicBezTo>
                    <a:pt x="108085" y="369"/>
                    <a:pt x="110728" y="703"/>
                    <a:pt x="113241" y="1155"/>
                  </a:cubicBezTo>
                  <a:cubicBezTo>
                    <a:pt x="115741" y="1607"/>
                    <a:pt x="118146" y="2155"/>
                    <a:pt x="120480" y="2762"/>
                  </a:cubicBezTo>
                  <a:cubicBezTo>
                    <a:pt x="122813" y="3381"/>
                    <a:pt x="125111" y="4024"/>
                    <a:pt x="127433" y="4679"/>
                  </a:cubicBezTo>
                  <a:cubicBezTo>
                    <a:pt x="129754" y="5322"/>
                    <a:pt x="132112" y="5953"/>
                    <a:pt x="134577" y="6513"/>
                  </a:cubicBezTo>
                  <a:cubicBezTo>
                    <a:pt x="137053" y="7072"/>
                    <a:pt x="139660" y="7525"/>
                    <a:pt x="142387" y="7894"/>
                  </a:cubicBezTo>
                  <a:cubicBezTo>
                    <a:pt x="145245" y="8156"/>
                    <a:pt x="148233" y="8311"/>
                    <a:pt x="151329" y="8394"/>
                  </a:cubicBezTo>
                  <a:cubicBezTo>
                    <a:pt x="154496" y="8442"/>
                    <a:pt x="157734" y="8537"/>
                    <a:pt x="161044" y="8715"/>
                  </a:cubicBezTo>
                  <a:cubicBezTo>
                    <a:pt x="164366" y="8894"/>
                    <a:pt x="167795" y="9108"/>
                    <a:pt x="171355" y="9347"/>
                  </a:cubicBezTo>
                  <a:cubicBezTo>
                    <a:pt x="174927" y="9573"/>
                    <a:pt x="178606" y="9799"/>
                    <a:pt x="182309" y="9978"/>
                  </a:cubicBezTo>
                  <a:cubicBezTo>
                    <a:pt x="186000" y="10168"/>
                    <a:pt x="189667" y="10275"/>
                    <a:pt x="193251" y="10287"/>
                  </a:cubicBezTo>
                  <a:cubicBezTo>
                    <a:pt x="196834" y="10299"/>
                    <a:pt x="200323" y="10204"/>
                    <a:pt x="203668" y="10073"/>
                  </a:cubicBezTo>
                  <a:cubicBezTo>
                    <a:pt x="207026" y="9954"/>
                    <a:pt x="210217" y="9799"/>
                    <a:pt x="213205" y="9644"/>
                  </a:cubicBezTo>
                  <a:cubicBezTo>
                    <a:pt x="216206" y="9489"/>
                    <a:pt x="219004" y="9347"/>
                    <a:pt x="221623" y="9216"/>
                  </a:cubicBezTo>
                  <a:cubicBezTo>
                    <a:pt x="224242" y="9085"/>
                    <a:pt x="226695" y="8966"/>
                    <a:pt x="229005" y="8882"/>
                  </a:cubicBezTo>
                  <a:cubicBezTo>
                    <a:pt x="231327" y="8799"/>
                    <a:pt x="233541" y="8739"/>
                    <a:pt x="235696" y="8704"/>
                  </a:cubicBezTo>
                  <a:cubicBezTo>
                    <a:pt x="237839" y="8668"/>
                    <a:pt x="239947" y="8656"/>
                    <a:pt x="242066" y="8644"/>
                  </a:cubicBezTo>
                  <a:cubicBezTo>
                    <a:pt x="244174" y="8632"/>
                    <a:pt x="246281" y="8596"/>
                    <a:pt x="248376" y="8573"/>
                  </a:cubicBezTo>
                  <a:cubicBezTo>
                    <a:pt x="250484" y="8549"/>
                    <a:pt x="252591" y="8513"/>
                    <a:pt x="254675" y="8454"/>
                  </a:cubicBezTo>
                  <a:cubicBezTo>
                    <a:pt x="256747" y="8382"/>
                    <a:pt x="258783" y="8311"/>
                    <a:pt x="260723" y="8275"/>
                  </a:cubicBezTo>
                  <a:cubicBezTo>
                    <a:pt x="264605" y="8204"/>
                    <a:pt x="268093" y="8204"/>
                    <a:pt x="271153" y="8204"/>
                  </a:cubicBezTo>
                  <a:lnTo>
                    <a:pt x="285643" y="8204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24"/>
            <p:cNvSpPr/>
            <p:nvPr/>
          </p:nvSpPr>
          <p:spPr>
            <a:xfrm>
              <a:off x="239463" y="2863300"/>
              <a:ext cx="7141075" cy="313150"/>
            </a:xfrm>
            <a:custGeom>
              <a:rect b="b" l="l" r="r" t="t"/>
              <a:pathLst>
                <a:path extrusionOk="0" fill="none" h="12526" w="285643">
                  <a:moveTo>
                    <a:pt x="0" y="9597"/>
                  </a:moveTo>
                  <a:lnTo>
                    <a:pt x="14478" y="9597"/>
                  </a:lnTo>
                  <a:lnTo>
                    <a:pt x="24896" y="9597"/>
                  </a:lnTo>
                  <a:cubicBezTo>
                    <a:pt x="28754" y="9597"/>
                    <a:pt x="32992" y="9597"/>
                    <a:pt x="37636" y="9549"/>
                  </a:cubicBezTo>
                  <a:cubicBezTo>
                    <a:pt x="39958" y="9525"/>
                    <a:pt x="42470" y="9418"/>
                    <a:pt x="45220" y="9204"/>
                  </a:cubicBezTo>
                  <a:cubicBezTo>
                    <a:pt x="47959" y="8977"/>
                    <a:pt x="50971" y="8608"/>
                    <a:pt x="54257" y="8061"/>
                  </a:cubicBezTo>
                  <a:cubicBezTo>
                    <a:pt x="57555" y="7513"/>
                    <a:pt x="61091" y="6822"/>
                    <a:pt x="64830" y="6013"/>
                  </a:cubicBezTo>
                  <a:cubicBezTo>
                    <a:pt x="68556" y="5215"/>
                    <a:pt x="72402" y="4358"/>
                    <a:pt x="76284" y="3536"/>
                  </a:cubicBezTo>
                  <a:cubicBezTo>
                    <a:pt x="80153" y="2703"/>
                    <a:pt x="83975" y="1953"/>
                    <a:pt x="87642" y="1346"/>
                  </a:cubicBezTo>
                  <a:cubicBezTo>
                    <a:pt x="91309" y="750"/>
                    <a:pt x="94774" y="345"/>
                    <a:pt x="97989" y="179"/>
                  </a:cubicBezTo>
                  <a:cubicBezTo>
                    <a:pt x="101191" y="0"/>
                    <a:pt x="104132" y="72"/>
                    <a:pt x="106847" y="334"/>
                  </a:cubicBezTo>
                  <a:cubicBezTo>
                    <a:pt x="109573" y="596"/>
                    <a:pt x="112109" y="1012"/>
                    <a:pt x="114526" y="1548"/>
                  </a:cubicBezTo>
                  <a:cubicBezTo>
                    <a:pt x="116955" y="2084"/>
                    <a:pt x="119277" y="2715"/>
                    <a:pt x="121563" y="3393"/>
                  </a:cubicBezTo>
                  <a:cubicBezTo>
                    <a:pt x="123849" y="4072"/>
                    <a:pt x="126123" y="4787"/>
                    <a:pt x="128421" y="5489"/>
                  </a:cubicBezTo>
                  <a:cubicBezTo>
                    <a:pt x="130719" y="6191"/>
                    <a:pt x="133076" y="6870"/>
                    <a:pt x="135541" y="7477"/>
                  </a:cubicBezTo>
                  <a:cubicBezTo>
                    <a:pt x="138006" y="8096"/>
                    <a:pt x="140637" y="8597"/>
                    <a:pt x="143459" y="8954"/>
                  </a:cubicBezTo>
                  <a:cubicBezTo>
                    <a:pt x="146292" y="9299"/>
                    <a:pt x="149340" y="9478"/>
                    <a:pt x="152495" y="9561"/>
                  </a:cubicBezTo>
                  <a:cubicBezTo>
                    <a:pt x="155722" y="9597"/>
                    <a:pt x="158949" y="9680"/>
                    <a:pt x="162151" y="9859"/>
                  </a:cubicBezTo>
                  <a:cubicBezTo>
                    <a:pt x="165342" y="10037"/>
                    <a:pt x="168521" y="10287"/>
                    <a:pt x="171688" y="10549"/>
                  </a:cubicBezTo>
                  <a:cubicBezTo>
                    <a:pt x="174867" y="10823"/>
                    <a:pt x="178070" y="11097"/>
                    <a:pt x="181297" y="11359"/>
                  </a:cubicBezTo>
                  <a:cubicBezTo>
                    <a:pt x="184523" y="11621"/>
                    <a:pt x="187750" y="11859"/>
                    <a:pt x="190953" y="12037"/>
                  </a:cubicBezTo>
                  <a:cubicBezTo>
                    <a:pt x="194155" y="12228"/>
                    <a:pt x="197311" y="12359"/>
                    <a:pt x="200394" y="12430"/>
                  </a:cubicBezTo>
                  <a:cubicBezTo>
                    <a:pt x="203490" y="12502"/>
                    <a:pt x="206502" y="12526"/>
                    <a:pt x="209419" y="12478"/>
                  </a:cubicBezTo>
                  <a:cubicBezTo>
                    <a:pt x="212324" y="12442"/>
                    <a:pt x="215146" y="12359"/>
                    <a:pt x="217873" y="12240"/>
                  </a:cubicBezTo>
                  <a:cubicBezTo>
                    <a:pt x="220599" y="12121"/>
                    <a:pt x="223242" y="11966"/>
                    <a:pt x="225826" y="11811"/>
                  </a:cubicBezTo>
                  <a:cubicBezTo>
                    <a:pt x="228398" y="11656"/>
                    <a:pt x="230922" y="11502"/>
                    <a:pt x="233410" y="11323"/>
                  </a:cubicBezTo>
                  <a:cubicBezTo>
                    <a:pt x="235899" y="11156"/>
                    <a:pt x="238363" y="10966"/>
                    <a:pt x="240792" y="10763"/>
                  </a:cubicBezTo>
                  <a:cubicBezTo>
                    <a:pt x="243221" y="10573"/>
                    <a:pt x="245614" y="10371"/>
                    <a:pt x="247936" y="10204"/>
                  </a:cubicBezTo>
                  <a:cubicBezTo>
                    <a:pt x="250258" y="10037"/>
                    <a:pt x="252484" y="9906"/>
                    <a:pt x="254627" y="9799"/>
                  </a:cubicBezTo>
                  <a:cubicBezTo>
                    <a:pt x="256758" y="9704"/>
                    <a:pt x="258806" y="9632"/>
                    <a:pt x="260747" y="9597"/>
                  </a:cubicBezTo>
                  <a:cubicBezTo>
                    <a:pt x="264617" y="9597"/>
                    <a:pt x="268105" y="9597"/>
                    <a:pt x="271153" y="9597"/>
                  </a:cubicBezTo>
                  <a:lnTo>
                    <a:pt x="285643" y="9597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24"/>
            <p:cNvSpPr/>
            <p:nvPr/>
          </p:nvSpPr>
          <p:spPr>
            <a:xfrm>
              <a:off x="239463" y="3123750"/>
              <a:ext cx="7141075" cy="293500"/>
            </a:xfrm>
            <a:custGeom>
              <a:rect b="b" l="l" r="r" t="t"/>
              <a:pathLst>
                <a:path extrusionOk="0" fill="none" h="11740" w="285643">
                  <a:moveTo>
                    <a:pt x="0" y="9323"/>
                  </a:moveTo>
                  <a:lnTo>
                    <a:pt x="14478" y="9323"/>
                  </a:lnTo>
                  <a:lnTo>
                    <a:pt x="24896" y="9323"/>
                  </a:lnTo>
                  <a:cubicBezTo>
                    <a:pt x="28754" y="9323"/>
                    <a:pt x="32992" y="9323"/>
                    <a:pt x="37636" y="9275"/>
                  </a:cubicBezTo>
                  <a:cubicBezTo>
                    <a:pt x="39969" y="9251"/>
                    <a:pt x="42458" y="9156"/>
                    <a:pt x="45172" y="8966"/>
                  </a:cubicBezTo>
                  <a:cubicBezTo>
                    <a:pt x="47875" y="8775"/>
                    <a:pt x="50816" y="8454"/>
                    <a:pt x="54043" y="7954"/>
                  </a:cubicBezTo>
                  <a:cubicBezTo>
                    <a:pt x="57257" y="7465"/>
                    <a:pt x="60734" y="6811"/>
                    <a:pt x="64425" y="6037"/>
                  </a:cubicBezTo>
                  <a:cubicBezTo>
                    <a:pt x="68116" y="5275"/>
                    <a:pt x="71950" y="4429"/>
                    <a:pt x="75831" y="3596"/>
                  </a:cubicBezTo>
                  <a:cubicBezTo>
                    <a:pt x="79713" y="2750"/>
                    <a:pt x="83546" y="1988"/>
                    <a:pt x="87237" y="1381"/>
                  </a:cubicBezTo>
                  <a:cubicBezTo>
                    <a:pt x="90928" y="762"/>
                    <a:pt x="94405" y="345"/>
                    <a:pt x="97608" y="179"/>
                  </a:cubicBezTo>
                  <a:cubicBezTo>
                    <a:pt x="100810" y="0"/>
                    <a:pt x="103739" y="83"/>
                    <a:pt x="106442" y="357"/>
                  </a:cubicBezTo>
                  <a:cubicBezTo>
                    <a:pt x="109133" y="631"/>
                    <a:pt x="111657" y="1084"/>
                    <a:pt x="114050" y="1631"/>
                  </a:cubicBezTo>
                  <a:cubicBezTo>
                    <a:pt x="116455" y="2191"/>
                    <a:pt x="118765" y="2834"/>
                    <a:pt x="121051" y="3524"/>
                  </a:cubicBezTo>
                  <a:cubicBezTo>
                    <a:pt x="123325" y="4215"/>
                    <a:pt x="125611" y="4929"/>
                    <a:pt x="127933" y="5620"/>
                  </a:cubicBezTo>
                  <a:cubicBezTo>
                    <a:pt x="130243" y="6322"/>
                    <a:pt x="132636" y="6977"/>
                    <a:pt x="135160" y="7561"/>
                  </a:cubicBezTo>
                  <a:cubicBezTo>
                    <a:pt x="137672" y="8132"/>
                    <a:pt x="140363" y="8596"/>
                    <a:pt x="143280" y="8882"/>
                  </a:cubicBezTo>
                  <a:cubicBezTo>
                    <a:pt x="146197" y="9180"/>
                    <a:pt x="149340" y="9287"/>
                    <a:pt x="152555" y="9323"/>
                  </a:cubicBezTo>
                  <a:cubicBezTo>
                    <a:pt x="155793" y="9323"/>
                    <a:pt x="159020" y="9335"/>
                    <a:pt x="162223" y="9418"/>
                  </a:cubicBezTo>
                  <a:cubicBezTo>
                    <a:pt x="165414" y="9501"/>
                    <a:pt x="168581" y="9668"/>
                    <a:pt x="171724" y="9870"/>
                  </a:cubicBezTo>
                  <a:cubicBezTo>
                    <a:pt x="174855" y="10073"/>
                    <a:pt x="177975" y="10299"/>
                    <a:pt x="181059" y="10537"/>
                  </a:cubicBezTo>
                  <a:cubicBezTo>
                    <a:pt x="184142" y="10763"/>
                    <a:pt x="187214" y="10978"/>
                    <a:pt x="190250" y="11156"/>
                  </a:cubicBezTo>
                  <a:cubicBezTo>
                    <a:pt x="193298" y="11347"/>
                    <a:pt x="196322" y="11490"/>
                    <a:pt x="199311" y="11585"/>
                  </a:cubicBezTo>
                  <a:cubicBezTo>
                    <a:pt x="202299" y="11692"/>
                    <a:pt x="205252" y="11740"/>
                    <a:pt x="208157" y="11728"/>
                  </a:cubicBezTo>
                  <a:cubicBezTo>
                    <a:pt x="211062" y="11728"/>
                    <a:pt x="213932" y="11668"/>
                    <a:pt x="216765" y="11573"/>
                  </a:cubicBezTo>
                  <a:cubicBezTo>
                    <a:pt x="219599" y="11478"/>
                    <a:pt x="222385" y="11335"/>
                    <a:pt x="225124" y="11168"/>
                  </a:cubicBezTo>
                  <a:cubicBezTo>
                    <a:pt x="227874" y="10990"/>
                    <a:pt x="230553" y="10799"/>
                    <a:pt x="233184" y="10597"/>
                  </a:cubicBezTo>
                  <a:cubicBezTo>
                    <a:pt x="235803" y="10394"/>
                    <a:pt x="238351" y="10204"/>
                    <a:pt x="240840" y="10037"/>
                  </a:cubicBezTo>
                  <a:cubicBezTo>
                    <a:pt x="243316" y="9859"/>
                    <a:pt x="245709" y="9716"/>
                    <a:pt x="248019" y="9608"/>
                  </a:cubicBezTo>
                  <a:cubicBezTo>
                    <a:pt x="252627" y="9406"/>
                    <a:pt x="256889" y="9335"/>
                    <a:pt x="260747" y="9323"/>
                  </a:cubicBezTo>
                  <a:lnTo>
                    <a:pt x="271165" y="9323"/>
                  </a:lnTo>
                  <a:lnTo>
                    <a:pt x="285643" y="9323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24"/>
            <p:cNvSpPr/>
            <p:nvPr/>
          </p:nvSpPr>
          <p:spPr>
            <a:xfrm>
              <a:off x="239463" y="3431225"/>
              <a:ext cx="7141075" cy="211350"/>
            </a:xfrm>
            <a:custGeom>
              <a:rect b="b" l="l" r="r" t="t"/>
              <a:pathLst>
                <a:path extrusionOk="0" fill="none" h="8454" w="285643">
                  <a:moveTo>
                    <a:pt x="0" y="7168"/>
                  </a:moveTo>
                  <a:lnTo>
                    <a:pt x="14478" y="7168"/>
                  </a:lnTo>
                  <a:lnTo>
                    <a:pt x="24896" y="7168"/>
                  </a:lnTo>
                  <a:cubicBezTo>
                    <a:pt x="28754" y="7168"/>
                    <a:pt x="32992" y="7168"/>
                    <a:pt x="37600" y="7144"/>
                  </a:cubicBezTo>
                  <a:cubicBezTo>
                    <a:pt x="39898" y="7132"/>
                    <a:pt x="42339" y="7084"/>
                    <a:pt x="44922" y="6977"/>
                  </a:cubicBezTo>
                  <a:cubicBezTo>
                    <a:pt x="47518" y="6870"/>
                    <a:pt x="50292" y="6680"/>
                    <a:pt x="53293" y="6370"/>
                  </a:cubicBezTo>
                  <a:cubicBezTo>
                    <a:pt x="56293" y="6061"/>
                    <a:pt x="59508" y="5608"/>
                    <a:pt x="62937" y="5037"/>
                  </a:cubicBezTo>
                  <a:cubicBezTo>
                    <a:pt x="66378" y="4465"/>
                    <a:pt x="69973" y="3810"/>
                    <a:pt x="73640" y="3132"/>
                  </a:cubicBezTo>
                  <a:cubicBezTo>
                    <a:pt x="77319" y="2453"/>
                    <a:pt x="80998" y="1810"/>
                    <a:pt x="84582" y="1274"/>
                  </a:cubicBezTo>
                  <a:cubicBezTo>
                    <a:pt x="88166" y="738"/>
                    <a:pt x="91595" y="369"/>
                    <a:pt x="94810" y="179"/>
                  </a:cubicBezTo>
                  <a:cubicBezTo>
                    <a:pt x="98036" y="0"/>
                    <a:pt x="101037" y="12"/>
                    <a:pt x="103835" y="215"/>
                  </a:cubicBezTo>
                  <a:cubicBezTo>
                    <a:pt x="106633" y="417"/>
                    <a:pt x="109264" y="774"/>
                    <a:pt x="111788" y="1239"/>
                  </a:cubicBezTo>
                  <a:cubicBezTo>
                    <a:pt x="114300" y="1703"/>
                    <a:pt x="116753" y="2251"/>
                    <a:pt x="119158" y="2834"/>
                  </a:cubicBezTo>
                  <a:cubicBezTo>
                    <a:pt x="121575" y="3429"/>
                    <a:pt x="123992" y="4036"/>
                    <a:pt x="126468" y="4620"/>
                  </a:cubicBezTo>
                  <a:cubicBezTo>
                    <a:pt x="128945" y="5203"/>
                    <a:pt x="131505" y="5727"/>
                    <a:pt x="134219" y="6168"/>
                  </a:cubicBezTo>
                  <a:cubicBezTo>
                    <a:pt x="136922" y="6596"/>
                    <a:pt x="139827" y="6894"/>
                    <a:pt x="142887" y="7084"/>
                  </a:cubicBezTo>
                  <a:cubicBezTo>
                    <a:pt x="146066" y="7156"/>
                    <a:pt x="149316" y="7168"/>
                    <a:pt x="152555" y="7168"/>
                  </a:cubicBezTo>
                  <a:lnTo>
                    <a:pt x="161032" y="7168"/>
                  </a:lnTo>
                  <a:cubicBezTo>
                    <a:pt x="163854" y="7180"/>
                    <a:pt x="166664" y="7192"/>
                    <a:pt x="169438" y="7251"/>
                  </a:cubicBezTo>
                  <a:cubicBezTo>
                    <a:pt x="172224" y="7299"/>
                    <a:pt x="174986" y="7394"/>
                    <a:pt x="177713" y="7501"/>
                  </a:cubicBezTo>
                  <a:cubicBezTo>
                    <a:pt x="180451" y="7620"/>
                    <a:pt x="183166" y="7739"/>
                    <a:pt x="185857" y="7870"/>
                  </a:cubicBezTo>
                  <a:cubicBezTo>
                    <a:pt x="188548" y="7989"/>
                    <a:pt x="191226" y="8097"/>
                    <a:pt x="193870" y="8192"/>
                  </a:cubicBezTo>
                  <a:cubicBezTo>
                    <a:pt x="196513" y="8287"/>
                    <a:pt x="199144" y="8358"/>
                    <a:pt x="201740" y="8394"/>
                  </a:cubicBezTo>
                  <a:cubicBezTo>
                    <a:pt x="204347" y="8442"/>
                    <a:pt x="206919" y="8454"/>
                    <a:pt x="209467" y="8442"/>
                  </a:cubicBezTo>
                  <a:cubicBezTo>
                    <a:pt x="212003" y="8430"/>
                    <a:pt x="214527" y="8382"/>
                    <a:pt x="217003" y="8323"/>
                  </a:cubicBezTo>
                  <a:cubicBezTo>
                    <a:pt x="219480" y="8251"/>
                    <a:pt x="221933" y="8168"/>
                    <a:pt x="224326" y="8073"/>
                  </a:cubicBezTo>
                  <a:cubicBezTo>
                    <a:pt x="226731" y="7977"/>
                    <a:pt x="229088" y="7870"/>
                    <a:pt x="231398" y="7763"/>
                  </a:cubicBezTo>
                  <a:cubicBezTo>
                    <a:pt x="236018" y="7561"/>
                    <a:pt x="240423" y="7382"/>
                    <a:pt x="244578" y="7287"/>
                  </a:cubicBezTo>
                  <a:cubicBezTo>
                    <a:pt x="248734" y="7180"/>
                    <a:pt x="252627" y="7168"/>
                    <a:pt x="256246" y="7168"/>
                  </a:cubicBezTo>
                  <a:lnTo>
                    <a:pt x="266260" y="7168"/>
                  </a:lnTo>
                  <a:lnTo>
                    <a:pt x="285643" y="7168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24"/>
            <p:cNvSpPr/>
            <p:nvPr/>
          </p:nvSpPr>
          <p:spPr>
            <a:xfrm>
              <a:off x="239463" y="3762500"/>
              <a:ext cx="7141075" cy="110175"/>
            </a:xfrm>
            <a:custGeom>
              <a:rect b="b" l="l" r="r" t="t"/>
              <a:pathLst>
                <a:path extrusionOk="0" fill="none" h="4407" w="285643">
                  <a:moveTo>
                    <a:pt x="0" y="4061"/>
                  </a:moveTo>
                  <a:lnTo>
                    <a:pt x="24884" y="4061"/>
                  </a:lnTo>
                  <a:cubicBezTo>
                    <a:pt x="28754" y="4061"/>
                    <a:pt x="32992" y="4061"/>
                    <a:pt x="37552" y="4061"/>
                  </a:cubicBezTo>
                  <a:cubicBezTo>
                    <a:pt x="39838" y="4061"/>
                    <a:pt x="42220" y="4049"/>
                    <a:pt x="44708" y="4013"/>
                  </a:cubicBezTo>
                  <a:cubicBezTo>
                    <a:pt x="47197" y="3989"/>
                    <a:pt x="49816" y="3918"/>
                    <a:pt x="52566" y="3787"/>
                  </a:cubicBezTo>
                  <a:cubicBezTo>
                    <a:pt x="55329" y="3656"/>
                    <a:pt x="58234" y="3466"/>
                    <a:pt x="61305" y="3180"/>
                  </a:cubicBezTo>
                  <a:cubicBezTo>
                    <a:pt x="64377" y="2906"/>
                    <a:pt x="67592" y="2561"/>
                    <a:pt x="70902" y="2168"/>
                  </a:cubicBezTo>
                  <a:cubicBezTo>
                    <a:pt x="74224" y="1763"/>
                    <a:pt x="77593" y="1358"/>
                    <a:pt x="80963" y="1001"/>
                  </a:cubicBezTo>
                  <a:cubicBezTo>
                    <a:pt x="84320" y="632"/>
                    <a:pt x="87630" y="358"/>
                    <a:pt x="90821" y="191"/>
                  </a:cubicBezTo>
                  <a:cubicBezTo>
                    <a:pt x="94012" y="37"/>
                    <a:pt x="97072" y="1"/>
                    <a:pt x="100001" y="96"/>
                  </a:cubicBezTo>
                  <a:cubicBezTo>
                    <a:pt x="102942" y="191"/>
                    <a:pt x="105751" y="406"/>
                    <a:pt x="108490" y="715"/>
                  </a:cubicBezTo>
                  <a:cubicBezTo>
                    <a:pt x="111216" y="1013"/>
                    <a:pt x="113895" y="1382"/>
                    <a:pt x="116562" y="1787"/>
                  </a:cubicBezTo>
                  <a:cubicBezTo>
                    <a:pt x="119229" y="2192"/>
                    <a:pt x="121920" y="2585"/>
                    <a:pt x="124682" y="2954"/>
                  </a:cubicBezTo>
                  <a:cubicBezTo>
                    <a:pt x="127433" y="3323"/>
                    <a:pt x="130302" y="3620"/>
                    <a:pt x="133338" y="3811"/>
                  </a:cubicBezTo>
                  <a:cubicBezTo>
                    <a:pt x="136374" y="4001"/>
                    <a:pt x="139565" y="4061"/>
                    <a:pt x="142816" y="4061"/>
                  </a:cubicBezTo>
                  <a:cubicBezTo>
                    <a:pt x="146066" y="4061"/>
                    <a:pt x="149305" y="4061"/>
                    <a:pt x="152543" y="4061"/>
                  </a:cubicBezTo>
                  <a:lnTo>
                    <a:pt x="161032" y="4061"/>
                  </a:lnTo>
                  <a:lnTo>
                    <a:pt x="169462" y="4061"/>
                  </a:lnTo>
                  <a:cubicBezTo>
                    <a:pt x="172248" y="4061"/>
                    <a:pt x="175034" y="4073"/>
                    <a:pt x="177784" y="4085"/>
                  </a:cubicBezTo>
                  <a:cubicBezTo>
                    <a:pt x="180547" y="4109"/>
                    <a:pt x="183285" y="4132"/>
                    <a:pt x="186000" y="4168"/>
                  </a:cubicBezTo>
                  <a:cubicBezTo>
                    <a:pt x="188702" y="4216"/>
                    <a:pt x="191393" y="4251"/>
                    <a:pt x="194048" y="4299"/>
                  </a:cubicBezTo>
                  <a:cubicBezTo>
                    <a:pt x="196715" y="4335"/>
                    <a:pt x="199347" y="4370"/>
                    <a:pt x="201954" y="4382"/>
                  </a:cubicBezTo>
                  <a:cubicBezTo>
                    <a:pt x="204561" y="4406"/>
                    <a:pt x="207133" y="4406"/>
                    <a:pt x="209681" y="4406"/>
                  </a:cubicBezTo>
                  <a:cubicBezTo>
                    <a:pt x="212229" y="4394"/>
                    <a:pt x="214741" y="4370"/>
                    <a:pt x="217206" y="4347"/>
                  </a:cubicBezTo>
                  <a:cubicBezTo>
                    <a:pt x="219682" y="4311"/>
                    <a:pt x="222111" y="4275"/>
                    <a:pt x="224504" y="4240"/>
                  </a:cubicBezTo>
                  <a:cubicBezTo>
                    <a:pt x="226886" y="4204"/>
                    <a:pt x="229231" y="4168"/>
                    <a:pt x="231517" y="4132"/>
                  </a:cubicBezTo>
                  <a:cubicBezTo>
                    <a:pt x="236101" y="4085"/>
                    <a:pt x="240471" y="4073"/>
                    <a:pt x="244602" y="4073"/>
                  </a:cubicBezTo>
                  <a:lnTo>
                    <a:pt x="256246" y="4073"/>
                  </a:lnTo>
                  <a:lnTo>
                    <a:pt x="285643" y="4073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24"/>
            <p:cNvSpPr/>
            <p:nvPr/>
          </p:nvSpPr>
          <p:spPr>
            <a:xfrm>
              <a:off x="239463" y="4083675"/>
              <a:ext cx="7141075" cy="34250"/>
            </a:xfrm>
            <a:custGeom>
              <a:rect b="b" l="l" r="r" t="t"/>
              <a:pathLst>
                <a:path extrusionOk="0" fill="none" h="1370" w="285643">
                  <a:moveTo>
                    <a:pt x="0" y="1358"/>
                  </a:moveTo>
                  <a:lnTo>
                    <a:pt x="37552" y="1358"/>
                  </a:lnTo>
                  <a:cubicBezTo>
                    <a:pt x="39827" y="1358"/>
                    <a:pt x="42196" y="1358"/>
                    <a:pt x="44637" y="1358"/>
                  </a:cubicBezTo>
                  <a:cubicBezTo>
                    <a:pt x="47066" y="1358"/>
                    <a:pt x="49602" y="1346"/>
                    <a:pt x="52209" y="1322"/>
                  </a:cubicBezTo>
                  <a:cubicBezTo>
                    <a:pt x="54828" y="1299"/>
                    <a:pt x="57543" y="1251"/>
                    <a:pt x="60353" y="1179"/>
                  </a:cubicBezTo>
                  <a:cubicBezTo>
                    <a:pt x="63163" y="1108"/>
                    <a:pt x="66068" y="1001"/>
                    <a:pt x="69056" y="870"/>
                  </a:cubicBezTo>
                  <a:cubicBezTo>
                    <a:pt x="72045" y="739"/>
                    <a:pt x="75105" y="596"/>
                    <a:pt x="78212" y="453"/>
                  </a:cubicBezTo>
                  <a:cubicBezTo>
                    <a:pt x="81308" y="310"/>
                    <a:pt x="84427" y="179"/>
                    <a:pt x="87511" y="108"/>
                  </a:cubicBezTo>
                  <a:cubicBezTo>
                    <a:pt x="90607" y="25"/>
                    <a:pt x="93667" y="1"/>
                    <a:pt x="96679" y="36"/>
                  </a:cubicBezTo>
                  <a:cubicBezTo>
                    <a:pt x="99703" y="72"/>
                    <a:pt x="102680" y="167"/>
                    <a:pt x="105621" y="310"/>
                  </a:cubicBezTo>
                  <a:cubicBezTo>
                    <a:pt x="108573" y="441"/>
                    <a:pt x="111514" y="620"/>
                    <a:pt x="114479" y="787"/>
                  </a:cubicBezTo>
                  <a:cubicBezTo>
                    <a:pt x="117443" y="953"/>
                    <a:pt x="120468" y="1108"/>
                    <a:pt x="123563" y="1215"/>
                  </a:cubicBezTo>
                  <a:cubicBezTo>
                    <a:pt x="126659" y="1310"/>
                    <a:pt x="129850" y="1346"/>
                    <a:pt x="133088" y="1358"/>
                  </a:cubicBezTo>
                  <a:cubicBezTo>
                    <a:pt x="136327" y="1358"/>
                    <a:pt x="139577" y="1358"/>
                    <a:pt x="142816" y="1370"/>
                  </a:cubicBezTo>
                  <a:lnTo>
                    <a:pt x="178189" y="1370"/>
                  </a:lnTo>
                  <a:lnTo>
                    <a:pt x="186809" y="1370"/>
                  </a:lnTo>
                  <a:lnTo>
                    <a:pt x="195263" y="1370"/>
                  </a:lnTo>
                  <a:cubicBezTo>
                    <a:pt x="198049" y="1370"/>
                    <a:pt x="200811" y="1370"/>
                    <a:pt x="203526" y="1370"/>
                  </a:cubicBezTo>
                  <a:cubicBezTo>
                    <a:pt x="206252" y="1370"/>
                    <a:pt x="208931" y="1370"/>
                    <a:pt x="211586" y="1370"/>
                  </a:cubicBezTo>
                  <a:cubicBezTo>
                    <a:pt x="214229" y="1370"/>
                    <a:pt x="216825" y="1370"/>
                    <a:pt x="219385" y="1370"/>
                  </a:cubicBezTo>
                  <a:lnTo>
                    <a:pt x="226921" y="1370"/>
                  </a:lnTo>
                  <a:lnTo>
                    <a:pt x="234137" y="1370"/>
                  </a:lnTo>
                  <a:lnTo>
                    <a:pt x="285643" y="1370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24"/>
            <p:cNvSpPr/>
            <p:nvPr/>
          </p:nvSpPr>
          <p:spPr>
            <a:xfrm>
              <a:off x="239463" y="4367350"/>
              <a:ext cx="7141075" cy="3900"/>
            </a:xfrm>
            <a:custGeom>
              <a:rect b="b" l="l" r="r" t="t"/>
              <a:pathLst>
                <a:path extrusionOk="0" fill="none" h="156" w="285643">
                  <a:moveTo>
                    <a:pt x="0" y="155"/>
                  </a:moveTo>
                  <a:lnTo>
                    <a:pt x="44625" y="155"/>
                  </a:lnTo>
                  <a:lnTo>
                    <a:pt x="52150" y="155"/>
                  </a:lnTo>
                  <a:cubicBezTo>
                    <a:pt x="54721" y="155"/>
                    <a:pt x="57364" y="155"/>
                    <a:pt x="60079" y="155"/>
                  </a:cubicBezTo>
                  <a:cubicBezTo>
                    <a:pt x="62794" y="155"/>
                    <a:pt x="65568" y="143"/>
                    <a:pt x="68413" y="119"/>
                  </a:cubicBezTo>
                  <a:cubicBezTo>
                    <a:pt x="71259" y="108"/>
                    <a:pt x="74152" y="96"/>
                    <a:pt x="77105" y="72"/>
                  </a:cubicBezTo>
                  <a:cubicBezTo>
                    <a:pt x="80058" y="48"/>
                    <a:pt x="83046" y="24"/>
                    <a:pt x="86070" y="12"/>
                  </a:cubicBezTo>
                  <a:cubicBezTo>
                    <a:pt x="89083" y="0"/>
                    <a:pt x="92119" y="0"/>
                    <a:pt x="95179" y="12"/>
                  </a:cubicBezTo>
                  <a:cubicBezTo>
                    <a:pt x="98239" y="24"/>
                    <a:pt x="101322" y="48"/>
                    <a:pt x="104418" y="72"/>
                  </a:cubicBezTo>
                  <a:cubicBezTo>
                    <a:pt x="107514" y="96"/>
                    <a:pt x="110645" y="131"/>
                    <a:pt x="113812" y="143"/>
                  </a:cubicBezTo>
                  <a:cubicBezTo>
                    <a:pt x="116967" y="155"/>
                    <a:pt x="120182" y="155"/>
                    <a:pt x="123397" y="155"/>
                  </a:cubicBezTo>
                  <a:lnTo>
                    <a:pt x="133088" y="155"/>
                  </a:lnTo>
                  <a:lnTo>
                    <a:pt x="285643" y="155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24"/>
            <p:cNvSpPr/>
            <p:nvPr/>
          </p:nvSpPr>
          <p:spPr>
            <a:xfrm>
              <a:off x="239463" y="4624825"/>
              <a:ext cx="7141075" cy="25"/>
            </a:xfrm>
            <a:custGeom>
              <a:rect b="b" l="l" r="r" t="t"/>
              <a:pathLst>
                <a:path extrusionOk="0" fill="none" h="1" w="285643">
                  <a:moveTo>
                    <a:pt x="0" y="0"/>
                  </a:moveTo>
                  <a:lnTo>
                    <a:pt x="285643" y="0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24"/>
            <p:cNvSpPr/>
            <p:nvPr/>
          </p:nvSpPr>
          <p:spPr>
            <a:xfrm>
              <a:off x="6976750" y="839225"/>
              <a:ext cx="325" cy="4049050"/>
            </a:xfrm>
            <a:custGeom>
              <a:rect b="b" l="l" r="r" t="t"/>
              <a:pathLst>
                <a:path extrusionOk="0" fill="none" h="161962" w="13">
                  <a:moveTo>
                    <a:pt x="1" y="161961"/>
                  </a:moveTo>
                  <a:lnTo>
                    <a:pt x="1" y="69974"/>
                  </a:lnTo>
                  <a:lnTo>
                    <a:pt x="1" y="64521"/>
                  </a:lnTo>
                  <a:cubicBezTo>
                    <a:pt x="1" y="62711"/>
                    <a:pt x="1" y="60913"/>
                    <a:pt x="13" y="59139"/>
                  </a:cubicBezTo>
                  <a:lnTo>
                    <a:pt x="13" y="53853"/>
                  </a:lnTo>
                  <a:cubicBezTo>
                    <a:pt x="13" y="52102"/>
                    <a:pt x="13" y="50376"/>
                    <a:pt x="1" y="48673"/>
                  </a:cubicBezTo>
                  <a:lnTo>
                    <a:pt x="1" y="43637"/>
                  </a:lnTo>
                  <a:lnTo>
                    <a:pt x="1" y="38756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35" name="Google Shape;1335;p2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336" name="Google Shape;1336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-891306">
            <a:off x="7723950" y="4127475"/>
            <a:ext cx="2911499" cy="291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7" name="Google Shape;1337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-891306">
            <a:off x="-1694400" y="-1426425"/>
            <a:ext cx="2911499" cy="2911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38" name="Google Shape;1338;p24"/>
          <p:cNvGrpSpPr/>
          <p:nvPr/>
        </p:nvGrpSpPr>
        <p:grpSpPr>
          <a:xfrm rot="10800000">
            <a:off x="8529925" y="149450"/>
            <a:ext cx="614075" cy="1163850"/>
            <a:chOff x="2847975" y="3247850"/>
            <a:chExt cx="614075" cy="1163850"/>
          </a:xfrm>
        </p:grpSpPr>
        <p:sp>
          <p:nvSpPr>
            <p:cNvPr id="1339" name="Google Shape;1339;p24"/>
            <p:cNvSpPr/>
            <p:nvPr/>
          </p:nvSpPr>
          <p:spPr>
            <a:xfrm>
              <a:off x="3058400" y="3902700"/>
              <a:ext cx="357525" cy="169375"/>
            </a:xfrm>
            <a:custGeom>
              <a:rect b="b" l="l" r="r" t="t"/>
              <a:pathLst>
                <a:path extrusionOk="0" h="6775" w="14301">
                  <a:moveTo>
                    <a:pt x="1" y="572"/>
                  </a:moveTo>
                  <a:lnTo>
                    <a:pt x="251" y="0"/>
                  </a:lnTo>
                  <a:lnTo>
                    <a:pt x="14300" y="6215"/>
                  </a:lnTo>
                  <a:lnTo>
                    <a:pt x="14050" y="67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24"/>
            <p:cNvSpPr/>
            <p:nvPr/>
          </p:nvSpPr>
          <p:spPr>
            <a:xfrm>
              <a:off x="2996800" y="3980675"/>
              <a:ext cx="249750" cy="311375"/>
            </a:xfrm>
            <a:custGeom>
              <a:rect b="b" l="l" r="r" t="t"/>
              <a:pathLst>
                <a:path extrusionOk="0" h="12455" w="9990">
                  <a:moveTo>
                    <a:pt x="0" y="394"/>
                  </a:moveTo>
                  <a:lnTo>
                    <a:pt x="488" y="1"/>
                  </a:lnTo>
                  <a:lnTo>
                    <a:pt x="9989" y="12074"/>
                  </a:lnTo>
                  <a:lnTo>
                    <a:pt x="9501" y="1245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24"/>
            <p:cNvSpPr/>
            <p:nvPr/>
          </p:nvSpPr>
          <p:spPr>
            <a:xfrm>
              <a:off x="3073575" y="3857150"/>
              <a:ext cx="380750" cy="83675"/>
            </a:xfrm>
            <a:custGeom>
              <a:rect b="b" l="l" r="r" t="t"/>
              <a:pathLst>
                <a:path extrusionOk="0" h="3347" w="15230">
                  <a:moveTo>
                    <a:pt x="1" y="608"/>
                  </a:moveTo>
                  <a:lnTo>
                    <a:pt x="120" y="1"/>
                  </a:lnTo>
                  <a:lnTo>
                    <a:pt x="15229" y="2739"/>
                  </a:lnTo>
                  <a:lnTo>
                    <a:pt x="15122" y="334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24"/>
            <p:cNvSpPr/>
            <p:nvPr/>
          </p:nvSpPr>
          <p:spPr>
            <a:xfrm>
              <a:off x="3046800" y="3923525"/>
              <a:ext cx="338450" cy="208975"/>
            </a:xfrm>
            <a:custGeom>
              <a:rect b="b" l="l" r="r" t="t"/>
              <a:pathLst>
                <a:path extrusionOk="0" h="8359" w="13538">
                  <a:moveTo>
                    <a:pt x="0" y="536"/>
                  </a:moveTo>
                  <a:lnTo>
                    <a:pt x="322" y="1"/>
                  </a:lnTo>
                  <a:lnTo>
                    <a:pt x="13538" y="7823"/>
                  </a:lnTo>
                  <a:lnTo>
                    <a:pt x="13216" y="83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24"/>
            <p:cNvSpPr/>
            <p:nvPr/>
          </p:nvSpPr>
          <p:spPr>
            <a:xfrm>
              <a:off x="3014950" y="3964300"/>
              <a:ext cx="282500" cy="282500"/>
            </a:xfrm>
            <a:custGeom>
              <a:rect b="b" l="l" r="r" t="t"/>
              <a:pathLst>
                <a:path extrusionOk="0" h="11300" w="11300">
                  <a:moveTo>
                    <a:pt x="0" y="441"/>
                  </a:moveTo>
                  <a:lnTo>
                    <a:pt x="441" y="1"/>
                  </a:lnTo>
                  <a:lnTo>
                    <a:pt x="11299" y="10859"/>
                  </a:lnTo>
                  <a:lnTo>
                    <a:pt x="10859" y="1130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24"/>
            <p:cNvSpPr/>
            <p:nvPr/>
          </p:nvSpPr>
          <p:spPr>
            <a:xfrm>
              <a:off x="3033100" y="3943775"/>
              <a:ext cx="314650" cy="245575"/>
            </a:xfrm>
            <a:custGeom>
              <a:rect b="b" l="l" r="r" t="t"/>
              <a:pathLst>
                <a:path extrusionOk="0" h="9823" w="12586">
                  <a:moveTo>
                    <a:pt x="1" y="500"/>
                  </a:moveTo>
                  <a:lnTo>
                    <a:pt x="370" y="0"/>
                  </a:lnTo>
                  <a:lnTo>
                    <a:pt x="12586" y="9323"/>
                  </a:lnTo>
                  <a:lnTo>
                    <a:pt x="12205" y="982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24"/>
            <p:cNvSpPr/>
            <p:nvPr/>
          </p:nvSpPr>
          <p:spPr>
            <a:xfrm>
              <a:off x="3067325" y="3880375"/>
              <a:ext cx="371800" cy="127425"/>
            </a:xfrm>
            <a:custGeom>
              <a:rect b="b" l="l" r="r" t="t"/>
              <a:pathLst>
                <a:path extrusionOk="0" h="5097" w="14872">
                  <a:moveTo>
                    <a:pt x="1" y="596"/>
                  </a:moveTo>
                  <a:lnTo>
                    <a:pt x="191" y="0"/>
                  </a:lnTo>
                  <a:lnTo>
                    <a:pt x="14872" y="4501"/>
                  </a:lnTo>
                  <a:lnTo>
                    <a:pt x="14693" y="509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24"/>
            <p:cNvSpPr/>
            <p:nvPr/>
          </p:nvSpPr>
          <p:spPr>
            <a:xfrm>
              <a:off x="3077750" y="3834225"/>
              <a:ext cx="384300" cy="39025"/>
            </a:xfrm>
            <a:custGeom>
              <a:rect b="b" l="l" r="r" t="t"/>
              <a:pathLst>
                <a:path extrusionOk="0" h="1561" w="15372">
                  <a:moveTo>
                    <a:pt x="1" y="620"/>
                  </a:moveTo>
                  <a:lnTo>
                    <a:pt x="36" y="1"/>
                  </a:lnTo>
                  <a:lnTo>
                    <a:pt x="15372" y="929"/>
                  </a:lnTo>
                  <a:lnTo>
                    <a:pt x="15324" y="156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24"/>
            <p:cNvSpPr/>
            <p:nvPr/>
          </p:nvSpPr>
          <p:spPr>
            <a:xfrm>
              <a:off x="3067325" y="3653850"/>
              <a:ext cx="372400" cy="126225"/>
            </a:xfrm>
            <a:custGeom>
              <a:rect b="b" l="l" r="r" t="t"/>
              <a:pathLst>
                <a:path extrusionOk="0" h="5049" w="14896">
                  <a:moveTo>
                    <a:pt x="1" y="4454"/>
                  </a:moveTo>
                  <a:lnTo>
                    <a:pt x="14705" y="1"/>
                  </a:lnTo>
                  <a:lnTo>
                    <a:pt x="14896" y="596"/>
                  </a:lnTo>
                  <a:lnTo>
                    <a:pt x="191" y="504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24"/>
            <p:cNvSpPr/>
            <p:nvPr/>
          </p:nvSpPr>
          <p:spPr>
            <a:xfrm>
              <a:off x="3047400" y="3528250"/>
              <a:ext cx="339050" cy="207775"/>
            </a:xfrm>
            <a:custGeom>
              <a:rect b="b" l="l" r="r" t="t"/>
              <a:pathLst>
                <a:path extrusionOk="0" h="8311" w="13562">
                  <a:moveTo>
                    <a:pt x="0" y="7775"/>
                  </a:moveTo>
                  <a:lnTo>
                    <a:pt x="13252" y="0"/>
                  </a:lnTo>
                  <a:lnTo>
                    <a:pt x="13561" y="536"/>
                  </a:lnTo>
                  <a:lnTo>
                    <a:pt x="310" y="831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24"/>
            <p:cNvSpPr/>
            <p:nvPr/>
          </p:nvSpPr>
          <p:spPr>
            <a:xfrm>
              <a:off x="3058700" y="3589250"/>
              <a:ext cx="358100" cy="168200"/>
            </a:xfrm>
            <a:custGeom>
              <a:rect b="b" l="l" r="r" t="t"/>
              <a:pathLst>
                <a:path extrusionOk="0" h="6728" w="14324">
                  <a:moveTo>
                    <a:pt x="1" y="6156"/>
                  </a:moveTo>
                  <a:lnTo>
                    <a:pt x="14074" y="1"/>
                  </a:lnTo>
                  <a:lnTo>
                    <a:pt x="14324" y="572"/>
                  </a:lnTo>
                  <a:lnTo>
                    <a:pt x="251" y="672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24"/>
            <p:cNvSpPr/>
            <p:nvPr/>
          </p:nvSpPr>
          <p:spPr>
            <a:xfrm>
              <a:off x="3074175" y="3720225"/>
              <a:ext cx="380725" cy="82475"/>
            </a:xfrm>
            <a:custGeom>
              <a:rect b="b" l="l" r="r" t="t"/>
              <a:pathLst>
                <a:path extrusionOk="0" h="3299" w="15229">
                  <a:moveTo>
                    <a:pt x="1" y="2680"/>
                  </a:moveTo>
                  <a:lnTo>
                    <a:pt x="15122" y="1"/>
                  </a:lnTo>
                  <a:lnTo>
                    <a:pt x="15229" y="608"/>
                  </a:lnTo>
                  <a:lnTo>
                    <a:pt x="108" y="329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24"/>
            <p:cNvSpPr/>
            <p:nvPr/>
          </p:nvSpPr>
          <p:spPr>
            <a:xfrm>
              <a:off x="3077450" y="3788400"/>
              <a:ext cx="384300" cy="37825"/>
            </a:xfrm>
            <a:custGeom>
              <a:rect b="b" l="l" r="r" t="t"/>
              <a:pathLst>
                <a:path extrusionOk="0" h="1513" w="15372">
                  <a:moveTo>
                    <a:pt x="1" y="881"/>
                  </a:moveTo>
                  <a:lnTo>
                    <a:pt x="15336" y="0"/>
                  </a:lnTo>
                  <a:lnTo>
                    <a:pt x="15372" y="631"/>
                  </a:lnTo>
                  <a:lnTo>
                    <a:pt x="36" y="151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24"/>
            <p:cNvSpPr/>
            <p:nvPr/>
          </p:nvSpPr>
          <p:spPr>
            <a:xfrm>
              <a:off x="2887550" y="4026525"/>
              <a:ext cx="44675" cy="384300"/>
            </a:xfrm>
            <a:custGeom>
              <a:rect b="b" l="l" r="r" t="t"/>
              <a:pathLst>
                <a:path extrusionOk="0" h="15372" w="1787">
                  <a:moveTo>
                    <a:pt x="1" y="48"/>
                  </a:moveTo>
                  <a:lnTo>
                    <a:pt x="620" y="0"/>
                  </a:lnTo>
                  <a:lnTo>
                    <a:pt x="1786" y="15324"/>
                  </a:lnTo>
                  <a:lnTo>
                    <a:pt x="1155" y="1537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24"/>
            <p:cNvSpPr/>
            <p:nvPr/>
          </p:nvSpPr>
          <p:spPr>
            <a:xfrm>
              <a:off x="2977150" y="3994375"/>
              <a:ext cx="213725" cy="335775"/>
            </a:xfrm>
            <a:custGeom>
              <a:rect b="b" l="l" r="r" t="t"/>
              <a:pathLst>
                <a:path extrusionOk="0" h="13431" w="8549">
                  <a:moveTo>
                    <a:pt x="0" y="322"/>
                  </a:moveTo>
                  <a:lnTo>
                    <a:pt x="524" y="0"/>
                  </a:lnTo>
                  <a:lnTo>
                    <a:pt x="8549" y="13097"/>
                  </a:lnTo>
                  <a:lnTo>
                    <a:pt x="8013" y="134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24"/>
            <p:cNvSpPr/>
            <p:nvPr/>
          </p:nvSpPr>
          <p:spPr>
            <a:xfrm>
              <a:off x="2956000" y="4006275"/>
              <a:ext cx="174475" cy="355725"/>
            </a:xfrm>
            <a:custGeom>
              <a:rect b="b" l="l" r="r" t="t"/>
              <a:pathLst>
                <a:path extrusionOk="0" h="14229" w="6979">
                  <a:moveTo>
                    <a:pt x="1" y="263"/>
                  </a:moveTo>
                  <a:lnTo>
                    <a:pt x="561" y="1"/>
                  </a:lnTo>
                  <a:lnTo>
                    <a:pt x="6978" y="13967"/>
                  </a:lnTo>
                  <a:lnTo>
                    <a:pt x="6407" y="1422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24"/>
            <p:cNvSpPr/>
            <p:nvPr/>
          </p:nvSpPr>
          <p:spPr>
            <a:xfrm>
              <a:off x="2933700" y="4015800"/>
              <a:ext cx="132775" cy="370300"/>
            </a:xfrm>
            <a:custGeom>
              <a:rect b="b" l="l" r="r" t="t"/>
              <a:pathLst>
                <a:path extrusionOk="0" h="14812" w="5311">
                  <a:moveTo>
                    <a:pt x="0" y="191"/>
                  </a:moveTo>
                  <a:lnTo>
                    <a:pt x="595" y="1"/>
                  </a:lnTo>
                  <a:lnTo>
                    <a:pt x="5310" y="14621"/>
                  </a:lnTo>
                  <a:lnTo>
                    <a:pt x="4715" y="1481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24"/>
            <p:cNvSpPr/>
            <p:nvPr/>
          </p:nvSpPr>
          <p:spPr>
            <a:xfrm>
              <a:off x="3033400" y="3471975"/>
              <a:ext cx="315550" cy="244400"/>
            </a:xfrm>
            <a:custGeom>
              <a:rect b="b" l="l" r="r" t="t"/>
              <a:pathLst>
                <a:path extrusionOk="0" h="9776" w="12622">
                  <a:moveTo>
                    <a:pt x="1" y="9276"/>
                  </a:moveTo>
                  <a:lnTo>
                    <a:pt x="12240" y="1"/>
                  </a:lnTo>
                  <a:lnTo>
                    <a:pt x="12621" y="501"/>
                  </a:lnTo>
                  <a:lnTo>
                    <a:pt x="382" y="977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24"/>
            <p:cNvSpPr/>
            <p:nvPr/>
          </p:nvSpPr>
          <p:spPr>
            <a:xfrm>
              <a:off x="2911075" y="4022350"/>
              <a:ext cx="89300" cy="379825"/>
            </a:xfrm>
            <a:custGeom>
              <a:rect b="b" l="l" r="r" t="t"/>
              <a:pathLst>
                <a:path extrusionOk="0" h="15193" w="3572">
                  <a:moveTo>
                    <a:pt x="0" y="120"/>
                  </a:moveTo>
                  <a:lnTo>
                    <a:pt x="607" y="1"/>
                  </a:lnTo>
                  <a:lnTo>
                    <a:pt x="3572" y="15074"/>
                  </a:lnTo>
                  <a:lnTo>
                    <a:pt x="2965" y="1519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24"/>
            <p:cNvSpPr/>
            <p:nvPr/>
          </p:nvSpPr>
          <p:spPr>
            <a:xfrm>
              <a:off x="2847975" y="4027400"/>
              <a:ext cx="31850" cy="384300"/>
            </a:xfrm>
            <a:custGeom>
              <a:rect b="b" l="l" r="r" t="t"/>
              <a:pathLst>
                <a:path extrusionOk="0" h="15372" w="1274">
                  <a:moveTo>
                    <a:pt x="0" y="15348"/>
                  </a:moveTo>
                  <a:lnTo>
                    <a:pt x="655" y="1"/>
                  </a:lnTo>
                  <a:lnTo>
                    <a:pt x="1274" y="25"/>
                  </a:lnTo>
                  <a:lnTo>
                    <a:pt x="631" y="1537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24"/>
            <p:cNvSpPr/>
            <p:nvPr/>
          </p:nvSpPr>
          <p:spPr>
            <a:xfrm>
              <a:off x="2937250" y="3276425"/>
              <a:ext cx="139325" cy="368225"/>
            </a:xfrm>
            <a:custGeom>
              <a:rect b="b" l="l" r="r" t="t"/>
              <a:pathLst>
                <a:path extrusionOk="0" h="14729" w="5573">
                  <a:moveTo>
                    <a:pt x="1" y="14526"/>
                  </a:moveTo>
                  <a:lnTo>
                    <a:pt x="4990" y="1"/>
                  </a:lnTo>
                  <a:lnTo>
                    <a:pt x="5573" y="203"/>
                  </a:lnTo>
                  <a:lnTo>
                    <a:pt x="584" y="1472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24"/>
            <p:cNvSpPr/>
            <p:nvPr/>
          </p:nvSpPr>
          <p:spPr>
            <a:xfrm>
              <a:off x="2959275" y="3301725"/>
              <a:ext cx="180725" cy="352750"/>
            </a:xfrm>
            <a:custGeom>
              <a:rect b="b" l="l" r="r" t="t"/>
              <a:pathLst>
                <a:path extrusionOk="0" h="14110" w="7229">
                  <a:moveTo>
                    <a:pt x="1" y="13847"/>
                  </a:moveTo>
                  <a:lnTo>
                    <a:pt x="6668" y="1"/>
                  </a:lnTo>
                  <a:lnTo>
                    <a:pt x="7228" y="274"/>
                  </a:lnTo>
                  <a:lnTo>
                    <a:pt x="561" y="1410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24"/>
            <p:cNvSpPr/>
            <p:nvPr/>
          </p:nvSpPr>
          <p:spPr>
            <a:xfrm>
              <a:off x="2891125" y="3249350"/>
              <a:ext cx="51825" cy="384000"/>
            </a:xfrm>
            <a:custGeom>
              <a:rect b="b" l="l" r="r" t="t"/>
              <a:pathLst>
                <a:path extrusionOk="0" h="15360" w="2073">
                  <a:moveTo>
                    <a:pt x="0" y="15300"/>
                  </a:moveTo>
                  <a:lnTo>
                    <a:pt x="1453" y="0"/>
                  </a:lnTo>
                  <a:lnTo>
                    <a:pt x="2072" y="60"/>
                  </a:lnTo>
                  <a:lnTo>
                    <a:pt x="620" y="153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24"/>
            <p:cNvSpPr/>
            <p:nvPr/>
          </p:nvSpPr>
          <p:spPr>
            <a:xfrm>
              <a:off x="2980125" y="3334775"/>
              <a:ext cx="219700" cy="332200"/>
            </a:xfrm>
            <a:custGeom>
              <a:rect b="b" l="l" r="r" t="t"/>
              <a:pathLst>
                <a:path extrusionOk="0" h="13288" w="8788">
                  <a:moveTo>
                    <a:pt x="0" y="12954"/>
                  </a:moveTo>
                  <a:lnTo>
                    <a:pt x="8263" y="0"/>
                  </a:lnTo>
                  <a:lnTo>
                    <a:pt x="8787" y="334"/>
                  </a:lnTo>
                  <a:lnTo>
                    <a:pt x="536" y="1328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24"/>
            <p:cNvSpPr/>
            <p:nvPr/>
          </p:nvSpPr>
          <p:spPr>
            <a:xfrm>
              <a:off x="2999775" y="3374050"/>
              <a:ext cx="255100" cy="306925"/>
            </a:xfrm>
            <a:custGeom>
              <a:rect b="b" l="l" r="r" t="t"/>
              <a:pathLst>
                <a:path extrusionOk="0" h="12277" w="10204">
                  <a:moveTo>
                    <a:pt x="0" y="11883"/>
                  </a:moveTo>
                  <a:lnTo>
                    <a:pt x="9716" y="1"/>
                  </a:lnTo>
                  <a:lnTo>
                    <a:pt x="10204" y="394"/>
                  </a:lnTo>
                  <a:lnTo>
                    <a:pt x="476" y="1227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24"/>
            <p:cNvSpPr/>
            <p:nvPr/>
          </p:nvSpPr>
          <p:spPr>
            <a:xfrm>
              <a:off x="2914650" y="3259150"/>
              <a:ext cx="96150" cy="378650"/>
            </a:xfrm>
            <a:custGeom>
              <a:rect b="b" l="l" r="r" t="t"/>
              <a:pathLst>
                <a:path extrusionOk="0" h="15146" w="3846">
                  <a:moveTo>
                    <a:pt x="0" y="15015"/>
                  </a:moveTo>
                  <a:lnTo>
                    <a:pt x="3239" y="1"/>
                  </a:lnTo>
                  <a:lnTo>
                    <a:pt x="3846" y="132"/>
                  </a:lnTo>
                  <a:lnTo>
                    <a:pt x="607" y="1514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24"/>
            <p:cNvSpPr/>
            <p:nvPr/>
          </p:nvSpPr>
          <p:spPr>
            <a:xfrm>
              <a:off x="2858375" y="3247850"/>
              <a:ext cx="24725" cy="384300"/>
            </a:xfrm>
            <a:custGeom>
              <a:rect b="b" l="l" r="r" t="t"/>
              <a:pathLst>
                <a:path extrusionOk="0" h="15372" w="989">
                  <a:moveTo>
                    <a:pt x="1" y="12"/>
                  </a:moveTo>
                  <a:lnTo>
                    <a:pt x="620" y="1"/>
                  </a:lnTo>
                  <a:lnTo>
                    <a:pt x="989" y="15360"/>
                  </a:lnTo>
                  <a:lnTo>
                    <a:pt x="370" y="1537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24"/>
            <p:cNvSpPr/>
            <p:nvPr/>
          </p:nvSpPr>
          <p:spPr>
            <a:xfrm>
              <a:off x="3017625" y="3420200"/>
              <a:ext cx="287275" cy="277725"/>
            </a:xfrm>
            <a:custGeom>
              <a:rect b="b" l="l" r="r" t="t"/>
              <a:pathLst>
                <a:path extrusionOk="0" h="11109" w="11491">
                  <a:moveTo>
                    <a:pt x="1" y="10656"/>
                  </a:moveTo>
                  <a:lnTo>
                    <a:pt x="11061" y="0"/>
                  </a:lnTo>
                  <a:lnTo>
                    <a:pt x="11490" y="453"/>
                  </a:lnTo>
                  <a:lnTo>
                    <a:pt x="429" y="1110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67" name="Google Shape;1367;p24"/>
          <p:cNvSpPr/>
          <p:nvPr/>
        </p:nvSpPr>
        <p:spPr>
          <a:xfrm>
            <a:off x="-508057" y="4687671"/>
            <a:ext cx="1526707" cy="81369"/>
          </a:xfrm>
          <a:custGeom>
            <a:rect b="b" l="l" r="r" t="t"/>
            <a:pathLst>
              <a:path extrusionOk="0" h="3620" w="67914">
                <a:moveTo>
                  <a:pt x="63663" y="3620"/>
                </a:moveTo>
                <a:cubicBezTo>
                  <a:pt x="62389" y="3620"/>
                  <a:pt x="61747" y="2810"/>
                  <a:pt x="61187" y="2084"/>
                </a:cubicBezTo>
                <a:cubicBezTo>
                  <a:pt x="60615" y="1358"/>
                  <a:pt x="60223" y="905"/>
                  <a:pt x="59425" y="905"/>
                </a:cubicBezTo>
                <a:cubicBezTo>
                  <a:pt x="58627" y="905"/>
                  <a:pt x="58234" y="1358"/>
                  <a:pt x="57663" y="2084"/>
                </a:cubicBezTo>
                <a:cubicBezTo>
                  <a:pt x="57091" y="2810"/>
                  <a:pt x="56460" y="3620"/>
                  <a:pt x="55174" y="3620"/>
                </a:cubicBezTo>
                <a:cubicBezTo>
                  <a:pt x="53900" y="3620"/>
                  <a:pt x="53257" y="2810"/>
                  <a:pt x="52698" y="2084"/>
                </a:cubicBezTo>
                <a:cubicBezTo>
                  <a:pt x="52126" y="1358"/>
                  <a:pt x="51733" y="905"/>
                  <a:pt x="50936" y="905"/>
                </a:cubicBezTo>
                <a:cubicBezTo>
                  <a:pt x="50138" y="905"/>
                  <a:pt x="49745" y="1358"/>
                  <a:pt x="49174" y="2084"/>
                </a:cubicBezTo>
                <a:cubicBezTo>
                  <a:pt x="48602" y="2810"/>
                  <a:pt x="47971" y="3620"/>
                  <a:pt x="46685" y="3620"/>
                </a:cubicBezTo>
                <a:cubicBezTo>
                  <a:pt x="45411" y="3620"/>
                  <a:pt x="44768" y="2810"/>
                  <a:pt x="44209" y="2084"/>
                </a:cubicBezTo>
                <a:cubicBezTo>
                  <a:pt x="43637" y="1358"/>
                  <a:pt x="43244" y="905"/>
                  <a:pt x="42446" y="905"/>
                </a:cubicBezTo>
                <a:cubicBezTo>
                  <a:pt x="41649" y="905"/>
                  <a:pt x="41256" y="1358"/>
                  <a:pt x="40684" y="2084"/>
                </a:cubicBezTo>
                <a:cubicBezTo>
                  <a:pt x="40113" y="2810"/>
                  <a:pt x="39482" y="3620"/>
                  <a:pt x="38196" y="3620"/>
                </a:cubicBezTo>
                <a:cubicBezTo>
                  <a:pt x="36922" y="3620"/>
                  <a:pt x="36279" y="2810"/>
                  <a:pt x="35719" y="2084"/>
                </a:cubicBezTo>
                <a:cubicBezTo>
                  <a:pt x="35148" y="1358"/>
                  <a:pt x="34755" y="905"/>
                  <a:pt x="33957" y="905"/>
                </a:cubicBezTo>
                <a:cubicBezTo>
                  <a:pt x="33160" y="905"/>
                  <a:pt x="32767" y="1358"/>
                  <a:pt x="32195" y="2084"/>
                </a:cubicBezTo>
                <a:cubicBezTo>
                  <a:pt x="31624" y="2810"/>
                  <a:pt x="30993" y="3620"/>
                  <a:pt x="29707" y="3620"/>
                </a:cubicBezTo>
                <a:cubicBezTo>
                  <a:pt x="28433" y="3620"/>
                  <a:pt x="27790" y="2810"/>
                  <a:pt x="27230" y="2084"/>
                </a:cubicBezTo>
                <a:cubicBezTo>
                  <a:pt x="26659" y="1358"/>
                  <a:pt x="26266" y="905"/>
                  <a:pt x="25468" y="905"/>
                </a:cubicBezTo>
                <a:cubicBezTo>
                  <a:pt x="24670" y="905"/>
                  <a:pt x="24278" y="1358"/>
                  <a:pt x="23706" y="2084"/>
                </a:cubicBezTo>
                <a:cubicBezTo>
                  <a:pt x="23135" y="2810"/>
                  <a:pt x="22504" y="3620"/>
                  <a:pt x="21218" y="3620"/>
                </a:cubicBezTo>
                <a:cubicBezTo>
                  <a:pt x="19944" y="3620"/>
                  <a:pt x="19301" y="2810"/>
                  <a:pt x="18741" y="2084"/>
                </a:cubicBezTo>
                <a:cubicBezTo>
                  <a:pt x="18170" y="1358"/>
                  <a:pt x="17777" y="905"/>
                  <a:pt x="16979" y="905"/>
                </a:cubicBezTo>
                <a:cubicBezTo>
                  <a:pt x="16181" y="905"/>
                  <a:pt x="15788" y="1358"/>
                  <a:pt x="15217" y="2084"/>
                </a:cubicBezTo>
                <a:cubicBezTo>
                  <a:pt x="14645" y="2810"/>
                  <a:pt x="14014" y="3620"/>
                  <a:pt x="12728" y="3620"/>
                </a:cubicBezTo>
                <a:cubicBezTo>
                  <a:pt x="11455" y="3620"/>
                  <a:pt x="10812" y="2810"/>
                  <a:pt x="10252" y="2084"/>
                </a:cubicBezTo>
                <a:cubicBezTo>
                  <a:pt x="9680" y="1358"/>
                  <a:pt x="9288" y="905"/>
                  <a:pt x="8490" y="905"/>
                </a:cubicBezTo>
                <a:cubicBezTo>
                  <a:pt x="7692" y="905"/>
                  <a:pt x="7299" y="1358"/>
                  <a:pt x="6728" y="2084"/>
                </a:cubicBezTo>
                <a:cubicBezTo>
                  <a:pt x="6156" y="2810"/>
                  <a:pt x="5525" y="3620"/>
                  <a:pt x="4239" y="3620"/>
                </a:cubicBezTo>
                <a:cubicBezTo>
                  <a:pt x="2965" y="3620"/>
                  <a:pt x="2322" y="2810"/>
                  <a:pt x="1763" y="2084"/>
                </a:cubicBezTo>
                <a:cubicBezTo>
                  <a:pt x="1191" y="1358"/>
                  <a:pt x="798" y="905"/>
                  <a:pt x="1" y="905"/>
                </a:cubicBezTo>
                <a:lnTo>
                  <a:pt x="1" y="0"/>
                </a:lnTo>
                <a:cubicBezTo>
                  <a:pt x="1287" y="0"/>
                  <a:pt x="1918" y="810"/>
                  <a:pt x="2477" y="1536"/>
                </a:cubicBezTo>
                <a:cubicBezTo>
                  <a:pt x="3049" y="2262"/>
                  <a:pt x="3442" y="2715"/>
                  <a:pt x="4239" y="2715"/>
                </a:cubicBezTo>
                <a:cubicBezTo>
                  <a:pt x="5049" y="2715"/>
                  <a:pt x="5442" y="2262"/>
                  <a:pt x="6013" y="1536"/>
                </a:cubicBezTo>
                <a:cubicBezTo>
                  <a:pt x="6573" y="810"/>
                  <a:pt x="7204" y="0"/>
                  <a:pt x="8490" y="0"/>
                </a:cubicBezTo>
                <a:cubicBezTo>
                  <a:pt x="9776" y="0"/>
                  <a:pt x="10407" y="810"/>
                  <a:pt x="10966" y="1536"/>
                </a:cubicBezTo>
                <a:cubicBezTo>
                  <a:pt x="11538" y="2262"/>
                  <a:pt x="11931" y="2715"/>
                  <a:pt x="12728" y="2715"/>
                </a:cubicBezTo>
                <a:cubicBezTo>
                  <a:pt x="13538" y="2715"/>
                  <a:pt x="13931" y="2262"/>
                  <a:pt x="14503" y="1536"/>
                </a:cubicBezTo>
                <a:cubicBezTo>
                  <a:pt x="15062" y="810"/>
                  <a:pt x="15693" y="0"/>
                  <a:pt x="16979" y="0"/>
                </a:cubicBezTo>
                <a:cubicBezTo>
                  <a:pt x="18265" y="0"/>
                  <a:pt x="18896" y="810"/>
                  <a:pt x="19456" y="1536"/>
                </a:cubicBezTo>
                <a:cubicBezTo>
                  <a:pt x="20027" y="2262"/>
                  <a:pt x="20420" y="2715"/>
                  <a:pt x="21218" y="2715"/>
                </a:cubicBezTo>
                <a:cubicBezTo>
                  <a:pt x="22027" y="2715"/>
                  <a:pt x="22420" y="2262"/>
                  <a:pt x="22992" y="1536"/>
                </a:cubicBezTo>
                <a:cubicBezTo>
                  <a:pt x="23551" y="810"/>
                  <a:pt x="24182" y="0"/>
                  <a:pt x="25468" y="0"/>
                </a:cubicBezTo>
                <a:cubicBezTo>
                  <a:pt x="26754" y="0"/>
                  <a:pt x="27385" y="810"/>
                  <a:pt x="27945" y="1536"/>
                </a:cubicBezTo>
                <a:cubicBezTo>
                  <a:pt x="28516" y="2262"/>
                  <a:pt x="28909" y="2715"/>
                  <a:pt x="29707" y="2715"/>
                </a:cubicBezTo>
                <a:cubicBezTo>
                  <a:pt x="30516" y="2715"/>
                  <a:pt x="30909" y="2262"/>
                  <a:pt x="31481" y="1536"/>
                </a:cubicBezTo>
                <a:cubicBezTo>
                  <a:pt x="32040" y="810"/>
                  <a:pt x="32671" y="0"/>
                  <a:pt x="33957" y="0"/>
                </a:cubicBezTo>
                <a:cubicBezTo>
                  <a:pt x="35243" y="0"/>
                  <a:pt x="35874" y="810"/>
                  <a:pt x="36434" y="1536"/>
                </a:cubicBezTo>
                <a:cubicBezTo>
                  <a:pt x="37005" y="2262"/>
                  <a:pt x="37398" y="2715"/>
                  <a:pt x="38196" y="2715"/>
                </a:cubicBezTo>
                <a:cubicBezTo>
                  <a:pt x="39006" y="2715"/>
                  <a:pt x="39398" y="2262"/>
                  <a:pt x="39970" y="1536"/>
                </a:cubicBezTo>
                <a:cubicBezTo>
                  <a:pt x="40530" y="810"/>
                  <a:pt x="41161" y="0"/>
                  <a:pt x="42446" y="0"/>
                </a:cubicBezTo>
                <a:cubicBezTo>
                  <a:pt x="43732" y="0"/>
                  <a:pt x="44363" y="810"/>
                  <a:pt x="44923" y="1536"/>
                </a:cubicBezTo>
                <a:cubicBezTo>
                  <a:pt x="45494" y="2262"/>
                  <a:pt x="45887" y="2715"/>
                  <a:pt x="46685" y="2715"/>
                </a:cubicBezTo>
                <a:cubicBezTo>
                  <a:pt x="47495" y="2715"/>
                  <a:pt x="47888" y="2262"/>
                  <a:pt x="48459" y="1536"/>
                </a:cubicBezTo>
                <a:cubicBezTo>
                  <a:pt x="49019" y="810"/>
                  <a:pt x="49650" y="0"/>
                  <a:pt x="50936" y="0"/>
                </a:cubicBezTo>
                <a:cubicBezTo>
                  <a:pt x="52222" y="0"/>
                  <a:pt x="52853" y="810"/>
                  <a:pt x="53412" y="1536"/>
                </a:cubicBezTo>
                <a:cubicBezTo>
                  <a:pt x="53984" y="2262"/>
                  <a:pt x="54377" y="2715"/>
                  <a:pt x="55174" y="2715"/>
                </a:cubicBezTo>
                <a:cubicBezTo>
                  <a:pt x="55984" y="2715"/>
                  <a:pt x="56377" y="2262"/>
                  <a:pt x="56948" y="1536"/>
                </a:cubicBezTo>
                <a:cubicBezTo>
                  <a:pt x="57508" y="810"/>
                  <a:pt x="58139" y="0"/>
                  <a:pt x="59425" y="0"/>
                </a:cubicBezTo>
                <a:cubicBezTo>
                  <a:pt x="60711" y="0"/>
                  <a:pt x="61342" y="810"/>
                  <a:pt x="61901" y="1536"/>
                </a:cubicBezTo>
                <a:cubicBezTo>
                  <a:pt x="62473" y="2262"/>
                  <a:pt x="62866" y="2715"/>
                  <a:pt x="63663" y="2715"/>
                </a:cubicBezTo>
                <a:cubicBezTo>
                  <a:pt x="64473" y="2715"/>
                  <a:pt x="64866" y="2262"/>
                  <a:pt x="65437" y="1536"/>
                </a:cubicBezTo>
                <a:cubicBezTo>
                  <a:pt x="65997" y="810"/>
                  <a:pt x="66628" y="0"/>
                  <a:pt x="67914" y="0"/>
                </a:cubicBezTo>
                <a:lnTo>
                  <a:pt x="67914" y="905"/>
                </a:lnTo>
                <a:cubicBezTo>
                  <a:pt x="67116" y="905"/>
                  <a:pt x="66723" y="1358"/>
                  <a:pt x="66152" y="2084"/>
                </a:cubicBezTo>
                <a:cubicBezTo>
                  <a:pt x="65580" y="2810"/>
                  <a:pt x="64949" y="3620"/>
                  <a:pt x="63663" y="362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8" name="Google Shape;1368;p24"/>
          <p:cNvSpPr/>
          <p:nvPr/>
        </p:nvSpPr>
        <p:spPr>
          <a:xfrm>
            <a:off x="-701825" y="4853601"/>
            <a:ext cx="1526707" cy="81369"/>
          </a:xfrm>
          <a:custGeom>
            <a:rect b="b" l="l" r="r" t="t"/>
            <a:pathLst>
              <a:path extrusionOk="0" h="3620" w="67914">
                <a:moveTo>
                  <a:pt x="63675" y="3620"/>
                </a:moveTo>
                <a:cubicBezTo>
                  <a:pt x="62389" y="3620"/>
                  <a:pt x="61758" y="2810"/>
                  <a:pt x="61199" y="2084"/>
                </a:cubicBezTo>
                <a:cubicBezTo>
                  <a:pt x="60615" y="1357"/>
                  <a:pt x="60234" y="905"/>
                  <a:pt x="59425" y="905"/>
                </a:cubicBezTo>
                <a:cubicBezTo>
                  <a:pt x="58627" y="905"/>
                  <a:pt x="58234" y="1357"/>
                  <a:pt x="57663" y="2084"/>
                </a:cubicBezTo>
                <a:cubicBezTo>
                  <a:pt x="57103" y="2810"/>
                  <a:pt x="56460" y="3620"/>
                  <a:pt x="55186" y="3620"/>
                </a:cubicBezTo>
                <a:cubicBezTo>
                  <a:pt x="53900" y="3620"/>
                  <a:pt x="53269" y="2810"/>
                  <a:pt x="52710" y="2084"/>
                </a:cubicBezTo>
                <a:cubicBezTo>
                  <a:pt x="52126" y="1357"/>
                  <a:pt x="51745" y="905"/>
                  <a:pt x="50936" y="905"/>
                </a:cubicBezTo>
                <a:cubicBezTo>
                  <a:pt x="50138" y="905"/>
                  <a:pt x="49745" y="1357"/>
                  <a:pt x="49173" y="2084"/>
                </a:cubicBezTo>
                <a:cubicBezTo>
                  <a:pt x="48614" y="2810"/>
                  <a:pt x="47971" y="3620"/>
                  <a:pt x="46697" y="3620"/>
                </a:cubicBezTo>
                <a:cubicBezTo>
                  <a:pt x="45411" y="3620"/>
                  <a:pt x="44780" y="2810"/>
                  <a:pt x="44220" y="2084"/>
                </a:cubicBezTo>
                <a:cubicBezTo>
                  <a:pt x="43637" y="1357"/>
                  <a:pt x="43256" y="905"/>
                  <a:pt x="42446" y="905"/>
                </a:cubicBezTo>
                <a:cubicBezTo>
                  <a:pt x="41649" y="905"/>
                  <a:pt x="41256" y="1357"/>
                  <a:pt x="40684" y="2084"/>
                </a:cubicBezTo>
                <a:cubicBezTo>
                  <a:pt x="40125" y="2810"/>
                  <a:pt x="39482" y="3620"/>
                  <a:pt x="38208" y="3620"/>
                </a:cubicBezTo>
                <a:cubicBezTo>
                  <a:pt x="36922" y="3620"/>
                  <a:pt x="36291" y="2810"/>
                  <a:pt x="35731" y="2084"/>
                </a:cubicBezTo>
                <a:cubicBezTo>
                  <a:pt x="35148" y="1357"/>
                  <a:pt x="34767" y="905"/>
                  <a:pt x="33957" y="905"/>
                </a:cubicBezTo>
                <a:cubicBezTo>
                  <a:pt x="33159" y="905"/>
                  <a:pt x="32767" y="1357"/>
                  <a:pt x="32195" y="2084"/>
                </a:cubicBezTo>
                <a:cubicBezTo>
                  <a:pt x="31635" y="2810"/>
                  <a:pt x="30993" y="3620"/>
                  <a:pt x="29719" y="3620"/>
                </a:cubicBezTo>
                <a:cubicBezTo>
                  <a:pt x="28433" y="3620"/>
                  <a:pt x="27802" y="2810"/>
                  <a:pt x="27242" y="2084"/>
                </a:cubicBezTo>
                <a:cubicBezTo>
                  <a:pt x="26659" y="1357"/>
                  <a:pt x="26278" y="905"/>
                  <a:pt x="25468" y="905"/>
                </a:cubicBezTo>
                <a:cubicBezTo>
                  <a:pt x="24670" y="905"/>
                  <a:pt x="24277" y="1357"/>
                  <a:pt x="23706" y="2084"/>
                </a:cubicBezTo>
                <a:cubicBezTo>
                  <a:pt x="23146" y="2810"/>
                  <a:pt x="22503" y="3620"/>
                  <a:pt x="21229" y="3620"/>
                </a:cubicBezTo>
                <a:cubicBezTo>
                  <a:pt x="19944" y="3620"/>
                  <a:pt x="19313" y="2810"/>
                  <a:pt x="18753" y="2084"/>
                </a:cubicBezTo>
                <a:cubicBezTo>
                  <a:pt x="18170" y="1357"/>
                  <a:pt x="17789" y="905"/>
                  <a:pt x="16979" y="905"/>
                </a:cubicBezTo>
                <a:cubicBezTo>
                  <a:pt x="16181" y="905"/>
                  <a:pt x="15788" y="1357"/>
                  <a:pt x="15217" y="2084"/>
                </a:cubicBezTo>
                <a:cubicBezTo>
                  <a:pt x="14657" y="2810"/>
                  <a:pt x="14014" y="3620"/>
                  <a:pt x="12740" y="3620"/>
                </a:cubicBezTo>
                <a:cubicBezTo>
                  <a:pt x="11454" y="3620"/>
                  <a:pt x="10823" y="2810"/>
                  <a:pt x="10264" y="2084"/>
                </a:cubicBezTo>
                <a:cubicBezTo>
                  <a:pt x="9680" y="1357"/>
                  <a:pt x="9299" y="905"/>
                  <a:pt x="8490" y="905"/>
                </a:cubicBezTo>
                <a:cubicBezTo>
                  <a:pt x="7692" y="905"/>
                  <a:pt x="7299" y="1357"/>
                  <a:pt x="6728" y="2084"/>
                </a:cubicBezTo>
                <a:cubicBezTo>
                  <a:pt x="6168" y="2810"/>
                  <a:pt x="5525" y="3620"/>
                  <a:pt x="4251" y="3620"/>
                </a:cubicBezTo>
                <a:cubicBezTo>
                  <a:pt x="2965" y="3620"/>
                  <a:pt x="2334" y="2810"/>
                  <a:pt x="1775" y="2084"/>
                </a:cubicBezTo>
                <a:cubicBezTo>
                  <a:pt x="1191" y="1357"/>
                  <a:pt x="810" y="905"/>
                  <a:pt x="1" y="905"/>
                </a:cubicBezTo>
                <a:lnTo>
                  <a:pt x="1" y="0"/>
                </a:lnTo>
                <a:cubicBezTo>
                  <a:pt x="1286" y="0"/>
                  <a:pt x="1917" y="810"/>
                  <a:pt x="2477" y="1536"/>
                </a:cubicBezTo>
                <a:cubicBezTo>
                  <a:pt x="3060" y="2262"/>
                  <a:pt x="3453" y="2715"/>
                  <a:pt x="4251" y="2715"/>
                </a:cubicBezTo>
                <a:cubicBezTo>
                  <a:pt x="5049" y="2715"/>
                  <a:pt x="5442" y="2262"/>
                  <a:pt x="6013" y="1536"/>
                </a:cubicBezTo>
                <a:cubicBezTo>
                  <a:pt x="6573" y="810"/>
                  <a:pt x="7216" y="0"/>
                  <a:pt x="8490" y="0"/>
                </a:cubicBezTo>
                <a:cubicBezTo>
                  <a:pt x="9776" y="0"/>
                  <a:pt x="10407" y="810"/>
                  <a:pt x="10966" y="1536"/>
                </a:cubicBezTo>
                <a:cubicBezTo>
                  <a:pt x="11550" y="2262"/>
                  <a:pt x="11943" y="2715"/>
                  <a:pt x="12740" y="2715"/>
                </a:cubicBezTo>
                <a:cubicBezTo>
                  <a:pt x="13538" y="2715"/>
                  <a:pt x="13931" y="2262"/>
                  <a:pt x="14502" y="1536"/>
                </a:cubicBezTo>
                <a:cubicBezTo>
                  <a:pt x="15062" y="810"/>
                  <a:pt x="15705" y="0"/>
                  <a:pt x="16979" y="0"/>
                </a:cubicBezTo>
                <a:cubicBezTo>
                  <a:pt x="18265" y="0"/>
                  <a:pt x="18896" y="810"/>
                  <a:pt x="19455" y="1536"/>
                </a:cubicBezTo>
                <a:cubicBezTo>
                  <a:pt x="20039" y="2262"/>
                  <a:pt x="20432" y="2715"/>
                  <a:pt x="21229" y="2715"/>
                </a:cubicBezTo>
                <a:cubicBezTo>
                  <a:pt x="22027" y="2715"/>
                  <a:pt x="22420" y="2262"/>
                  <a:pt x="22992" y="1536"/>
                </a:cubicBezTo>
                <a:cubicBezTo>
                  <a:pt x="23551" y="810"/>
                  <a:pt x="24194" y="0"/>
                  <a:pt x="25468" y="0"/>
                </a:cubicBezTo>
                <a:cubicBezTo>
                  <a:pt x="26754" y="0"/>
                  <a:pt x="27385" y="810"/>
                  <a:pt x="27945" y="1536"/>
                </a:cubicBezTo>
                <a:cubicBezTo>
                  <a:pt x="28528" y="2262"/>
                  <a:pt x="28921" y="2715"/>
                  <a:pt x="29719" y="2715"/>
                </a:cubicBezTo>
                <a:cubicBezTo>
                  <a:pt x="30516" y="2715"/>
                  <a:pt x="30909" y="2262"/>
                  <a:pt x="31481" y="1536"/>
                </a:cubicBezTo>
                <a:cubicBezTo>
                  <a:pt x="32040" y="810"/>
                  <a:pt x="32683" y="0"/>
                  <a:pt x="33957" y="0"/>
                </a:cubicBezTo>
                <a:cubicBezTo>
                  <a:pt x="35243" y="0"/>
                  <a:pt x="35874" y="810"/>
                  <a:pt x="36434" y="1536"/>
                </a:cubicBezTo>
                <a:cubicBezTo>
                  <a:pt x="37017" y="2262"/>
                  <a:pt x="37410" y="2715"/>
                  <a:pt x="38208" y="2715"/>
                </a:cubicBezTo>
                <a:cubicBezTo>
                  <a:pt x="39005" y="2715"/>
                  <a:pt x="39398" y="2262"/>
                  <a:pt x="39970" y="1536"/>
                </a:cubicBezTo>
                <a:cubicBezTo>
                  <a:pt x="40529" y="810"/>
                  <a:pt x="41172" y="0"/>
                  <a:pt x="42446" y="0"/>
                </a:cubicBezTo>
                <a:cubicBezTo>
                  <a:pt x="43732" y="0"/>
                  <a:pt x="44363" y="810"/>
                  <a:pt x="44923" y="1536"/>
                </a:cubicBezTo>
                <a:cubicBezTo>
                  <a:pt x="45506" y="2262"/>
                  <a:pt x="45899" y="2715"/>
                  <a:pt x="46697" y="2715"/>
                </a:cubicBezTo>
                <a:cubicBezTo>
                  <a:pt x="47495" y="2715"/>
                  <a:pt x="47888" y="2262"/>
                  <a:pt x="48459" y="1536"/>
                </a:cubicBezTo>
                <a:cubicBezTo>
                  <a:pt x="49019" y="810"/>
                  <a:pt x="49662" y="0"/>
                  <a:pt x="50936" y="0"/>
                </a:cubicBezTo>
                <a:cubicBezTo>
                  <a:pt x="52221" y="0"/>
                  <a:pt x="52852" y="810"/>
                  <a:pt x="53412" y="1536"/>
                </a:cubicBezTo>
                <a:cubicBezTo>
                  <a:pt x="53995" y="2262"/>
                  <a:pt x="54388" y="2715"/>
                  <a:pt x="55186" y="2715"/>
                </a:cubicBezTo>
                <a:cubicBezTo>
                  <a:pt x="55984" y="2715"/>
                  <a:pt x="56377" y="2262"/>
                  <a:pt x="56948" y="1536"/>
                </a:cubicBezTo>
                <a:cubicBezTo>
                  <a:pt x="57508" y="810"/>
                  <a:pt x="58151" y="0"/>
                  <a:pt x="59425" y="0"/>
                </a:cubicBezTo>
                <a:cubicBezTo>
                  <a:pt x="60711" y="0"/>
                  <a:pt x="61342" y="810"/>
                  <a:pt x="61901" y="1536"/>
                </a:cubicBezTo>
                <a:cubicBezTo>
                  <a:pt x="62485" y="2262"/>
                  <a:pt x="62877" y="2715"/>
                  <a:pt x="63675" y="2715"/>
                </a:cubicBezTo>
                <a:cubicBezTo>
                  <a:pt x="64473" y="2715"/>
                  <a:pt x="64866" y="2262"/>
                  <a:pt x="65437" y="1536"/>
                </a:cubicBezTo>
                <a:cubicBezTo>
                  <a:pt x="65997" y="810"/>
                  <a:pt x="66640" y="0"/>
                  <a:pt x="67914" y="0"/>
                </a:cubicBezTo>
                <a:lnTo>
                  <a:pt x="67914" y="905"/>
                </a:lnTo>
                <a:cubicBezTo>
                  <a:pt x="67116" y="905"/>
                  <a:pt x="66723" y="1357"/>
                  <a:pt x="66152" y="2084"/>
                </a:cubicBezTo>
                <a:cubicBezTo>
                  <a:pt x="65592" y="2810"/>
                  <a:pt x="64949" y="3620"/>
                  <a:pt x="63675" y="362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9" name="Google Shape;1369;p2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2">
    <p:spTree>
      <p:nvGrpSpPr>
        <p:cNvPr id="1370" name="Shape 1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1" name="Google Shape;1371;p25"/>
          <p:cNvGrpSpPr/>
          <p:nvPr/>
        </p:nvGrpSpPr>
        <p:grpSpPr>
          <a:xfrm>
            <a:off x="1" y="10"/>
            <a:ext cx="9126294" cy="5143547"/>
            <a:chOff x="239463" y="826725"/>
            <a:chExt cx="7141075" cy="4061550"/>
          </a:xfrm>
        </p:grpSpPr>
        <p:sp>
          <p:nvSpPr>
            <p:cNvPr id="1372" name="Google Shape;1372;p25"/>
            <p:cNvSpPr/>
            <p:nvPr/>
          </p:nvSpPr>
          <p:spPr>
            <a:xfrm>
              <a:off x="6695913" y="826725"/>
              <a:ext cx="325" cy="4049050"/>
            </a:xfrm>
            <a:custGeom>
              <a:rect b="b" l="l" r="r" t="t"/>
              <a:pathLst>
                <a:path extrusionOk="0" fill="none" h="161962" w="13">
                  <a:moveTo>
                    <a:pt x="1" y="161961"/>
                  </a:moveTo>
                  <a:lnTo>
                    <a:pt x="1" y="69974"/>
                  </a:lnTo>
                  <a:lnTo>
                    <a:pt x="1" y="64521"/>
                  </a:lnTo>
                  <a:cubicBezTo>
                    <a:pt x="1" y="62711"/>
                    <a:pt x="1" y="60913"/>
                    <a:pt x="13" y="59139"/>
                  </a:cubicBezTo>
                  <a:lnTo>
                    <a:pt x="13" y="53853"/>
                  </a:lnTo>
                  <a:cubicBezTo>
                    <a:pt x="13" y="52102"/>
                    <a:pt x="13" y="50376"/>
                    <a:pt x="1" y="48673"/>
                  </a:cubicBezTo>
                  <a:lnTo>
                    <a:pt x="1" y="43637"/>
                  </a:lnTo>
                  <a:lnTo>
                    <a:pt x="1" y="38756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25"/>
            <p:cNvSpPr/>
            <p:nvPr/>
          </p:nvSpPr>
          <p:spPr>
            <a:xfrm>
              <a:off x="7257588" y="839225"/>
              <a:ext cx="25" cy="4049050"/>
            </a:xfrm>
            <a:custGeom>
              <a:rect b="b" l="l" r="r" t="t"/>
              <a:pathLst>
                <a:path extrusionOk="0" fill="none" h="161962" w="1">
                  <a:moveTo>
                    <a:pt x="1" y="161961"/>
                  </a:moveTo>
                  <a:lnTo>
                    <a:pt x="1" y="69974"/>
                  </a:lnTo>
                  <a:lnTo>
                    <a:pt x="1" y="64521"/>
                  </a:lnTo>
                  <a:cubicBezTo>
                    <a:pt x="1" y="62711"/>
                    <a:pt x="1" y="60925"/>
                    <a:pt x="1" y="59139"/>
                  </a:cubicBezTo>
                  <a:lnTo>
                    <a:pt x="1" y="53853"/>
                  </a:lnTo>
                  <a:cubicBezTo>
                    <a:pt x="1" y="52103"/>
                    <a:pt x="1" y="50376"/>
                    <a:pt x="1" y="48674"/>
                  </a:cubicBezTo>
                  <a:lnTo>
                    <a:pt x="1" y="43637"/>
                  </a:lnTo>
                  <a:lnTo>
                    <a:pt x="1" y="38756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25"/>
            <p:cNvSpPr/>
            <p:nvPr/>
          </p:nvSpPr>
          <p:spPr>
            <a:xfrm>
              <a:off x="6415238" y="827025"/>
              <a:ext cx="12525" cy="4048750"/>
            </a:xfrm>
            <a:custGeom>
              <a:rect b="b" l="l" r="r" t="t"/>
              <a:pathLst>
                <a:path extrusionOk="0" fill="none" h="161950" w="501">
                  <a:moveTo>
                    <a:pt x="0" y="161949"/>
                  </a:moveTo>
                  <a:lnTo>
                    <a:pt x="0" y="101025"/>
                  </a:lnTo>
                  <a:lnTo>
                    <a:pt x="0" y="94405"/>
                  </a:lnTo>
                  <a:lnTo>
                    <a:pt x="0" y="87714"/>
                  </a:lnTo>
                  <a:lnTo>
                    <a:pt x="0" y="80975"/>
                  </a:lnTo>
                  <a:cubicBezTo>
                    <a:pt x="0" y="78725"/>
                    <a:pt x="12" y="76474"/>
                    <a:pt x="71" y="74200"/>
                  </a:cubicBezTo>
                  <a:cubicBezTo>
                    <a:pt x="119" y="71926"/>
                    <a:pt x="202" y="69640"/>
                    <a:pt x="274" y="67378"/>
                  </a:cubicBezTo>
                  <a:cubicBezTo>
                    <a:pt x="357" y="65116"/>
                    <a:pt x="429" y="62877"/>
                    <a:pt x="464" y="60687"/>
                  </a:cubicBezTo>
                  <a:cubicBezTo>
                    <a:pt x="488" y="59044"/>
                    <a:pt x="500" y="57413"/>
                    <a:pt x="488" y="55817"/>
                  </a:cubicBezTo>
                  <a:cubicBezTo>
                    <a:pt x="488" y="54210"/>
                    <a:pt x="464" y="52638"/>
                    <a:pt x="429" y="51078"/>
                  </a:cubicBezTo>
                  <a:cubicBezTo>
                    <a:pt x="393" y="49531"/>
                    <a:pt x="345" y="47983"/>
                    <a:pt x="298" y="46471"/>
                  </a:cubicBezTo>
                  <a:cubicBezTo>
                    <a:pt x="250" y="44947"/>
                    <a:pt x="202" y="43447"/>
                    <a:pt x="155" y="41958"/>
                  </a:cubicBezTo>
                  <a:cubicBezTo>
                    <a:pt x="119" y="40458"/>
                    <a:pt x="83" y="38994"/>
                    <a:pt x="60" y="37553"/>
                  </a:cubicBezTo>
                  <a:cubicBezTo>
                    <a:pt x="24" y="36100"/>
                    <a:pt x="12" y="34684"/>
                    <a:pt x="12" y="33291"/>
                  </a:cubicBezTo>
                  <a:cubicBezTo>
                    <a:pt x="0" y="30504"/>
                    <a:pt x="0" y="27837"/>
                    <a:pt x="0" y="25301"/>
                  </a:cubicBez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25"/>
            <p:cNvSpPr/>
            <p:nvPr/>
          </p:nvSpPr>
          <p:spPr>
            <a:xfrm>
              <a:off x="6131863" y="827025"/>
              <a:ext cx="64325" cy="4048750"/>
            </a:xfrm>
            <a:custGeom>
              <a:rect b="b" l="l" r="r" t="t"/>
              <a:pathLst>
                <a:path extrusionOk="0" fill="none" h="161950" w="2573">
                  <a:moveTo>
                    <a:pt x="107" y="161949"/>
                  </a:moveTo>
                  <a:lnTo>
                    <a:pt x="107" y="113836"/>
                  </a:lnTo>
                  <a:lnTo>
                    <a:pt x="107" y="107514"/>
                  </a:lnTo>
                  <a:cubicBezTo>
                    <a:pt x="107" y="105383"/>
                    <a:pt x="107" y="103228"/>
                    <a:pt x="96" y="101085"/>
                  </a:cubicBezTo>
                  <a:cubicBezTo>
                    <a:pt x="84" y="98930"/>
                    <a:pt x="60" y="96786"/>
                    <a:pt x="48" y="94619"/>
                  </a:cubicBezTo>
                  <a:cubicBezTo>
                    <a:pt x="24" y="92464"/>
                    <a:pt x="12" y="90286"/>
                    <a:pt x="0" y="88095"/>
                  </a:cubicBezTo>
                  <a:cubicBezTo>
                    <a:pt x="0" y="85880"/>
                    <a:pt x="72" y="83594"/>
                    <a:pt x="262" y="81225"/>
                  </a:cubicBezTo>
                  <a:cubicBezTo>
                    <a:pt x="524" y="78808"/>
                    <a:pt x="846" y="76343"/>
                    <a:pt x="1203" y="73867"/>
                  </a:cubicBezTo>
                  <a:cubicBezTo>
                    <a:pt x="1548" y="71390"/>
                    <a:pt x="1870" y="68926"/>
                    <a:pt x="2120" y="66533"/>
                  </a:cubicBezTo>
                  <a:cubicBezTo>
                    <a:pt x="2358" y="64128"/>
                    <a:pt x="2501" y="61794"/>
                    <a:pt x="2536" y="59556"/>
                  </a:cubicBezTo>
                  <a:cubicBezTo>
                    <a:pt x="2572" y="57317"/>
                    <a:pt x="2501" y="55174"/>
                    <a:pt x="2358" y="53126"/>
                  </a:cubicBezTo>
                  <a:cubicBezTo>
                    <a:pt x="2215" y="51078"/>
                    <a:pt x="2012" y="49114"/>
                    <a:pt x="1786" y="47197"/>
                  </a:cubicBezTo>
                  <a:cubicBezTo>
                    <a:pt x="1560" y="45280"/>
                    <a:pt x="1322" y="43387"/>
                    <a:pt x="1096" y="41542"/>
                  </a:cubicBezTo>
                  <a:cubicBezTo>
                    <a:pt x="893" y="39672"/>
                    <a:pt x="703" y="37827"/>
                    <a:pt x="536" y="36005"/>
                  </a:cubicBezTo>
                  <a:cubicBezTo>
                    <a:pt x="405" y="34303"/>
                    <a:pt x="298" y="32636"/>
                    <a:pt x="227" y="30981"/>
                  </a:cubicBezTo>
                  <a:cubicBezTo>
                    <a:pt x="155" y="29326"/>
                    <a:pt x="119" y="27718"/>
                    <a:pt x="107" y="26147"/>
                  </a:cubicBezTo>
                  <a:cubicBezTo>
                    <a:pt x="107" y="24587"/>
                    <a:pt x="107" y="23075"/>
                    <a:pt x="107" y="21622"/>
                  </a:cubicBezTo>
                  <a:lnTo>
                    <a:pt x="107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25"/>
            <p:cNvSpPr/>
            <p:nvPr/>
          </p:nvSpPr>
          <p:spPr>
            <a:xfrm>
              <a:off x="5846413" y="827025"/>
              <a:ext cx="153300" cy="4048750"/>
            </a:xfrm>
            <a:custGeom>
              <a:rect b="b" l="l" r="r" t="t"/>
              <a:pathLst>
                <a:path extrusionOk="0" fill="none" h="161950" w="6132">
                  <a:moveTo>
                    <a:pt x="298" y="161949"/>
                  </a:moveTo>
                  <a:lnTo>
                    <a:pt x="298" y="119956"/>
                  </a:lnTo>
                  <a:cubicBezTo>
                    <a:pt x="298" y="117956"/>
                    <a:pt x="298" y="115920"/>
                    <a:pt x="298" y="113848"/>
                  </a:cubicBezTo>
                  <a:cubicBezTo>
                    <a:pt x="286" y="111788"/>
                    <a:pt x="274" y="109728"/>
                    <a:pt x="250" y="107669"/>
                  </a:cubicBezTo>
                  <a:cubicBezTo>
                    <a:pt x="226" y="105621"/>
                    <a:pt x="191" y="103573"/>
                    <a:pt x="155" y="101513"/>
                  </a:cubicBezTo>
                  <a:cubicBezTo>
                    <a:pt x="107" y="99465"/>
                    <a:pt x="72" y="97406"/>
                    <a:pt x="36" y="95322"/>
                  </a:cubicBezTo>
                  <a:cubicBezTo>
                    <a:pt x="0" y="93238"/>
                    <a:pt x="48" y="91071"/>
                    <a:pt x="286" y="88750"/>
                  </a:cubicBezTo>
                  <a:cubicBezTo>
                    <a:pt x="548" y="86416"/>
                    <a:pt x="1048" y="83916"/>
                    <a:pt x="1727" y="81296"/>
                  </a:cubicBezTo>
                  <a:cubicBezTo>
                    <a:pt x="2405" y="78677"/>
                    <a:pt x="3167" y="76010"/>
                    <a:pt x="3882" y="73331"/>
                  </a:cubicBezTo>
                  <a:cubicBezTo>
                    <a:pt x="4596" y="70664"/>
                    <a:pt x="5179" y="68033"/>
                    <a:pt x="5572" y="65509"/>
                  </a:cubicBezTo>
                  <a:cubicBezTo>
                    <a:pt x="5965" y="62973"/>
                    <a:pt x="6132" y="60556"/>
                    <a:pt x="6084" y="58270"/>
                  </a:cubicBezTo>
                  <a:cubicBezTo>
                    <a:pt x="6037" y="55984"/>
                    <a:pt x="5787" y="53817"/>
                    <a:pt x="5406" y="51793"/>
                  </a:cubicBezTo>
                  <a:cubicBezTo>
                    <a:pt x="5025" y="49757"/>
                    <a:pt x="4548" y="47840"/>
                    <a:pt x="4048" y="46006"/>
                  </a:cubicBezTo>
                  <a:cubicBezTo>
                    <a:pt x="3524" y="44185"/>
                    <a:pt x="3036" y="42435"/>
                    <a:pt x="2584" y="40720"/>
                  </a:cubicBezTo>
                  <a:cubicBezTo>
                    <a:pt x="2131" y="39017"/>
                    <a:pt x="1739" y="37303"/>
                    <a:pt x="1393" y="35612"/>
                  </a:cubicBezTo>
                  <a:cubicBezTo>
                    <a:pt x="1119" y="34029"/>
                    <a:pt x="893" y="32445"/>
                    <a:pt x="703" y="30885"/>
                  </a:cubicBezTo>
                  <a:cubicBezTo>
                    <a:pt x="560" y="29278"/>
                    <a:pt x="441" y="27695"/>
                    <a:pt x="381" y="26147"/>
                  </a:cubicBezTo>
                  <a:cubicBezTo>
                    <a:pt x="322" y="24587"/>
                    <a:pt x="298" y="23075"/>
                    <a:pt x="298" y="21611"/>
                  </a:cubicBezTo>
                  <a:lnTo>
                    <a:pt x="298" y="17420"/>
                  </a:lnTo>
                  <a:lnTo>
                    <a:pt x="298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25"/>
            <p:cNvSpPr/>
            <p:nvPr/>
          </p:nvSpPr>
          <p:spPr>
            <a:xfrm>
              <a:off x="5562438" y="827025"/>
              <a:ext cx="258400" cy="4048750"/>
            </a:xfrm>
            <a:custGeom>
              <a:rect b="b" l="l" r="r" t="t"/>
              <a:pathLst>
                <a:path extrusionOk="0" fill="none" h="161950" w="10336">
                  <a:moveTo>
                    <a:pt x="429" y="161949"/>
                  </a:moveTo>
                  <a:lnTo>
                    <a:pt x="429" y="125826"/>
                  </a:lnTo>
                  <a:cubicBezTo>
                    <a:pt x="429" y="123909"/>
                    <a:pt x="429" y="121956"/>
                    <a:pt x="429" y="119956"/>
                  </a:cubicBezTo>
                  <a:cubicBezTo>
                    <a:pt x="417" y="117968"/>
                    <a:pt x="417" y="115955"/>
                    <a:pt x="382" y="113955"/>
                  </a:cubicBezTo>
                  <a:cubicBezTo>
                    <a:pt x="358" y="111967"/>
                    <a:pt x="322" y="109990"/>
                    <a:pt x="274" y="108014"/>
                  </a:cubicBezTo>
                  <a:cubicBezTo>
                    <a:pt x="227" y="106049"/>
                    <a:pt x="167" y="104073"/>
                    <a:pt x="108" y="102097"/>
                  </a:cubicBezTo>
                  <a:cubicBezTo>
                    <a:pt x="48" y="100120"/>
                    <a:pt x="1" y="98132"/>
                    <a:pt x="1" y="96072"/>
                  </a:cubicBezTo>
                  <a:cubicBezTo>
                    <a:pt x="144" y="93965"/>
                    <a:pt x="465" y="91738"/>
                    <a:pt x="1036" y="89297"/>
                  </a:cubicBezTo>
                  <a:cubicBezTo>
                    <a:pt x="1656" y="86869"/>
                    <a:pt x="2560" y="84225"/>
                    <a:pt x="3656" y="81451"/>
                  </a:cubicBezTo>
                  <a:cubicBezTo>
                    <a:pt x="4204" y="80070"/>
                    <a:pt x="4787" y="78653"/>
                    <a:pt x="5370" y="77236"/>
                  </a:cubicBezTo>
                  <a:cubicBezTo>
                    <a:pt x="5942" y="75820"/>
                    <a:pt x="6513" y="74391"/>
                    <a:pt x="7061" y="72974"/>
                  </a:cubicBezTo>
                  <a:cubicBezTo>
                    <a:pt x="7609" y="71545"/>
                    <a:pt x="8109" y="70140"/>
                    <a:pt x="8537" y="68747"/>
                  </a:cubicBezTo>
                  <a:cubicBezTo>
                    <a:pt x="8954" y="67366"/>
                    <a:pt x="9323" y="66009"/>
                    <a:pt x="9597" y="64675"/>
                  </a:cubicBezTo>
                  <a:cubicBezTo>
                    <a:pt x="10145" y="62032"/>
                    <a:pt x="10335" y="59532"/>
                    <a:pt x="10169" y="57222"/>
                  </a:cubicBezTo>
                  <a:cubicBezTo>
                    <a:pt x="10014" y="54912"/>
                    <a:pt x="9538" y="52769"/>
                    <a:pt x="8835" y="50781"/>
                  </a:cubicBezTo>
                  <a:cubicBezTo>
                    <a:pt x="8133" y="48792"/>
                    <a:pt x="7287" y="46935"/>
                    <a:pt x="6394" y="45185"/>
                  </a:cubicBezTo>
                  <a:cubicBezTo>
                    <a:pt x="5501" y="43423"/>
                    <a:pt x="4644" y="41744"/>
                    <a:pt x="3882" y="40125"/>
                  </a:cubicBezTo>
                  <a:cubicBezTo>
                    <a:pt x="3120" y="38494"/>
                    <a:pt x="2501" y="36886"/>
                    <a:pt x="2001" y="35291"/>
                  </a:cubicBezTo>
                  <a:cubicBezTo>
                    <a:pt x="1572" y="33660"/>
                    <a:pt x="1215" y="32005"/>
                    <a:pt x="953" y="30350"/>
                  </a:cubicBezTo>
                  <a:cubicBezTo>
                    <a:pt x="775" y="28945"/>
                    <a:pt x="644" y="27540"/>
                    <a:pt x="548" y="26147"/>
                  </a:cubicBezTo>
                  <a:cubicBezTo>
                    <a:pt x="477" y="24730"/>
                    <a:pt x="441" y="23349"/>
                    <a:pt x="429" y="22015"/>
                  </a:cubicBezTo>
                  <a:cubicBezTo>
                    <a:pt x="429" y="19348"/>
                    <a:pt x="429" y="16860"/>
                    <a:pt x="429" y="14598"/>
                  </a:cubicBezTo>
                  <a:lnTo>
                    <a:pt x="429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25"/>
            <p:cNvSpPr/>
            <p:nvPr/>
          </p:nvSpPr>
          <p:spPr>
            <a:xfrm>
              <a:off x="5279963" y="827025"/>
              <a:ext cx="338450" cy="4048750"/>
            </a:xfrm>
            <a:custGeom>
              <a:rect b="b" l="l" r="r" t="t"/>
              <a:pathLst>
                <a:path extrusionOk="0" fill="none" h="161950" w="13538">
                  <a:moveTo>
                    <a:pt x="501" y="161949"/>
                  </a:moveTo>
                  <a:lnTo>
                    <a:pt x="501" y="125826"/>
                  </a:lnTo>
                  <a:cubicBezTo>
                    <a:pt x="501" y="123909"/>
                    <a:pt x="501" y="121956"/>
                    <a:pt x="489" y="119968"/>
                  </a:cubicBezTo>
                  <a:cubicBezTo>
                    <a:pt x="477" y="118003"/>
                    <a:pt x="453" y="116027"/>
                    <a:pt x="417" y="114086"/>
                  </a:cubicBezTo>
                  <a:cubicBezTo>
                    <a:pt x="382" y="112134"/>
                    <a:pt x="334" y="110205"/>
                    <a:pt x="274" y="108276"/>
                  </a:cubicBezTo>
                  <a:cubicBezTo>
                    <a:pt x="215" y="106347"/>
                    <a:pt x="143" y="104418"/>
                    <a:pt x="72" y="102490"/>
                  </a:cubicBezTo>
                  <a:cubicBezTo>
                    <a:pt x="1" y="100561"/>
                    <a:pt x="1" y="98560"/>
                    <a:pt x="203" y="96489"/>
                  </a:cubicBezTo>
                  <a:cubicBezTo>
                    <a:pt x="417" y="94405"/>
                    <a:pt x="905" y="92191"/>
                    <a:pt x="1656" y="89774"/>
                  </a:cubicBezTo>
                  <a:cubicBezTo>
                    <a:pt x="2406" y="87357"/>
                    <a:pt x="3489" y="84690"/>
                    <a:pt x="4835" y="81844"/>
                  </a:cubicBezTo>
                  <a:cubicBezTo>
                    <a:pt x="5513" y="80415"/>
                    <a:pt x="6239" y="78951"/>
                    <a:pt x="6990" y="77463"/>
                  </a:cubicBezTo>
                  <a:cubicBezTo>
                    <a:pt x="7740" y="75974"/>
                    <a:pt x="8490" y="74462"/>
                    <a:pt x="9216" y="72950"/>
                  </a:cubicBezTo>
                  <a:cubicBezTo>
                    <a:pt x="9954" y="71438"/>
                    <a:pt x="10621" y="69950"/>
                    <a:pt x="11192" y="68485"/>
                  </a:cubicBezTo>
                  <a:cubicBezTo>
                    <a:pt x="11776" y="67021"/>
                    <a:pt x="12264" y="65580"/>
                    <a:pt x="12621" y="64199"/>
                  </a:cubicBezTo>
                  <a:cubicBezTo>
                    <a:pt x="13336" y="61437"/>
                    <a:pt x="13538" y="58901"/>
                    <a:pt x="13205" y="56615"/>
                  </a:cubicBezTo>
                  <a:cubicBezTo>
                    <a:pt x="12871" y="54329"/>
                    <a:pt x="12109" y="52269"/>
                    <a:pt x="11085" y="50364"/>
                  </a:cubicBezTo>
                  <a:cubicBezTo>
                    <a:pt x="10049" y="48471"/>
                    <a:pt x="8871" y="46709"/>
                    <a:pt x="7656" y="45030"/>
                  </a:cubicBezTo>
                  <a:cubicBezTo>
                    <a:pt x="6442" y="43351"/>
                    <a:pt x="5299" y="41732"/>
                    <a:pt x="4299" y="40137"/>
                  </a:cubicBezTo>
                  <a:cubicBezTo>
                    <a:pt x="3299" y="38553"/>
                    <a:pt x="2501" y="36970"/>
                    <a:pt x="1870" y="35386"/>
                  </a:cubicBezTo>
                  <a:cubicBezTo>
                    <a:pt x="1406" y="33743"/>
                    <a:pt x="1072" y="32088"/>
                    <a:pt x="834" y="30421"/>
                  </a:cubicBezTo>
                  <a:cubicBezTo>
                    <a:pt x="644" y="28254"/>
                    <a:pt x="536" y="26123"/>
                    <a:pt x="501" y="24051"/>
                  </a:cubicBezTo>
                  <a:cubicBezTo>
                    <a:pt x="501" y="22242"/>
                    <a:pt x="501" y="20503"/>
                    <a:pt x="501" y="18860"/>
                  </a:cubicBezTo>
                  <a:lnTo>
                    <a:pt x="50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25"/>
            <p:cNvSpPr/>
            <p:nvPr/>
          </p:nvSpPr>
          <p:spPr>
            <a:xfrm>
              <a:off x="4999563" y="827025"/>
              <a:ext cx="325375" cy="4048750"/>
            </a:xfrm>
            <a:custGeom>
              <a:rect b="b" l="l" r="r" t="t"/>
              <a:pathLst>
                <a:path extrusionOk="0" fill="none" h="161950" w="13015">
                  <a:moveTo>
                    <a:pt x="489" y="161949"/>
                  </a:moveTo>
                  <a:lnTo>
                    <a:pt x="489" y="125826"/>
                  </a:lnTo>
                  <a:cubicBezTo>
                    <a:pt x="489" y="123909"/>
                    <a:pt x="489" y="121956"/>
                    <a:pt x="477" y="119968"/>
                  </a:cubicBezTo>
                  <a:cubicBezTo>
                    <a:pt x="465" y="118003"/>
                    <a:pt x="441" y="116039"/>
                    <a:pt x="406" y="114098"/>
                  </a:cubicBezTo>
                  <a:cubicBezTo>
                    <a:pt x="370" y="112145"/>
                    <a:pt x="322" y="110217"/>
                    <a:pt x="251" y="108288"/>
                  </a:cubicBezTo>
                  <a:cubicBezTo>
                    <a:pt x="191" y="106359"/>
                    <a:pt x="132" y="104442"/>
                    <a:pt x="60" y="102501"/>
                  </a:cubicBezTo>
                  <a:cubicBezTo>
                    <a:pt x="1" y="100549"/>
                    <a:pt x="25" y="98560"/>
                    <a:pt x="239" y="96501"/>
                  </a:cubicBezTo>
                  <a:cubicBezTo>
                    <a:pt x="453" y="94441"/>
                    <a:pt x="894" y="92274"/>
                    <a:pt x="1596" y="89964"/>
                  </a:cubicBezTo>
                  <a:cubicBezTo>
                    <a:pt x="2299" y="87642"/>
                    <a:pt x="3263" y="85095"/>
                    <a:pt x="4501" y="82320"/>
                  </a:cubicBezTo>
                  <a:cubicBezTo>
                    <a:pt x="5121" y="80939"/>
                    <a:pt x="5823" y="79487"/>
                    <a:pt x="6573" y="78010"/>
                  </a:cubicBezTo>
                  <a:cubicBezTo>
                    <a:pt x="7323" y="76522"/>
                    <a:pt x="8109" y="74998"/>
                    <a:pt x="8919" y="73450"/>
                  </a:cubicBezTo>
                  <a:cubicBezTo>
                    <a:pt x="9645" y="71938"/>
                    <a:pt x="10324" y="70426"/>
                    <a:pt x="10919" y="68950"/>
                  </a:cubicBezTo>
                  <a:cubicBezTo>
                    <a:pt x="11514" y="67461"/>
                    <a:pt x="12002" y="66021"/>
                    <a:pt x="12336" y="64628"/>
                  </a:cubicBezTo>
                  <a:cubicBezTo>
                    <a:pt x="13014" y="61854"/>
                    <a:pt x="12991" y="59377"/>
                    <a:pt x="12360" y="57174"/>
                  </a:cubicBezTo>
                  <a:cubicBezTo>
                    <a:pt x="11717" y="54984"/>
                    <a:pt x="10657" y="53007"/>
                    <a:pt x="9383" y="51186"/>
                  </a:cubicBezTo>
                  <a:cubicBezTo>
                    <a:pt x="8109" y="49364"/>
                    <a:pt x="6776" y="47638"/>
                    <a:pt x="5525" y="45959"/>
                  </a:cubicBezTo>
                  <a:cubicBezTo>
                    <a:pt x="4275" y="44280"/>
                    <a:pt x="3204" y="42613"/>
                    <a:pt x="2346" y="40934"/>
                  </a:cubicBezTo>
                  <a:cubicBezTo>
                    <a:pt x="1489" y="39267"/>
                    <a:pt x="906" y="37577"/>
                    <a:pt x="596" y="35838"/>
                  </a:cubicBezTo>
                  <a:cubicBezTo>
                    <a:pt x="299" y="34088"/>
                    <a:pt x="239" y="32302"/>
                    <a:pt x="251" y="30528"/>
                  </a:cubicBezTo>
                  <a:cubicBezTo>
                    <a:pt x="310" y="28266"/>
                    <a:pt x="370" y="26099"/>
                    <a:pt x="406" y="24027"/>
                  </a:cubicBezTo>
                  <a:cubicBezTo>
                    <a:pt x="441" y="21968"/>
                    <a:pt x="453" y="20003"/>
                    <a:pt x="465" y="18146"/>
                  </a:cubicBezTo>
                  <a:cubicBezTo>
                    <a:pt x="477" y="14443"/>
                    <a:pt x="477" y="11193"/>
                    <a:pt x="477" y="8502"/>
                  </a:cubicBezTo>
                  <a:lnTo>
                    <a:pt x="477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25"/>
            <p:cNvSpPr/>
            <p:nvPr/>
          </p:nvSpPr>
          <p:spPr>
            <a:xfrm>
              <a:off x="4665613" y="826725"/>
              <a:ext cx="207175" cy="4049050"/>
            </a:xfrm>
            <a:custGeom>
              <a:rect b="b" l="l" r="r" t="t"/>
              <a:pathLst>
                <a:path extrusionOk="0" fill="none" h="161962" w="8287">
                  <a:moveTo>
                    <a:pt x="2619" y="161961"/>
                  </a:moveTo>
                  <a:lnTo>
                    <a:pt x="2619" y="125838"/>
                  </a:lnTo>
                  <a:cubicBezTo>
                    <a:pt x="2619" y="123921"/>
                    <a:pt x="2619" y="121968"/>
                    <a:pt x="2608" y="119980"/>
                  </a:cubicBezTo>
                  <a:cubicBezTo>
                    <a:pt x="2608" y="117980"/>
                    <a:pt x="2596" y="115979"/>
                    <a:pt x="2572" y="113991"/>
                  </a:cubicBezTo>
                  <a:cubicBezTo>
                    <a:pt x="2548" y="112003"/>
                    <a:pt x="2500" y="110026"/>
                    <a:pt x="2453" y="108062"/>
                  </a:cubicBezTo>
                  <a:cubicBezTo>
                    <a:pt x="2405" y="106085"/>
                    <a:pt x="2358" y="104121"/>
                    <a:pt x="2298" y="102144"/>
                  </a:cubicBezTo>
                  <a:cubicBezTo>
                    <a:pt x="2238" y="100168"/>
                    <a:pt x="2215" y="98144"/>
                    <a:pt x="2334" y="96084"/>
                  </a:cubicBezTo>
                  <a:cubicBezTo>
                    <a:pt x="2453" y="94024"/>
                    <a:pt x="2727" y="91893"/>
                    <a:pt x="3179" y="89667"/>
                  </a:cubicBezTo>
                  <a:cubicBezTo>
                    <a:pt x="3632" y="87440"/>
                    <a:pt x="4274" y="85095"/>
                    <a:pt x="5048" y="82618"/>
                  </a:cubicBezTo>
                  <a:cubicBezTo>
                    <a:pt x="5846" y="80118"/>
                    <a:pt x="6644" y="77463"/>
                    <a:pt x="7346" y="74736"/>
                  </a:cubicBezTo>
                  <a:cubicBezTo>
                    <a:pt x="7942" y="72057"/>
                    <a:pt x="8287" y="69414"/>
                    <a:pt x="8180" y="66950"/>
                  </a:cubicBezTo>
                  <a:cubicBezTo>
                    <a:pt x="8084" y="64485"/>
                    <a:pt x="7549" y="62211"/>
                    <a:pt x="6715" y="60103"/>
                  </a:cubicBezTo>
                  <a:cubicBezTo>
                    <a:pt x="5870" y="57984"/>
                    <a:pt x="4870" y="55984"/>
                    <a:pt x="3893" y="54031"/>
                  </a:cubicBezTo>
                  <a:cubicBezTo>
                    <a:pt x="2905" y="52079"/>
                    <a:pt x="2048" y="50126"/>
                    <a:pt x="1393" y="48185"/>
                  </a:cubicBezTo>
                  <a:cubicBezTo>
                    <a:pt x="738" y="46233"/>
                    <a:pt x="322" y="44268"/>
                    <a:pt x="167" y="42292"/>
                  </a:cubicBezTo>
                  <a:cubicBezTo>
                    <a:pt x="0" y="40327"/>
                    <a:pt x="95" y="38327"/>
                    <a:pt x="310" y="36374"/>
                  </a:cubicBezTo>
                  <a:cubicBezTo>
                    <a:pt x="572" y="34410"/>
                    <a:pt x="857" y="32517"/>
                    <a:pt x="1119" y="30671"/>
                  </a:cubicBezTo>
                  <a:cubicBezTo>
                    <a:pt x="1465" y="28373"/>
                    <a:pt x="1750" y="26171"/>
                    <a:pt x="1965" y="24075"/>
                  </a:cubicBezTo>
                  <a:cubicBezTo>
                    <a:pt x="2191" y="21980"/>
                    <a:pt x="2346" y="20003"/>
                    <a:pt x="2417" y="18158"/>
                  </a:cubicBezTo>
                  <a:cubicBezTo>
                    <a:pt x="2584" y="14443"/>
                    <a:pt x="2619" y="11205"/>
                    <a:pt x="2619" y="8514"/>
                  </a:cubicBezTo>
                  <a:lnTo>
                    <a:pt x="2619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25"/>
            <p:cNvSpPr/>
            <p:nvPr/>
          </p:nvSpPr>
          <p:spPr>
            <a:xfrm>
              <a:off x="4295913" y="826725"/>
              <a:ext cx="164625" cy="4049050"/>
            </a:xfrm>
            <a:custGeom>
              <a:rect b="b" l="l" r="r" t="t"/>
              <a:pathLst>
                <a:path extrusionOk="0" fill="none" h="161962" w="6585">
                  <a:moveTo>
                    <a:pt x="6168" y="161961"/>
                  </a:moveTo>
                  <a:lnTo>
                    <a:pt x="6168" y="125838"/>
                  </a:lnTo>
                  <a:lnTo>
                    <a:pt x="6168" y="119968"/>
                  </a:lnTo>
                  <a:cubicBezTo>
                    <a:pt x="6168" y="117968"/>
                    <a:pt x="6168" y="115932"/>
                    <a:pt x="6168" y="113860"/>
                  </a:cubicBezTo>
                  <a:cubicBezTo>
                    <a:pt x="6156" y="111824"/>
                    <a:pt x="6144" y="109764"/>
                    <a:pt x="6108" y="107716"/>
                  </a:cubicBezTo>
                  <a:cubicBezTo>
                    <a:pt x="6085" y="105669"/>
                    <a:pt x="6049" y="103633"/>
                    <a:pt x="6013" y="101585"/>
                  </a:cubicBezTo>
                  <a:cubicBezTo>
                    <a:pt x="5977" y="99537"/>
                    <a:pt x="5942" y="97477"/>
                    <a:pt x="5930" y="95382"/>
                  </a:cubicBezTo>
                  <a:cubicBezTo>
                    <a:pt x="5930" y="93286"/>
                    <a:pt x="6013" y="91143"/>
                    <a:pt x="6156" y="88976"/>
                  </a:cubicBezTo>
                  <a:cubicBezTo>
                    <a:pt x="6347" y="86785"/>
                    <a:pt x="6525" y="84535"/>
                    <a:pt x="6561" y="82261"/>
                  </a:cubicBezTo>
                  <a:cubicBezTo>
                    <a:pt x="6585" y="79987"/>
                    <a:pt x="6454" y="77713"/>
                    <a:pt x="6120" y="75462"/>
                  </a:cubicBezTo>
                  <a:cubicBezTo>
                    <a:pt x="5799" y="73200"/>
                    <a:pt x="5287" y="70974"/>
                    <a:pt x="4632" y="68783"/>
                  </a:cubicBezTo>
                  <a:cubicBezTo>
                    <a:pt x="3989" y="66580"/>
                    <a:pt x="3251" y="64413"/>
                    <a:pt x="2548" y="62247"/>
                  </a:cubicBezTo>
                  <a:cubicBezTo>
                    <a:pt x="1846" y="60080"/>
                    <a:pt x="1239" y="57913"/>
                    <a:pt x="798" y="55746"/>
                  </a:cubicBezTo>
                  <a:cubicBezTo>
                    <a:pt x="346" y="53579"/>
                    <a:pt x="96" y="51424"/>
                    <a:pt x="48" y="49281"/>
                  </a:cubicBezTo>
                  <a:cubicBezTo>
                    <a:pt x="1" y="47149"/>
                    <a:pt x="120" y="45054"/>
                    <a:pt x="382" y="42982"/>
                  </a:cubicBezTo>
                  <a:cubicBezTo>
                    <a:pt x="667" y="40934"/>
                    <a:pt x="1048" y="38898"/>
                    <a:pt x="1489" y="36910"/>
                  </a:cubicBezTo>
                  <a:cubicBezTo>
                    <a:pt x="1894" y="35088"/>
                    <a:pt x="2310" y="33303"/>
                    <a:pt x="2727" y="31564"/>
                  </a:cubicBezTo>
                  <a:cubicBezTo>
                    <a:pt x="3132" y="29826"/>
                    <a:pt x="3525" y="28135"/>
                    <a:pt x="3894" y="26504"/>
                  </a:cubicBezTo>
                  <a:cubicBezTo>
                    <a:pt x="4632" y="23242"/>
                    <a:pt x="5204" y="20218"/>
                    <a:pt x="5561" y="17491"/>
                  </a:cubicBezTo>
                  <a:cubicBezTo>
                    <a:pt x="5906" y="14765"/>
                    <a:pt x="6073" y="12324"/>
                    <a:pt x="6120" y="10181"/>
                  </a:cubicBezTo>
                  <a:cubicBezTo>
                    <a:pt x="6168" y="8049"/>
                    <a:pt x="6168" y="6216"/>
                    <a:pt x="6168" y="4704"/>
                  </a:cubicBezTo>
                  <a:lnTo>
                    <a:pt x="6168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25"/>
            <p:cNvSpPr/>
            <p:nvPr/>
          </p:nvSpPr>
          <p:spPr>
            <a:xfrm>
              <a:off x="3961063" y="826725"/>
              <a:ext cx="208375" cy="4049050"/>
            </a:xfrm>
            <a:custGeom>
              <a:rect b="b" l="l" r="r" t="t"/>
              <a:pathLst>
                <a:path extrusionOk="0" fill="none" h="161962" w="8335">
                  <a:moveTo>
                    <a:pt x="8334" y="161961"/>
                  </a:moveTo>
                  <a:lnTo>
                    <a:pt x="8334" y="113848"/>
                  </a:lnTo>
                  <a:cubicBezTo>
                    <a:pt x="8334" y="111776"/>
                    <a:pt x="8334" y="109669"/>
                    <a:pt x="8334" y="107538"/>
                  </a:cubicBezTo>
                  <a:cubicBezTo>
                    <a:pt x="8334" y="105407"/>
                    <a:pt x="8322" y="103264"/>
                    <a:pt x="8311" y="101120"/>
                  </a:cubicBezTo>
                  <a:cubicBezTo>
                    <a:pt x="8299" y="98989"/>
                    <a:pt x="8275" y="96834"/>
                    <a:pt x="8263" y="94679"/>
                  </a:cubicBezTo>
                  <a:cubicBezTo>
                    <a:pt x="8239" y="92524"/>
                    <a:pt x="8227" y="90357"/>
                    <a:pt x="8120" y="88155"/>
                  </a:cubicBezTo>
                  <a:cubicBezTo>
                    <a:pt x="8013" y="85952"/>
                    <a:pt x="7739" y="83761"/>
                    <a:pt x="7334" y="81582"/>
                  </a:cubicBezTo>
                  <a:cubicBezTo>
                    <a:pt x="6918" y="79415"/>
                    <a:pt x="6382" y="77248"/>
                    <a:pt x="5751" y="75105"/>
                  </a:cubicBezTo>
                  <a:cubicBezTo>
                    <a:pt x="5120" y="72962"/>
                    <a:pt x="4417" y="70831"/>
                    <a:pt x="3715" y="68700"/>
                  </a:cubicBezTo>
                  <a:cubicBezTo>
                    <a:pt x="3012" y="66569"/>
                    <a:pt x="2346" y="64437"/>
                    <a:pt x="1762" y="62318"/>
                  </a:cubicBezTo>
                  <a:cubicBezTo>
                    <a:pt x="1179" y="60199"/>
                    <a:pt x="726" y="58079"/>
                    <a:pt x="429" y="55984"/>
                  </a:cubicBezTo>
                  <a:cubicBezTo>
                    <a:pt x="131" y="53888"/>
                    <a:pt x="0" y="51817"/>
                    <a:pt x="48" y="49733"/>
                  </a:cubicBezTo>
                  <a:cubicBezTo>
                    <a:pt x="95" y="47661"/>
                    <a:pt x="321" y="45590"/>
                    <a:pt x="667" y="43518"/>
                  </a:cubicBezTo>
                  <a:cubicBezTo>
                    <a:pt x="1024" y="41458"/>
                    <a:pt x="1476" y="39410"/>
                    <a:pt x="2012" y="37410"/>
                  </a:cubicBezTo>
                  <a:cubicBezTo>
                    <a:pt x="2500" y="35565"/>
                    <a:pt x="3000" y="33755"/>
                    <a:pt x="3500" y="31993"/>
                  </a:cubicBezTo>
                  <a:cubicBezTo>
                    <a:pt x="4001" y="30231"/>
                    <a:pt x="4501" y="28504"/>
                    <a:pt x="4965" y="26849"/>
                  </a:cubicBezTo>
                  <a:cubicBezTo>
                    <a:pt x="5906" y="23528"/>
                    <a:pt x="6679" y="20444"/>
                    <a:pt x="7227" y="17646"/>
                  </a:cubicBezTo>
                  <a:cubicBezTo>
                    <a:pt x="7775" y="14860"/>
                    <a:pt x="8072" y="12371"/>
                    <a:pt x="8192" y="10204"/>
                  </a:cubicBezTo>
                  <a:cubicBezTo>
                    <a:pt x="8322" y="8049"/>
                    <a:pt x="8334" y="6216"/>
                    <a:pt x="8334" y="4704"/>
                  </a:cubicBezTo>
                  <a:lnTo>
                    <a:pt x="8334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25"/>
            <p:cNvSpPr/>
            <p:nvPr/>
          </p:nvSpPr>
          <p:spPr>
            <a:xfrm>
              <a:off x="3681838" y="827025"/>
              <a:ext cx="206900" cy="4048750"/>
            </a:xfrm>
            <a:custGeom>
              <a:rect b="b" l="l" r="r" t="t"/>
              <a:pathLst>
                <a:path extrusionOk="0" fill="none" h="161950" w="8276">
                  <a:moveTo>
                    <a:pt x="8276" y="161949"/>
                  </a:moveTo>
                  <a:lnTo>
                    <a:pt x="8276" y="101025"/>
                  </a:lnTo>
                  <a:lnTo>
                    <a:pt x="8276" y="94405"/>
                  </a:lnTo>
                  <a:cubicBezTo>
                    <a:pt x="8276" y="92191"/>
                    <a:pt x="8252" y="89952"/>
                    <a:pt x="8061" y="87726"/>
                  </a:cubicBezTo>
                  <a:cubicBezTo>
                    <a:pt x="7883" y="85499"/>
                    <a:pt x="7526" y="83309"/>
                    <a:pt x="7038" y="81154"/>
                  </a:cubicBezTo>
                  <a:cubicBezTo>
                    <a:pt x="6549" y="79010"/>
                    <a:pt x="5954" y="76879"/>
                    <a:pt x="5311" y="74772"/>
                  </a:cubicBezTo>
                  <a:cubicBezTo>
                    <a:pt x="4668" y="72664"/>
                    <a:pt x="3990" y="70581"/>
                    <a:pt x="3335" y="68509"/>
                  </a:cubicBezTo>
                  <a:cubicBezTo>
                    <a:pt x="2680" y="66426"/>
                    <a:pt x="2085" y="64366"/>
                    <a:pt x="1549" y="62306"/>
                  </a:cubicBezTo>
                  <a:cubicBezTo>
                    <a:pt x="1061" y="60365"/>
                    <a:pt x="668" y="58436"/>
                    <a:pt x="394" y="56508"/>
                  </a:cubicBezTo>
                  <a:cubicBezTo>
                    <a:pt x="156" y="54698"/>
                    <a:pt x="13" y="52876"/>
                    <a:pt x="13" y="51067"/>
                  </a:cubicBezTo>
                  <a:cubicBezTo>
                    <a:pt x="1" y="49245"/>
                    <a:pt x="120" y="47423"/>
                    <a:pt x="358" y="45602"/>
                  </a:cubicBezTo>
                  <a:cubicBezTo>
                    <a:pt x="584" y="43768"/>
                    <a:pt x="906" y="41958"/>
                    <a:pt x="1275" y="40172"/>
                  </a:cubicBezTo>
                  <a:cubicBezTo>
                    <a:pt x="1656" y="38386"/>
                    <a:pt x="2085" y="36612"/>
                    <a:pt x="2549" y="34886"/>
                  </a:cubicBezTo>
                  <a:cubicBezTo>
                    <a:pt x="3489" y="31409"/>
                    <a:pt x="4442" y="28088"/>
                    <a:pt x="5287" y="24980"/>
                  </a:cubicBezTo>
                  <a:cubicBezTo>
                    <a:pt x="6145" y="21872"/>
                    <a:pt x="6835" y="18991"/>
                    <a:pt x="7323" y="16384"/>
                  </a:cubicBezTo>
                  <a:cubicBezTo>
                    <a:pt x="7811" y="13776"/>
                    <a:pt x="8073" y="11455"/>
                    <a:pt x="8169" y="9430"/>
                  </a:cubicBezTo>
                  <a:cubicBezTo>
                    <a:pt x="8264" y="7430"/>
                    <a:pt x="8276" y="5728"/>
                    <a:pt x="8276" y="4335"/>
                  </a:cubicBezTo>
                  <a:lnTo>
                    <a:pt x="8276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25"/>
            <p:cNvSpPr/>
            <p:nvPr/>
          </p:nvSpPr>
          <p:spPr>
            <a:xfrm>
              <a:off x="3441338" y="826725"/>
              <a:ext cx="180400" cy="4049050"/>
            </a:xfrm>
            <a:custGeom>
              <a:rect b="b" l="l" r="r" t="t"/>
              <a:pathLst>
                <a:path extrusionOk="0" fill="none" h="161962" w="7216">
                  <a:moveTo>
                    <a:pt x="6668" y="161961"/>
                  </a:moveTo>
                  <a:lnTo>
                    <a:pt x="6668" y="119968"/>
                  </a:lnTo>
                  <a:lnTo>
                    <a:pt x="6668" y="113848"/>
                  </a:lnTo>
                  <a:cubicBezTo>
                    <a:pt x="6668" y="111776"/>
                    <a:pt x="6668" y="109657"/>
                    <a:pt x="6692" y="107490"/>
                  </a:cubicBezTo>
                  <a:cubicBezTo>
                    <a:pt x="6728" y="105323"/>
                    <a:pt x="6787" y="103109"/>
                    <a:pt x="6871" y="100858"/>
                  </a:cubicBezTo>
                  <a:cubicBezTo>
                    <a:pt x="6966" y="98596"/>
                    <a:pt x="7049" y="96334"/>
                    <a:pt x="7133" y="94048"/>
                  </a:cubicBezTo>
                  <a:cubicBezTo>
                    <a:pt x="7204" y="91786"/>
                    <a:pt x="7216" y="89500"/>
                    <a:pt x="7144" y="87262"/>
                  </a:cubicBezTo>
                  <a:cubicBezTo>
                    <a:pt x="6978" y="85047"/>
                    <a:pt x="6668" y="82868"/>
                    <a:pt x="6228" y="80749"/>
                  </a:cubicBezTo>
                  <a:cubicBezTo>
                    <a:pt x="5775" y="78630"/>
                    <a:pt x="5228" y="76534"/>
                    <a:pt x="4632" y="74474"/>
                  </a:cubicBezTo>
                  <a:cubicBezTo>
                    <a:pt x="4037" y="72414"/>
                    <a:pt x="3430" y="70355"/>
                    <a:pt x="2822" y="68307"/>
                  </a:cubicBezTo>
                  <a:cubicBezTo>
                    <a:pt x="2251" y="66259"/>
                    <a:pt x="1727" y="64211"/>
                    <a:pt x="1251" y="62163"/>
                  </a:cubicBezTo>
                  <a:cubicBezTo>
                    <a:pt x="858" y="60223"/>
                    <a:pt x="536" y="58282"/>
                    <a:pt x="322" y="56329"/>
                  </a:cubicBezTo>
                  <a:cubicBezTo>
                    <a:pt x="96" y="54388"/>
                    <a:pt x="1" y="52436"/>
                    <a:pt x="13" y="50495"/>
                  </a:cubicBezTo>
                  <a:cubicBezTo>
                    <a:pt x="13" y="48542"/>
                    <a:pt x="132" y="46614"/>
                    <a:pt x="346" y="44685"/>
                  </a:cubicBezTo>
                  <a:cubicBezTo>
                    <a:pt x="584" y="42601"/>
                    <a:pt x="906" y="40542"/>
                    <a:pt x="1298" y="38506"/>
                  </a:cubicBezTo>
                  <a:cubicBezTo>
                    <a:pt x="1691" y="36470"/>
                    <a:pt x="2120" y="34469"/>
                    <a:pt x="2572" y="32517"/>
                  </a:cubicBezTo>
                  <a:cubicBezTo>
                    <a:pt x="3037" y="30564"/>
                    <a:pt x="3489" y="28671"/>
                    <a:pt x="3918" y="26837"/>
                  </a:cubicBezTo>
                  <a:cubicBezTo>
                    <a:pt x="4358" y="24992"/>
                    <a:pt x="4763" y="23230"/>
                    <a:pt x="5108" y="21539"/>
                  </a:cubicBezTo>
                  <a:cubicBezTo>
                    <a:pt x="5787" y="18170"/>
                    <a:pt x="6251" y="15122"/>
                    <a:pt x="6454" y="12467"/>
                  </a:cubicBezTo>
                  <a:cubicBezTo>
                    <a:pt x="6656" y="9812"/>
                    <a:pt x="6668" y="7561"/>
                    <a:pt x="6668" y="5728"/>
                  </a:cubicBezTo>
                  <a:lnTo>
                    <a:pt x="6668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25"/>
            <p:cNvSpPr/>
            <p:nvPr/>
          </p:nvSpPr>
          <p:spPr>
            <a:xfrm>
              <a:off x="3219888" y="827025"/>
              <a:ext cx="177125" cy="4048750"/>
            </a:xfrm>
            <a:custGeom>
              <a:rect b="b" l="l" r="r" t="t"/>
              <a:pathLst>
                <a:path extrusionOk="0" fill="none" h="161950" w="7085">
                  <a:moveTo>
                    <a:pt x="4299" y="161949"/>
                  </a:moveTo>
                  <a:lnTo>
                    <a:pt x="4299" y="125826"/>
                  </a:lnTo>
                  <a:cubicBezTo>
                    <a:pt x="4299" y="123909"/>
                    <a:pt x="4299" y="121956"/>
                    <a:pt x="4322" y="119932"/>
                  </a:cubicBezTo>
                  <a:cubicBezTo>
                    <a:pt x="4346" y="117908"/>
                    <a:pt x="4441" y="115789"/>
                    <a:pt x="4620" y="113574"/>
                  </a:cubicBezTo>
                  <a:cubicBezTo>
                    <a:pt x="4811" y="111360"/>
                    <a:pt x="5061" y="109062"/>
                    <a:pt x="5358" y="106716"/>
                  </a:cubicBezTo>
                  <a:cubicBezTo>
                    <a:pt x="5656" y="104371"/>
                    <a:pt x="5954" y="102001"/>
                    <a:pt x="6227" y="99632"/>
                  </a:cubicBezTo>
                  <a:cubicBezTo>
                    <a:pt x="6513" y="97263"/>
                    <a:pt x="6739" y="94893"/>
                    <a:pt x="6894" y="92572"/>
                  </a:cubicBezTo>
                  <a:cubicBezTo>
                    <a:pt x="7037" y="90250"/>
                    <a:pt x="7085" y="87964"/>
                    <a:pt x="7001" y="85737"/>
                  </a:cubicBezTo>
                  <a:cubicBezTo>
                    <a:pt x="6858" y="83547"/>
                    <a:pt x="6573" y="81415"/>
                    <a:pt x="6132" y="79356"/>
                  </a:cubicBezTo>
                  <a:cubicBezTo>
                    <a:pt x="5692" y="77296"/>
                    <a:pt x="5144" y="75284"/>
                    <a:pt x="4561" y="73307"/>
                  </a:cubicBezTo>
                  <a:cubicBezTo>
                    <a:pt x="3965" y="71343"/>
                    <a:pt x="3358" y="69378"/>
                    <a:pt x="2787" y="67426"/>
                  </a:cubicBezTo>
                  <a:cubicBezTo>
                    <a:pt x="2203" y="65473"/>
                    <a:pt x="1691" y="63509"/>
                    <a:pt x="1227" y="61544"/>
                  </a:cubicBezTo>
                  <a:cubicBezTo>
                    <a:pt x="834" y="59532"/>
                    <a:pt x="512" y="57508"/>
                    <a:pt x="262" y="55484"/>
                  </a:cubicBezTo>
                  <a:cubicBezTo>
                    <a:pt x="120" y="53698"/>
                    <a:pt x="24" y="51888"/>
                    <a:pt x="12" y="50090"/>
                  </a:cubicBezTo>
                  <a:cubicBezTo>
                    <a:pt x="0" y="48280"/>
                    <a:pt x="72" y="46471"/>
                    <a:pt x="215" y="44685"/>
                  </a:cubicBezTo>
                  <a:cubicBezTo>
                    <a:pt x="370" y="42887"/>
                    <a:pt x="560" y="41113"/>
                    <a:pt x="786" y="39363"/>
                  </a:cubicBezTo>
                  <a:cubicBezTo>
                    <a:pt x="1012" y="37612"/>
                    <a:pt x="1263" y="35898"/>
                    <a:pt x="1536" y="34207"/>
                  </a:cubicBezTo>
                  <a:cubicBezTo>
                    <a:pt x="2096" y="30814"/>
                    <a:pt x="2656" y="27576"/>
                    <a:pt x="3132" y="24539"/>
                  </a:cubicBezTo>
                  <a:cubicBezTo>
                    <a:pt x="3608" y="21503"/>
                    <a:pt x="3953" y="18682"/>
                    <a:pt x="4120" y="16134"/>
                  </a:cubicBezTo>
                  <a:cubicBezTo>
                    <a:pt x="4287" y="13574"/>
                    <a:pt x="4299" y="11300"/>
                    <a:pt x="4299" y="9335"/>
                  </a:cubicBezTo>
                  <a:cubicBezTo>
                    <a:pt x="4299" y="7359"/>
                    <a:pt x="4299" y="5668"/>
                    <a:pt x="4299" y="4287"/>
                  </a:cubicBezTo>
                  <a:lnTo>
                    <a:pt x="4299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25"/>
            <p:cNvSpPr/>
            <p:nvPr/>
          </p:nvSpPr>
          <p:spPr>
            <a:xfrm>
              <a:off x="2999613" y="827025"/>
              <a:ext cx="195600" cy="4048750"/>
            </a:xfrm>
            <a:custGeom>
              <a:rect b="b" l="l" r="r" t="t"/>
              <a:pathLst>
                <a:path extrusionOk="0" fill="none" h="161950" w="7824">
                  <a:moveTo>
                    <a:pt x="1882" y="161949"/>
                  </a:moveTo>
                  <a:lnTo>
                    <a:pt x="1882" y="141506"/>
                  </a:lnTo>
                  <a:lnTo>
                    <a:pt x="1882" y="131398"/>
                  </a:lnTo>
                  <a:cubicBezTo>
                    <a:pt x="1882" y="129588"/>
                    <a:pt x="1882" y="127719"/>
                    <a:pt x="1942" y="125766"/>
                  </a:cubicBezTo>
                  <a:cubicBezTo>
                    <a:pt x="2013" y="123814"/>
                    <a:pt x="2156" y="121754"/>
                    <a:pt x="2430" y="119551"/>
                  </a:cubicBezTo>
                  <a:cubicBezTo>
                    <a:pt x="2715" y="117348"/>
                    <a:pt x="3108" y="115027"/>
                    <a:pt x="3608" y="112622"/>
                  </a:cubicBezTo>
                  <a:cubicBezTo>
                    <a:pt x="4097" y="110205"/>
                    <a:pt x="4632" y="107728"/>
                    <a:pt x="5180" y="105228"/>
                  </a:cubicBezTo>
                  <a:cubicBezTo>
                    <a:pt x="5716" y="102728"/>
                    <a:pt x="6228" y="100227"/>
                    <a:pt x="6645" y="97763"/>
                  </a:cubicBezTo>
                  <a:cubicBezTo>
                    <a:pt x="7073" y="95298"/>
                    <a:pt x="7395" y="92881"/>
                    <a:pt x="7585" y="90536"/>
                  </a:cubicBezTo>
                  <a:cubicBezTo>
                    <a:pt x="7776" y="88190"/>
                    <a:pt x="7823" y="85916"/>
                    <a:pt x="7704" y="83725"/>
                  </a:cubicBezTo>
                  <a:cubicBezTo>
                    <a:pt x="7561" y="81558"/>
                    <a:pt x="7252" y="79475"/>
                    <a:pt x="6823" y="77475"/>
                  </a:cubicBezTo>
                  <a:cubicBezTo>
                    <a:pt x="6359" y="75486"/>
                    <a:pt x="5799" y="73545"/>
                    <a:pt x="5180" y="71664"/>
                  </a:cubicBezTo>
                  <a:cubicBezTo>
                    <a:pt x="4561" y="69783"/>
                    <a:pt x="3930" y="67926"/>
                    <a:pt x="3311" y="66080"/>
                  </a:cubicBezTo>
                  <a:cubicBezTo>
                    <a:pt x="2692" y="64235"/>
                    <a:pt x="2120" y="62389"/>
                    <a:pt x="1632" y="60508"/>
                  </a:cubicBezTo>
                  <a:cubicBezTo>
                    <a:pt x="1156" y="58639"/>
                    <a:pt x="763" y="56722"/>
                    <a:pt x="465" y="54793"/>
                  </a:cubicBezTo>
                  <a:cubicBezTo>
                    <a:pt x="227" y="52805"/>
                    <a:pt x="84" y="50805"/>
                    <a:pt x="13" y="48792"/>
                  </a:cubicBezTo>
                  <a:cubicBezTo>
                    <a:pt x="1" y="46578"/>
                    <a:pt x="60" y="44375"/>
                    <a:pt x="191" y="42184"/>
                  </a:cubicBezTo>
                  <a:cubicBezTo>
                    <a:pt x="310" y="39994"/>
                    <a:pt x="489" y="37839"/>
                    <a:pt x="679" y="35731"/>
                  </a:cubicBezTo>
                  <a:cubicBezTo>
                    <a:pt x="870" y="33636"/>
                    <a:pt x="1072" y="31576"/>
                    <a:pt x="1251" y="29588"/>
                  </a:cubicBezTo>
                  <a:cubicBezTo>
                    <a:pt x="1430" y="27599"/>
                    <a:pt x="1584" y="25682"/>
                    <a:pt x="1680" y="23849"/>
                  </a:cubicBezTo>
                  <a:cubicBezTo>
                    <a:pt x="1858" y="20170"/>
                    <a:pt x="1894" y="16848"/>
                    <a:pt x="1882" y="13931"/>
                  </a:cubicBezTo>
                  <a:lnTo>
                    <a:pt x="1882" y="6466"/>
                  </a:lnTo>
                  <a:lnTo>
                    <a:pt x="1882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25"/>
            <p:cNvSpPr/>
            <p:nvPr/>
          </p:nvSpPr>
          <p:spPr>
            <a:xfrm>
              <a:off x="2765963" y="827025"/>
              <a:ext cx="227125" cy="4048750"/>
            </a:xfrm>
            <a:custGeom>
              <a:rect b="b" l="l" r="r" t="t"/>
              <a:pathLst>
                <a:path extrusionOk="0" fill="none" h="161950" w="9085">
                  <a:moveTo>
                    <a:pt x="0" y="161949"/>
                  </a:moveTo>
                  <a:lnTo>
                    <a:pt x="0" y="141506"/>
                  </a:lnTo>
                  <a:cubicBezTo>
                    <a:pt x="0" y="138399"/>
                    <a:pt x="0" y="135005"/>
                    <a:pt x="48" y="131362"/>
                  </a:cubicBezTo>
                  <a:cubicBezTo>
                    <a:pt x="72" y="129540"/>
                    <a:pt x="179" y="127612"/>
                    <a:pt x="393" y="125552"/>
                  </a:cubicBezTo>
                  <a:cubicBezTo>
                    <a:pt x="620" y="123492"/>
                    <a:pt x="977" y="121289"/>
                    <a:pt x="1513" y="118920"/>
                  </a:cubicBezTo>
                  <a:cubicBezTo>
                    <a:pt x="2036" y="116563"/>
                    <a:pt x="2703" y="114062"/>
                    <a:pt x="3453" y="111491"/>
                  </a:cubicBezTo>
                  <a:cubicBezTo>
                    <a:pt x="4203" y="108907"/>
                    <a:pt x="4989" y="106276"/>
                    <a:pt x="5751" y="103633"/>
                  </a:cubicBezTo>
                  <a:cubicBezTo>
                    <a:pt x="6501" y="101001"/>
                    <a:pt x="7180" y="98382"/>
                    <a:pt x="7728" y="95846"/>
                  </a:cubicBezTo>
                  <a:cubicBezTo>
                    <a:pt x="8275" y="93298"/>
                    <a:pt x="8668" y="90833"/>
                    <a:pt x="8871" y="88488"/>
                  </a:cubicBezTo>
                  <a:cubicBezTo>
                    <a:pt x="9073" y="86130"/>
                    <a:pt x="9085" y="83892"/>
                    <a:pt x="8906" y="81761"/>
                  </a:cubicBezTo>
                  <a:cubicBezTo>
                    <a:pt x="8716" y="79641"/>
                    <a:pt x="8359" y="77617"/>
                    <a:pt x="7859" y="75689"/>
                  </a:cubicBezTo>
                  <a:cubicBezTo>
                    <a:pt x="7370" y="73760"/>
                    <a:pt x="6763" y="71902"/>
                    <a:pt x="6096" y="70105"/>
                  </a:cubicBezTo>
                  <a:cubicBezTo>
                    <a:pt x="5430" y="68295"/>
                    <a:pt x="4727" y="66533"/>
                    <a:pt x="4037" y="64771"/>
                  </a:cubicBezTo>
                  <a:cubicBezTo>
                    <a:pt x="3358" y="62997"/>
                    <a:pt x="2727" y="61223"/>
                    <a:pt x="2179" y="59425"/>
                  </a:cubicBezTo>
                  <a:cubicBezTo>
                    <a:pt x="1632" y="57615"/>
                    <a:pt x="1191" y="55769"/>
                    <a:pt x="834" y="53900"/>
                  </a:cubicBezTo>
                  <a:cubicBezTo>
                    <a:pt x="560" y="51971"/>
                    <a:pt x="346" y="50019"/>
                    <a:pt x="239" y="48030"/>
                  </a:cubicBezTo>
                  <a:cubicBezTo>
                    <a:pt x="143" y="46030"/>
                    <a:pt x="108" y="44018"/>
                    <a:pt x="119" y="42018"/>
                  </a:cubicBezTo>
                  <a:cubicBezTo>
                    <a:pt x="119" y="40018"/>
                    <a:pt x="143" y="38053"/>
                    <a:pt x="155" y="36136"/>
                  </a:cubicBezTo>
                  <a:cubicBezTo>
                    <a:pt x="179" y="34231"/>
                    <a:pt x="179" y="32362"/>
                    <a:pt x="155" y="30552"/>
                  </a:cubicBezTo>
                  <a:cubicBezTo>
                    <a:pt x="119" y="26933"/>
                    <a:pt x="60" y="23527"/>
                    <a:pt x="24" y="20420"/>
                  </a:cubicBezTo>
                  <a:cubicBezTo>
                    <a:pt x="0" y="17324"/>
                    <a:pt x="0" y="14491"/>
                    <a:pt x="0" y="11990"/>
                  </a:cubicBezTo>
                  <a:lnTo>
                    <a:pt x="0" y="5549"/>
                  </a:ln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25"/>
            <p:cNvSpPr/>
            <p:nvPr/>
          </p:nvSpPr>
          <p:spPr>
            <a:xfrm>
              <a:off x="2485263" y="826725"/>
              <a:ext cx="284000" cy="4049050"/>
            </a:xfrm>
            <a:custGeom>
              <a:rect b="b" l="l" r="r" t="t"/>
              <a:pathLst>
                <a:path extrusionOk="0" fill="none" h="161962" w="11360">
                  <a:moveTo>
                    <a:pt x="1" y="161961"/>
                  </a:moveTo>
                  <a:lnTo>
                    <a:pt x="1" y="149960"/>
                  </a:lnTo>
                  <a:lnTo>
                    <a:pt x="1" y="141518"/>
                  </a:lnTo>
                  <a:cubicBezTo>
                    <a:pt x="1" y="138411"/>
                    <a:pt x="1" y="135017"/>
                    <a:pt x="132" y="131326"/>
                  </a:cubicBezTo>
                  <a:cubicBezTo>
                    <a:pt x="203" y="129481"/>
                    <a:pt x="370" y="127505"/>
                    <a:pt x="679" y="125385"/>
                  </a:cubicBezTo>
                  <a:cubicBezTo>
                    <a:pt x="1001" y="123278"/>
                    <a:pt x="1489" y="120980"/>
                    <a:pt x="2156" y="118527"/>
                  </a:cubicBezTo>
                  <a:cubicBezTo>
                    <a:pt x="2823" y="116075"/>
                    <a:pt x="3656" y="113479"/>
                    <a:pt x="4585" y="110788"/>
                  </a:cubicBezTo>
                  <a:cubicBezTo>
                    <a:pt x="5513" y="108097"/>
                    <a:pt x="6490" y="105335"/>
                    <a:pt x="7418" y="102585"/>
                  </a:cubicBezTo>
                  <a:cubicBezTo>
                    <a:pt x="8359" y="99835"/>
                    <a:pt x="9192" y="97120"/>
                    <a:pt x="9847" y="94512"/>
                  </a:cubicBezTo>
                  <a:cubicBezTo>
                    <a:pt x="10502" y="91893"/>
                    <a:pt x="10955" y="89393"/>
                    <a:pt x="11157" y="87047"/>
                  </a:cubicBezTo>
                  <a:cubicBezTo>
                    <a:pt x="11359" y="84702"/>
                    <a:pt x="11312" y="82499"/>
                    <a:pt x="11038" y="80439"/>
                  </a:cubicBezTo>
                  <a:cubicBezTo>
                    <a:pt x="10776" y="78368"/>
                    <a:pt x="10312" y="76427"/>
                    <a:pt x="9716" y="74570"/>
                  </a:cubicBezTo>
                  <a:cubicBezTo>
                    <a:pt x="9109" y="72724"/>
                    <a:pt x="8419" y="70926"/>
                    <a:pt x="7704" y="69164"/>
                  </a:cubicBezTo>
                  <a:cubicBezTo>
                    <a:pt x="7002" y="67390"/>
                    <a:pt x="6299" y="65640"/>
                    <a:pt x="5644" y="63902"/>
                  </a:cubicBezTo>
                  <a:cubicBezTo>
                    <a:pt x="4990" y="62151"/>
                    <a:pt x="4382" y="60389"/>
                    <a:pt x="3847" y="58591"/>
                  </a:cubicBezTo>
                  <a:cubicBezTo>
                    <a:pt x="3323" y="56805"/>
                    <a:pt x="2882" y="54972"/>
                    <a:pt x="2513" y="53114"/>
                  </a:cubicBezTo>
                  <a:cubicBezTo>
                    <a:pt x="2227" y="51198"/>
                    <a:pt x="2025" y="49245"/>
                    <a:pt x="1858" y="47280"/>
                  </a:cubicBezTo>
                  <a:cubicBezTo>
                    <a:pt x="1763" y="45256"/>
                    <a:pt x="1703" y="43256"/>
                    <a:pt x="1632" y="41268"/>
                  </a:cubicBezTo>
                  <a:cubicBezTo>
                    <a:pt x="1561" y="39291"/>
                    <a:pt x="1489" y="37363"/>
                    <a:pt x="1394" y="35493"/>
                  </a:cubicBezTo>
                  <a:cubicBezTo>
                    <a:pt x="1287" y="33624"/>
                    <a:pt x="1168" y="31826"/>
                    <a:pt x="1049" y="30076"/>
                  </a:cubicBezTo>
                  <a:cubicBezTo>
                    <a:pt x="787" y="26587"/>
                    <a:pt x="537" y="23313"/>
                    <a:pt x="358" y="20289"/>
                  </a:cubicBezTo>
                  <a:cubicBezTo>
                    <a:pt x="168" y="17265"/>
                    <a:pt x="72" y="14479"/>
                    <a:pt x="37" y="11990"/>
                  </a:cubicBezTo>
                  <a:cubicBezTo>
                    <a:pt x="1" y="9502"/>
                    <a:pt x="1" y="7335"/>
                    <a:pt x="1" y="5561"/>
                  </a:cubicBez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25"/>
            <p:cNvSpPr/>
            <p:nvPr/>
          </p:nvSpPr>
          <p:spPr>
            <a:xfrm>
              <a:off x="2204288" y="827025"/>
              <a:ext cx="287250" cy="4048750"/>
            </a:xfrm>
            <a:custGeom>
              <a:rect b="b" l="l" r="r" t="t"/>
              <a:pathLst>
                <a:path extrusionOk="0" fill="none" h="161950" w="11490">
                  <a:moveTo>
                    <a:pt x="0" y="161949"/>
                  </a:moveTo>
                  <a:lnTo>
                    <a:pt x="0" y="149948"/>
                  </a:lnTo>
                  <a:lnTo>
                    <a:pt x="0" y="141506"/>
                  </a:lnTo>
                  <a:cubicBezTo>
                    <a:pt x="0" y="138399"/>
                    <a:pt x="12" y="135005"/>
                    <a:pt x="143" y="131326"/>
                  </a:cubicBezTo>
                  <a:cubicBezTo>
                    <a:pt x="203" y="129481"/>
                    <a:pt x="369" y="127516"/>
                    <a:pt x="655" y="125433"/>
                  </a:cubicBezTo>
                  <a:cubicBezTo>
                    <a:pt x="929" y="123337"/>
                    <a:pt x="1393" y="121087"/>
                    <a:pt x="2012" y="118658"/>
                  </a:cubicBezTo>
                  <a:cubicBezTo>
                    <a:pt x="2644" y="116241"/>
                    <a:pt x="3441" y="113658"/>
                    <a:pt x="4382" y="110967"/>
                  </a:cubicBezTo>
                  <a:cubicBezTo>
                    <a:pt x="5311" y="108276"/>
                    <a:pt x="6311" y="105502"/>
                    <a:pt x="7287" y="102716"/>
                  </a:cubicBezTo>
                  <a:cubicBezTo>
                    <a:pt x="8275" y="99942"/>
                    <a:pt x="9168" y="97191"/>
                    <a:pt x="9883" y="94536"/>
                  </a:cubicBezTo>
                  <a:cubicBezTo>
                    <a:pt x="10597" y="91881"/>
                    <a:pt x="11085" y="89357"/>
                    <a:pt x="11287" y="87011"/>
                  </a:cubicBezTo>
                  <a:cubicBezTo>
                    <a:pt x="11490" y="84654"/>
                    <a:pt x="11407" y="82475"/>
                    <a:pt x="11085" y="80451"/>
                  </a:cubicBezTo>
                  <a:cubicBezTo>
                    <a:pt x="10764" y="78427"/>
                    <a:pt x="10240" y="76510"/>
                    <a:pt x="9668" y="74641"/>
                  </a:cubicBezTo>
                  <a:cubicBezTo>
                    <a:pt x="9097" y="72783"/>
                    <a:pt x="8501" y="70962"/>
                    <a:pt x="7894" y="69164"/>
                  </a:cubicBezTo>
                  <a:cubicBezTo>
                    <a:pt x="7299" y="67366"/>
                    <a:pt x="6704" y="65580"/>
                    <a:pt x="6168" y="63782"/>
                  </a:cubicBezTo>
                  <a:cubicBezTo>
                    <a:pt x="5620" y="61985"/>
                    <a:pt x="5120" y="60175"/>
                    <a:pt x="4703" y="58329"/>
                  </a:cubicBezTo>
                  <a:cubicBezTo>
                    <a:pt x="4287" y="56484"/>
                    <a:pt x="3953" y="54591"/>
                    <a:pt x="3739" y="52650"/>
                  </a:cubicBezTo>
                  <a:cubicBezTo>
                    <a:pt x="3513" y="50697"/>
                    <a:pt x="3394" y="48685"/>
                    <a:pt x="3298" y="46685"/>
                  </a:cubicBezTo>
                  <a:cubicBezTo>
                    <a:pt x="3275" y="44625"/>
                    <a:pt x="3227" y="42601"/>
                    <a:pt x="3144" y="40637"/>
                  </a:cubicBezTo>
                  <a:cubicBezTo>
                    <a:pt x="3060" y="38672"/>
                    <a:pt x="2941" y="36767"/>
                    <a:pt x="2774" y="34934"/>
                  </a:cubicBezTo>
                  <a:cubicBezTo>
                    <a:pt x="2620" y="33088"/>
                    <a:pt x="2429" y="31314"/>
                    <a:pt x="2227" y="29600"/>
                  </a:cubicBezTo>
                  <a:cubicBezTo>
                    <a:pt x="1810" y="26171"/>
                    <a:pt x="1393" y="22968"/>
                    <a:pt x="1024" y="20003"/>
                  </a:cubicBezTo>
                  <a:cubicBezTo>
                    <a:pt x="667" y="17050"/>
                    <a:pt x="405" y="14336"/>
                    <a:pt x="250" y="11895"/>
                  </a:cubicBezTo>
                  <a:cubicBezTo>
                    <a:pt x="96" y="9466"/>
                    <a:pt x="36" y="7323"/>
                    <a:pt x="12" y="5549"/>
                  </a:cubicBezTo>
                  <a:cubicBezTo>
                    <a:pt x="12" y="2001"/>
                    <a:pt x="12" y="1"/>
                    <a:pt x="12" y="1"/>
                  </a:cubicBez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25"/>
            <p:cNvSpPr/>
            <p:nvPr/>
          </p:nvSpPr>
          <p:spPr>
            <a:xfrm>
              <a:off x="1923588" y="827025"/>
              <a:ext cx="216125" cy="4048750"/>
            </a:xfrm>
            <a:custGeom>
              <a:rect b="b" l="l" r="r" t="t"/>
              <a:pathLst>
                <a:path extrusionOk="0" fill="none" h="161950" w="8645">
                  <a:moveTo>
                    <a:pt x="1" y="161949"/>
                  </a:moveTo>
                  <a:lnTo>
                    <a:pt x="1" y="149948"/>
                  </a:lnTo>
                  <a:lnTo>
                    <a:pt x="1" y="141506"/>
                  </a:lnTo>
                  <a:cubicBezTo>
                    <a:pt x="1" y="138399"/>
                    <a:pt x="1" y="135005"/>
                    <a:pt x="60" y="131362"/>
                  </a:cubicBezTo>
                  <a:cubicBezTo>
                    <a:pt x="84" y="129552"/>
                    <a:pt x="179" y="127635"/>
                    <a:pt x="346" y="125635"/>
                  </a:cubicBezTo>
                  <a:cubicBezTo>
                    <a:pt x="501" y="123623"/>
                    <a:pt x="775" y="121492"/>
                    <a:pt x="1179" y="119242"/>
                  </a:cubicBezTo>
                  <a:cubicBezTo>
                    <a:pt x="1584" y="116979"/>
                    <a:pt x="2120" y="114586"/>
                    <a:pt x="2799" y="112062"/>
                  </a:cubicBezTo>
                  <a:cubicBezTo>
                    <a:pt x="3477" y="109526"/>
                    <a:pt x="4251" y="106907"/>
                    <a:pt x="5049" y="104252"/>
                  </a:cubicBezTo>
                  <a:cubicBezTo>
                    <a:pt x="5835" y="101597"/>
                    <a:pt x="6585" y="98941"/>
                    <a:pt x="7192" y="96358"/>
                  </a:cubicBezTo>
                  <a:cubicBezTo>
                    <a:pt x="7811" y="93762"/>
                    <a:pt x="8240" y="91274"/>
                    <a:pt x="8442" y="88928"/>
                  </a:cubicBezTo>
                  <a:cubicBezTo>
                    <a:pt x="8645" y="86571"/>
                    <a:pt x="8621" y="84356"/>
                    <a:pt x="8395" y="82261"/>
                  </a:cubicBezTo>
                  <a:cubicBezTo>
                    <a:pt x="8180" y="80165"/>
                    <a:pt x="7883" y="78129"/>
                    <a:pt x="7537" y="76141"/>
                  </a:cubicBezTo>
                  <a:cubicBezTo>
                    <a:pt x="7192" y="74165"/>
                    <a:pt x="6835" y="72212"/>
                    <a:pt x="6466" y="70283"/>
                  </a:cubicBezTo>
                  <a:cubicBezTo>
                    <a:pt x="6109" y="68342"/>
                    <a:pt x="5763" y="66426"/>
                    <a:pt x="5466" y="64485"/>
                  </a:cubicBezTo>
                  <a:cubicBezTo>
                    <a:pt x="5156" y="62556"/>
                    <a:pt x="4906" y="60603"/>
                    <a:pt x="4728" y="58603"/>
                  </a:cubicBezTo>
                  <a:cubicBezTo>
                    <a:pt x="4549" y="56615"/>
                    <a:pt x="4466" y="54579"/>
                    <a:pt x="4466" y="52495"/>
                  </a:cubicBezTo>
                  <a:cubicBezTo>
                    <a:pt x="4477" y="50400"/>
                    <a:pt x="4525" y="48280"/>
                    <a:pt x="4525" y="46209"/>
                  </a:cubicBezTo>
                  <a:cubicBezTo>
                    <a:pt x="4561" y="43935"/>
                    <a:pt x="4513" y="41744"/>
                    <a:pt x="4394" y="39648"/>
                  </a:cubicBezTo>
                  <a:cubicBezTo>
                    <a:pt x="4275" y="37541"/>
                    <a:pt x="4073" y="35517"/>
                    <a:pt x="3835" y="33576"/>
                  </a:cubicBezTo>
                  <a:cubicBezTo>
                    <a:pt x="3585" y="31624"/>
                    <a:pt x="3311" y="29754"/>
                    <a:pt x="3013" y="27957"/>
                  </a:cubicBezTo>
                  <a:cubicBezTo>
                    <a:pt x="2715" y="26159"/>
                    <a:pt x="2418" y="24432"/>
                    <a:pt x="2132" y="22765"/>
                  </a:cubicBezTo>
                  <a:cubicBezTo>
                    <a:pt x="1549" y="19455"/>
                    <a:pt x="1060" y="16396"/>
                    <a:pt x="715" y="13657"/>
                  </a:cubicBezTo>
                  <a:cubicBezTo>
                    <a:pt x="370" y="10907"/>
                    <a:pt x="167" y="8478"/>
                    <a:pt x="60" y="6454"/>
                  </a:cubicBezTo>
                  <a:cubicBezTo>
                    <a:pt x="1" y="2346"/>
                    <a:pt x="1" y="1"/>
                    <a:pt x="1" y="1"/>
                  </a:cubicBez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25"/>
            <p:cNvSpPr/>
            <p:nvPr/>
          </p:nvSpPr>
          <p:spPr>
            <a:xfrm>
              <a:off x="1642913" y="826725"/>
              <a:ext cx="129200" cy="4049050"/>
            </a:xfrm>
            <a:custGeom>
              <a:rect b="b" l="l" r="r" t="t"/>
              <a:pathLst>
                <a:path extrusionOk="0" fill="none" h="161962" w="5168">
                  <a:moveTo>
                    <a:pt x="0" y="161961"/>
                  </a:moveTo>
                  <a:lnTo>
                    <a:pt x="0" y="141518"/>
                  </a:lnTo>
                  <a:cubicBezTo>
                    <a:pt x="0" y="138411"/>
                    <a:pt x="0" y="135017"/>
                    <a:pt x="0" y="131410"/>
                  </a:cubicBezTo>
                  <a:cubicBezTo>
                    <a:pt x="12" y="129600"/>
                    <a:pt x="24" y="127731"/>
                    <a:pt x="72" y="125802"/>
                  </a:cubicBezTo>
                  <a:cubicBezTo>
                    <a:pt x="119" y="123861"/>
                    <a:pt x="214" y="121861"/>
                    <a:pt x="357" y="119777"/>
                  </a:cubicBezTo>
                  <a:cubicBezTo>
                    <a:pt x="512" y="117682"/>
                    <a:pt x="726" y="115503"/>
                    <a:pt x="1024" y="113241"/>
                  </a:cubicBezTo>
                  <a:cubicBezTo>
                    <a:pt x="1334" y="110979"/>
                    <a:pt x="1703" y="108633"/>
                    <a:pt x="2108" y="106228"/>
                  </a:cubicBezTo>
                  <a:cubicBezTo>
                    <a:pt x="2512" y="103823"/>
                    <a:pt x="2929" y="101382"/>
                    <a:pt x="3310" y="98953"/>
                  </a:cubicBezTo>
                  <a:cubicBezTo>
                    <a:pt x="3679" y="96525"/>
                    <a:pt x="3953" y="94131"/>
                    <a:pt x="4108" y="91810"/>
                  </a:cubicBezTo>
                  <a:cubicBezTo>
                    <a:pt x="4274" y="89488"/>
                    <a:pt x="4286" y="87250"/>
                    <a:pt x="4203" y="85059"/>
                  </a:cubicBezTo>
                  <a:cubicBezTo>
                    <a:pt x="4120" y="82880"/>
                    <a:pt x="4024" y="80713"/>
                    <a:pt x="3941" y="78570"/>
                  </a:cubicBezTo>
                  <a:cubicBezTo>
                    <a:pt x="3846" y="76415"/>
                    <a:pt x="3774" y="74284"/>
                    <a:pt x="3727" y="72153"/>
                  </a:cubicBezTo>
                  <a:cubicBezTo>
                    <a:pt x="3679" y="70021"/>
                    <a:pt x="3667" y="67890"/>
                    <a:pt x="3703" y="65735"/>
                  </a:cubicBezTo>
                  <a:cubicBezTo>
                    <a:pt x="3739" y="63592"/>
                    <a:pt x="3846" y="61401"/>
                    <a:pt x="4024" y="59187"/>
                  </a:cubicBezTo>
                  <a:cubicBezTo>
                    <a:pt x="4203" y="56972"/>
                    <a:pt x="4441" y="54734"/>
                    <a:pt x="4679" y="52507"/>
                  </a:cubicBezTo>
                  <a:cubicBezTo>
                    <a:pt x="4858" y="50555"/>
                    <a:pt x="5013" y="48638"/>
                    <a:pt x="5096" y="46780"/>
                  </a:cubicBezTo>
                  <a:cubicBezTo>
                    <a:pt x="5167" y="44935"/>
                    <a:pt x="5167" y="43137"/>
                    <a:pt x="5072" y="41411"/>
                  </a:cubicBezTo>
                  <a:cubicBezTo>
                    <a:pt x="4894" y="37958"/>
                    <a:pt x="4513" y="34707"/>
                    <a:pt x="4024" y="31671"/>
                  </a:cubicBezTo>
                  <a:cubicBezTo>
                    <a:pt x="3524" y="28623"/>
                    <a:pt x="2977" y="25766"/>
                    <a:pt x="2465" y="23087"/>
                  </a:cubicBezTo>
                  <a:cubicBezTo>
                    <a:pt x="1941" y="20408"/>
                    <a:pt x="1477" y="17896"/>
                    <a:pt x="1107" y="15574"/>
                  </a:cubicBezTo>
                  <a:cubicBezTo>
                    <a:pt x="738" y="13252"/>
                    <a:pt x="464" y="11133"/>
                    <a:pt x="298" y="9228"/>
                  </a:cubicBezTo>
                  <a:cubicBezTo>
                    <a:pt x="131" y="7335"/>
                    <a:pt x="48" y="5668"/>
                    <a:pt x="24" y="4299"/>
                  </a:cubicBezTo>
                  <a:cubicBezTo>
                    <a:pt x="0" y="1537"/>
                    <a:pt x="0" y="1"/>
                    <a:pt x="0" y="1"/>
                  </a:cubicBez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25"/>
            <p:cNvSpPr/>
            <p:nvPr/>
          </p:nvSpPr>
          <p:spPr>
            <a:xfrm>
              <a:off x="1362213" y="827025"/>
              <a:ext cx="113725" cy="4048750"/>
            </a:xfrm>
            <a:custGeom>
              <a:rect b="b" l="l" r="r" t="t"/>
              <a:pathLst>
                <a:path extrusionOk="0" fill="none" h="161950" w="4549">
                  <a:moveTo>
                    <a:pt x="1" y="161949"/>
                  </a:moveTo>
                  <a:lnTo>
                    <a:pt x="1" y="131398"/>
                  </a:lnTo>
                  <a:lnTo>
                    <a:pt x="1" y="125826"/>
                  </a:lnTo>
                  <a:cubicBezTo>
                    <a:pt x="1" y="123909"/>
                    <a:pt x="12" y="121956"/>
                    <a:pt x="24" y="119944"/>
                  </a:cubicBezTo>
                  <a:cubicBezTo>
                    <a:pt x="48" y="117932"/>
                    <a:pt x="84" y="115872"/>
                    <a:pt x="143" y="113777"/>
                  </a:cubicBezTo>
                  <a:cubicBezTo>
                    <a:pt x="203" y="111669"/>
                    <a:pt x="286" y="109514"/>
                    <a:pt x="382" y="107323"/>
                  </a:cubicBezTo>
                  <a:cubicBezTo>
                    <a:pt x="477" y="105121"/>
                    <a:pt x="584" y="102894"/>
                    <a:pt x="679" y="100644"/>
                  </a:cubicBezTo>
                  <a:cubicBezTo>
                    <a:pt x="786" y="98394"/>
                    <a:pt x="870" y="96132"/>
                    <a:pt x="905" y="93881"/>
                  </a:cubicBezTo>
                  <a:cubicBezTo>
                    <a:pt x="953" y="91643"/>
                    <a:pt x="953" y="89405"/>
                    <a:pt x="905" y="87190"/>
                  </a:cubicBezTo>
                  <a:cubicBezTo>
                    <a:pt x="870" y="84964"/>
                    <a:pt x="846" y="82737"/>
                    <a:pt x="894" y="80499"/>
                  </a:cubicBezTo>
                  <a:cubicBezTo>
                    <a:pt x="929" y="78248"/>
                    <a:pt x="1060" y="75974"/>
                    <a:pt x="1251" y="73665"/>
                  </a:cubicBezTo>
                  <a:cubicBezTo>
                    <a:pt x="1453" y="71367"/>
                    <a:pt x="1727" y="69033"/>
                    <a:pt x="2060" y="66676"/>
                  </a:cubicBezTo>
                  <a:cubicBezTo>
                    <a:pt x="2429" y="64318"/>
                    <a:pt x="2799" y="61961"/>
                    <a:pt x="3168" y="59627"/>
                  </a:cubicBezTo>
                  <a:cubicBezTo>
                    <a:pt x="3489" y="57448"/>
                    <a:pt x="3775" y="55293"/>
                    <a:pt x="4013" y="53198"/>
                  </a:cubicBezTo>
                  <a:cubicBezTo>
                    <a:pt x="4227" y="51090"/>
                    <a:pt x="4394" y="49042"/>
                    <a:pt x="4477" y="47066"/>
                  </a:cubicBezTo>
                  <a:cubicBezTo>
                    <a:pt x="4549" y="45078"/>
                    <a:pt x="4549" y="43161"/>
                    <a:pt x="4477" y="41303"/>
                  </a:cubicBezTo>
                  <a:cubicBezTo>
                    <a:pt x="4394" y="39446"/>
                    <a:pt x="4251" y="37660"/>
                    <a:pt x="4049" y="35934"/>
                  </a:cubicBezTo>
                  <a:cubicBezTo>
                    <a:pt x="3632" y="32493"/>
                    <a:pt x="3120" y="29242"/>
                    <a:pt x="2596" y="26218"/>
                  </a:cubicBezTo>
                  <a:cubicBezTo>
                    <a:pt x="2060" y="23194"/>
                    <a:pt x="1560" y="20360"/>
                    <a:pt x="1155" y="17741"/>
                  </a:cubicBezTo>
                  <a:cubicBezTo>
                    <a:pt x="751" y="15122"/>
                    <a:pt x="465" y="12705"/>
                    <a:pt x="274" y="10538"/>
                  </a:cubicBezTo>
                  <a:cubicBezTo>
                    <a:pt x="96" y="8383"/>
                    <a:pt x="24" y="6478"/>
                    <a:pt x="1" y="4906"/>
                  </a:cubicBez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25"/>
            <p:cNvSpPr/>
            <p:nvPr/>
          </p:nvSpPr>
          <p:spPr>
            <a:xfrm>
              <a:off x="1081513" y="827025"/>
              <a:ext cx="75950" cy="4048750"/>
            </a:xfrm>
            <a:custGeom>
              <a:rect b="b" l="l" r="r" t="t"/>
              <a:pathLst>
                <a:path extrusionOk="0" fill="none" h="161950" w="3038">
                  <a:moveTo>
                    <a:pt x="1" y="161949"/>
                  </a:moveTo>
                  <a:lnTo>
                    <a:pt x="1" y="125826"/>
                  </a:lnTo>
                  <a:lnTo>
                    <a:pt x="1" y="119956"/>
                  </a:lnTo>
                  <a:lnTo>
                    <a:pt x="1" y="113836"/>
                  </a:lnTo>
                  <a:cubicBezTo>
                    <a:pt x="1" y="111764"/>
                    <a:pt x="1" y="109657"/>
                    <a:pt x="1" y="107514"/>
                  </a:cubicBezTo>
                  <a:cubicBezTo>
                    <a:pt x="13" y="105371"/>
                    <a:pt x="13" y="103204"/>
                    <a:pt x="25" y="101013"/>
                  </a:cubicBezTo>
                  <a:cubicBezTo>
                    <a:pt x="25" y="98834"/>
                    <a:pt x="25" y="96620"/>
                    <a:pt x="25" y="94405"/>
                  </a:cubicBezTo>
                  <a:cubicBezTo>
                    <a:pt x="25" y="92179"/>
                    <a:pt x="25" y="89940"/>
                    <a:pt x="13" y="87702"/>
                  </a:cubicBezTo>
                  <a:cubicBezTo>
                    <a:pt x="13" y="85464"/>
                    <a:pt x="13" y="83213"/>
                    <a:pt x="60" y="80951"/>
                  </a:cubicBezTo>
                  <a:cubicBezTo>
                    <a:pt x="120" y="78677"/>
                    <a:pt x="239" y="76379"/>
                    <a:pt x="430" y="74069"/>
                  </a:cubicBezTo>
                  <a:cubicBezTo>
                    <a:pt x="608" y="72093"/>
                    <a:pt x="811" y="70116"/>
                    <a:pt x="1037" y="68128"/>
                  </a:cubicBezTo>
                  <a:cubicBezTo>
                    <a:pt x="1263" y="66152"/>
                    <a:pt x="1501" y="64175"/>
                    <a:pt x="1739" y="62211"/>
                  </a:cubicBezTo>
                  <a:cubicBezTo>
                    <a:pt x="1965" y="60246"/>
                    <a:pt x="2192" y="58306"/>
                    <a:pt x="2382" y="56389"/>
                  </a:cubicBezTo>
                  <a:cubicBezTo>
                    <a:pt x="2573" y="54472"/>
                    <a:pt x="2727" y="52591"/>
                    <a:pt x="2835" y="50757"/>
                  </a:cubicBezTo>
                  <a:cubicBezTo>
                    <a:pt x="2942" y="48911"/>
                    <a:pt x="3013" y="47114"/>
                    <a:pt x="3025" y="45363"/>
                  </a:cubicBezTo>
                  <a:cubicBezTo>
                    <a:pt x="3037" y="43613"/>
                    <a:pt x="3001" y="41899"/>
                    <a:pt x="2918" y="40244"/>
                  </a:cubicBezTo>
                  <a:cubicBezTo>
                    <a:pt x="2751" y="36946"/>
                    <a:pt x="2466" y="33802"/>
                    <a:pt x="2108" y="30838"/>
                  </a:cubicBezTo>
                  <a:cubicBezTo>
                    <a:pt x="1763" y="27873"/>
                    <a:pt x="1394" y="25075"/>
                    <a:pt x="1073" y="22444"/>
                  </a:cubicBezTo>
                  <a:cubicBezTo>
                    <a:pt x="739" y="19813"/>
                    <a:pt x="477" y="17348"/>
                    <a:pt x="311" y="15062"/>
                  </a:cubicBezTo>
                  <a:cubicBezTo>
                    <a:pt x="132" y="12776"/>
                    <a:pt x="37" y="10681"/>
                    <a:pt x="13" y="8823"/>
                  </a:cubicBezTo>
                  <a:cubicBezTo>
                    <a:pt x="1" y="6966"/>
                    <a:pt x="1" y="5359"/>
                    <a:pt x="1" y="4061"/>
                  </a:cubicBez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25"/>
            <p:cNvSpPr/>
            <p:nvPr/>
          </p:nvSpPr>
          <p:spPr>
            <a:xfrm>
              <a:off x="800838" y="827025"/>
              <a:ext cx="33050" cy="4048750"/>
            </a:xfrm>
            <a:custGeom>
              <a:rect b="b" l="l" r="r" t="t"/>
              <a:pathLst>
                <a:path extrusionOk="0" fill="none" h="161950" w="1322">
                  <a:moveTo>
                    <a:pt x="0" y="161949"/>
                  </a:moveTo>
                  <a:lnTo>
                    <a:pt x="0" y="87714"/>
                  </a:lnTo>
                  <a:cubicBezTo>
                    <a:pt x="0" y="85476"/>
                    <a:pt x="0" y="83225"/>
                    <a:pt x="12" y="80975"/>
                  </a:cubicBezTo>
                  <a:cubicBezTo>
                    <a:pt x="12" y="78725"/>
                    <a:pt x="36" y="76462"/>
                    <a:pt x="84" y="74212"/>
                  </a:cubicBezTo>
                  <a:cubicBezTo>
                    <a:pt x="131" y="71950"/>
                    <a:pt x="215" y="69688"/>
                    <a:pt x="322" y="67426"/>
                  </a:cubicBezTo>
                  <a:cubicBezTo>
                    <a:pt x="453" y="65163"/>
                    <a:pt x="584" y="62901"/>
                    <a:pt x="727" y="60663"/>
                  </a:cubicBezTo>
                  <a:cubicBezTo>
                    <a:pt x="858" y="58425"/>
                    <a:pt x="989" y="56210"/>
                    <a:pt x="1084" y="54031"/>
                  </a:cubicBezTo>
                  <a:cubicBezTo>
                    <a:pt x="1191" y="51852"/>
                    <a:pt x="1262" y="49721"/>
                    <a:pt x="1298" y="47626"/>
                  </a:cubicBezTo>
                  <a:cubicBezTo>
                    <a:pt x="1322" y="45542"/>
                    <a:pt x="1322" y="43506"/>
                    <a:pt x="1274" y="41530"/>
                  </a:cubicBezTo>
                  <a:cubicBezTo>
                    <a:pt x="1227" y="39553"/>
                    <a:pt x="1155" y="37624"/>
                    <a:pt x="1060" y="35755"/>
                  </a:cubicBezTo>
                  <a:cubicBezTo>
                    <a:pt x="965" y="33886"/>
                    <a:pt x="858" y="32064"/>
                    <a:pt x="739" y="30302"/>
                  </a:cubicBezTo>
                  <a:cubicBezTo>
                    <a:pt x="512" y="26790"/>
                    <a:pt x="298" y="23468"/>
                    <a:pt x="167" y="20396"/>
                  </a:cubicBezTo>
                  <a:cubicBezTo>
                    <a:pt x="36" y="17324"/>
                    <a:pt x="0" y="14491"/>
                    <a:pt x="0" y="11990"/>
                  </a:cubicBezTo>
                  <a:cubicBezTo>
                    <a:pt x="0" y="9490"/>
                    <a:pt x="0" y="7323"/>
                    <a:pt x="0" y="5549"/>
                  </a:cubicBez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25"/>
            <p:cNvSpPr/>
            <p:nvPr/>
          </p:nvSpPr>
          <p:spPr>
            <a:xfrm>
              <a:off x="520138" y="827025"/>
              <a:ext cx="4800" cy="4048750"/>
            </a:xfrm>
            <a:custGeom>
              <a:rect b="b" l="l" r="r" t="t"/>
              <a:pathLst>
                <a:path extrusionOk="0" fill="none" h="161950" w="192">
                  <a:moveTo>
                    <a:pt x="1" y="161949"/>
                  </a:moveTo>
                  <a:lnTo>
                    <a:pt x="1" y="74224"/>
                  </a:lnTo>
                  <a:cubicBezTo>
                    <a:pt x="1" y="71986"/>
                    <a:pt x="13" y="69747"/>
                    <a:pt x="13" y="67533"/>
                  </a:cubicBezTo>
                  <a:cubicBezTo>
                    <a:pt x="25" y="65306"/>
                    <a:pt x="36" y="63092"/>
                    <a:pt x="60" y="60901"/>
                  </a:cubicBezTo>
                  <a:cubicBezTo>
                    <a:pt x="84" y="58710"/>
                    <a:pt x="108" y="56531"/>
                    <a:pt x="132" y="54388"/>
                  </a:cubicBezTo>
                  <a:cubicBezTo>
                    <a:pt x="156" y="52245"/>
                    <a:pt x="167" y="50126"/>
                    <a:pt x="179" y="48054"/>
                  </a:cubicBezTo>
                  <a:cubicBezTo>
                    <a:pt x="191" y="45971"/>
                    <a:pt x="191" y="43935"/>
                    <a:pt x="167" y="41946"/>
                  </a:cubicBezTo>
                  <a:cubicBezTo>
                    <a:pt x="156" y="39946"/>
                    <a:pt x="144" y="37993"/>
                    <a:pt x="108" y="36100"/>
                  </a:cubicBezTo>
                  <a:cubicBezTo>
                    <a:pt x="84" y="34195"/>
                    <a:pt x="60" y="32338"/>
                    <a:pt x="48" y="30540"/>
                  </a:cubicBezTo>
                  <a:cubicBezTo>
                    <a:pt x="13" y="26933"/>
                    <a:pt x="1" y="23539"/>
                    <a:pt x="1" y="20432"/>
                  </a:cubicBezTo>
                  <a:lnTo>
                    <a:pt x="1" y="11990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25"/>
            <p:cNvSpPr/>
            <p:nvPr/>
          </p:nvSpPr>
          <p:spPr>
            <a:xfrm>
              <a:off x="239463" y="1043425"/>
              <a:ext cx="7141075" cy="55100"/>
            </a:xfrm>
            <a:custGeom>
              <a:rect b="b" l="l" r="r" t="t"/>
              <a:pathLst>
                <a:path extrusionOk="0" fill="none" h="2204" w="285643">
                  <a:moveTo>
                    <a:pt x="0" y="1239"/>
                  </a:moveTo>
                  <a:lnTo>
                    <a:pt x="6644" y="1239"/>
                  </a:lnTo>
                  <a:cubicBezTo>
                    <a:pt x="8799" y="1239"/>
                    <a:pt x="11430" y="1239"/>
                    <a:pt x="14514" y="1239"/>
                  </a:cubicBezTo>
                  <a:cubicBezTo>
                    <a:pt x="17621" y="1239"/>
                    <a:pt x="21241" y="1191"/>
                    <a:pt x="25360" y="1084"/>
                  </a:cubicBezTo>
                  <a:cubicBezTo>
                    <a:pt x="29480" y="977"/>
                    <a:pt x="34064" y="810"/>
                    <a:pt x="39017" y="620"/>
                  </a:cubicBezTo>
                  <a:cubicBezTo>
                    <a:pt x="41482" y="524"/>
                    <a:pt x="44029" y="429"/>
                    <a:pt x="46637" y="334"/>
                  </a:cubicBezTo>
                  <a:cubicBezTo>
                    <a:pt x="49244" y="251"/>
                    <a:pt x="51888" y="179"/>
                    <a:pt x="54578" y="120"/>
                  </a:cubicBezTo>
                  <a:cubicBezTo>
                    <a:pt x="57257" y="60"/>
                    <a:pt x="59960" y="24"/>
                    <a:pt x="62663" y="12"/>
                  </a:cubicBezTo>
                  <a:cubicBezTo>
                    <a:pt x="65377" y="1"/>
                    <a:pt x="68092" y="12"/>
                    <a:pt x="70807" y="60"/>
                  </a:cubicBezTo>
                  <a:cubicBezTo>
                    <a:pt x="73521" y="96"/>
                    <a:pt x="76236" y="167"/>
                    <a:pt x="78962" y="251"/>
                  </a:cubicBezTo>
                  <a:cubicBezTo>
                    <a:pt x="81701" y="334"/>
                    <a:pt x="84439" y="441"/>
                    <a:pt x="87202" y="560"/>
                  </a:cubicBezTo>
                  <a:cubicBezTo>
                    <a:pt x="89964" y="667"/>
                    <a:pt x="92786" y="786"/>
                    <a:pt x="95643" y="894"/>
                  </a:cubicBezTo>
                  <a:cubicBezTo>
                    <a:pt x="98512" y="1001"/>
                    <a:pt x="101453" y="1084"/>
                    <a:pt x="104454" y="1167"/>
                  </a:cubicBezTo>
                  <a:cubicBezTo>
                    <a:pt x="107514" y="1239"/>
                    <a:pt x="110633" y="1310"/>
                    <a:pt x="113752" y="1382"/>
                  </a:cubicBezTo>
                  <a:cubicBezTo>
                    <a:pt x="116836" y="1465"/>
                    <a:pt x="119872" y="1560"/>
                    <a:pt x="122837" y="1656"/>
                  </a:cubicBezTo>
                  <a:cubicBezTo>
                    <a:pt x="125361" y="1739"/>
                    <a:pt x="127873" y="1810"/>
                    <a:pt x="130362" y="1894"/>
                  </a:cubicBezTo>
                  <a:cubicBezTo>
                    <a:pt x="132850" y="1965"/>
                    <a:pt x="135350" y="2037"/>
                    <a:pt x="137875" y="2084"/>
                  </a:cubicBezTo>
                  <a:cubicBezTo>
                    <a:pt x="140387" y="2132"/>
                    <a:pt x="142959" y="2167"/>
                    <a:pt x="145566" y="2191"/>
                  </a:cubicBezTo>
                  <a:cubicBezTo>
                    <a:pt x="148173" y="2203"/>
                    <a:pt x="150852" y="2203"/>
                    <a:pt x="153591" y="2167"/>
                  </a:cubicBezTo>
                  <a:cubicBezTo>
                    <a:pt x="156329" y="2144"/>
                    <a:pt x="159139" y="2096"/>
                    <a:pt x="162020" y="2025"/>
                  </a:cubicBezTo>
                  <a:cubicBezTo>
                    <a:pt x="164902" y="1953"/>
                    <a:pt x="167831" y="1870"/>
                    <a:pt x="170807" y="1775"/>
                  </a:cubicBezTo>
                  <a:cubicBezTo>
                    <a:pt x="173784" y="1679"/>
                    <a:pt x="176772" y="1584"/>
                    <a:pt x="179749" y="1501"/>
                  </a:cubicBezTo>
                  <a:cubicBezTo>
                    <a:pt x="182725" y="1405"/>
                    <a:pt x="185678" y="1334"/>
                    <a:pt x="188559" y="1298"/>
                  </a:cubicBezTo>
                  <a:cubicBezTo>
                    <a:pt x="191441" y="1251"/>
                    <a:pt x="194239" y="1227"/>
                    <a:pt x="196953" y="1227"/>
                  </a:cubicBezTo>
                  <a:cubicBezTo>
                    <a:pt x="199656" y="1215"/>
                    <a:pt x="202287" y="1215"/>
                    <a:pt x="204847" y="1215"/>
                  </a:cubicBezTo>
                  <a:cubicBezTo>
                    <a:pt x="207419" y="1227"/>
                    <a:pt x="209931" y="1227"/>
                    <a:pt x="212408" y="1239"/>
                  </a:cubicBezTo>
                  <a:cubicBezTo>
                    <a:pt x="215039" y="1239"/>
                    <a:pt x="217623" y="1251"/>
                    <a:pt x="220159" y="1251"/>
                  </a:cubicBezTo>
                  <a:cubicBezTo>
                    <a:pt x="222695" y="1251"/>
                    <a:pt x="225183" y="1251"/>
                    <a:pt x="227624" y="1239"/>
                  </a:cubicBezTo>
                  <a:cubicBezTo>
                    <a:pt x="230053" y="1239"/>
                    <a:pt x="232434" y="1239"/>
                    <a:pt x="234756" y="1239"/>
                  </a:cubicBezTo>
                  <a:lnTo>
                    <a:pt x="241542" y="1239"/>
                  </a:lnTo>
                  <a:lnTo>
                    <a:pt x="247960" y="1239"/>
                  </a:lnTo>
                  <a:lnTo>
                    <a:pt x="253996" y="1239"/>
                  </a:lnTo>
                  <a:lnTo>
                    <a:pt x="285643" y="1239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25"/>
            <p:cNvSpPr/>
            <p:nvPr/>
          </p:nvSpPr>
          <p:spPr>
            <a:xfrm>
              <a:off x="239463" y="1278575"/>
              <a:ext cx="7141075" cy="89625"/>
            </a:xfrm>
            <a:custGeom>
              <a:rect b="b" l="l" r="r" t="t"/>
              <a:pathLst>
                <a:path extrusionOk="0" fill="none" h="3585" w="285643">
                  <a:moveTo>
                    <a:pt x="0" y="1977"/>
                  </a:moveTo>
                  <a:lnTo>
                    <a:pt x="6656" y="1977"/>
                  </a:lnTo>
                  <a:cubicBezTo>
                    <a:pt x="8811" y="1977"/>
                    <a:pt x="11490" y="1977"/>
                    <a:pt x="14692" y="1917"/>
                  </a:cubicBezTo>
                  <a:cubicBezTo>
                    <a:pt x="17895" y="1870"/>
                    <a:pt x="21670" y="1751"/>
                    <a:pt x="25956" y="1560"/>
                  </a:cubicBezTo>
                  <a:cubicBezTo>
                    <a:pt x="28099" y="1453"/>
                    <a:pt x="30361" y="1346"/>
                    <a:pt x="32730" y="1227"/>
                  </a:cubicBezTo>
                  <a:cubicBezTo>
                    <a:pt x="35088" y="1096"/>
                    <a:pt x="37564" y="965"/>
                    <a:pt x="40112" y="822"/>
                  </a:cubicBezTo>
                  <a:cubicBezTo>
                    <a:pt x="42660" y="691"/>
                    <a:pt x="45280" y="560"/>
                    <a:pt x="47947" y="429"/>
                  </a:cubicBezTo>
                  <a:cubicBezTo>
                    <a:pt x="50614" y="310"/>
                    <a:pt x="53316" y="215"/>
                    <a:pt x="56031" y="131"/>
                  </a:cubicBezTo>
                  <a:cubicBezTo>
                    <a:pt x="58746" y="60"/>
                    <a:pt x="61448" y="12"/>
                    <a:pt x="64151" y="12"/>
                  </a:cubicBezTo>
                  <a:cubicBezTo>
                    <a:pt x="66854" y="0"/>
                    <a:pt x="69533" y="24"/>
                    <a:pt x="72200" y="96"/>
                  </a:cubicBezTo>
                  <a:cubicBezTo>
                    <a:pt x="74867" y="155"/>
                    <a:pt x="77522" y="262"/>
                    <a:pt x="80165" y="381"/>
                  </a:cubicBezTo>
                  <a:cubicBezTo>
                    <a:pt x="82820" y="512"/>
                    <a:pt x="85475" y="655"/>
                    <a:pt x="88142" y="810"/>
                  </a:cubicBezTo>
                  <a:cubicBezTo>
                    <a:pt x="90809" y="965"/>
                    <a:pt x="93524" y="1132"/>
                    <a:pt x="96286" y="1286"/>
                  </a:cubicBezTo>
                  <a:cubicBezTo>
                    <a:pt x="99048" y="1453"/>
                    <a:pt x="101882" y="1632"/>
                    <a:pt x="104775" y="1822"/>
                  </a:cubicBezTo>
                  <a:cubicBezTo>
                    <a:pt x="107633" y="2013"/>
                    <a:pt x="110514" y="2191"/>
                    <a:pt x="113419" y="2346"/>
                  </a:cubicBezTo>
                  <a:cubicBezTo>
                    <a:pt x="116229" y="2513"/>
                    <a:pt x="119039" y="2656"/>
                    <a:pt x="121789" y="2787"/>
                  </a:cubicBezTo>
                  <a:cubicBezTo>
                    <a:pt x="124528" y="2917"/>
                    <a:pt x="127242" y="3048"/>
                    <a:pt x="129957" y="3156"/>
                  </a:cubicBezTo>
                  <a:cubicBezTo>
                    <a:pt x="132195" y="3251"/>
                    <a:pt x="134446" y="3334"/>
                    <a:pt x="136732" y="3406"/>
                  </a:cubicBezTo>
                  <a:cubicBezTo>
                    <a:pt x="139029" y="3477"/>
                    <a:pt x="141375" y="3525"/>
                    <a:pt x="143792" y="3549"/>
                  </a:cubicBezTo>
                  <a:cubicBezTo>
                    <a:pt x="146209" y="3584"/>
                    <a:pt x="148709" y="3584"/>
                    <a:pt x="151293" y="3560"/>
                  </a:cubicBezTo>
                  <a:cubicBezTo>
                    <a:pt x="153888" y="3537"/>
                    <a:pt x="156591" y="3489"/>
                    <a:pt x="159389" y="3406"/>
                  </a:cubicBezTo>
                  <a:cubicBezTo>
                    <a:pt x="162175" y="3322"/>
                    <a:pt x="165068" y="3203"/>
                    <a:pt x="168033" y="3084"/>
                  </a:cubicBezTo>
                  <a:cubicBezTo>
                    <a:pt x="170998" y="2953"/>
                    <a:pt x="174010" y="2810"/>
                    <a:pt x="177046" y="2667"/>
                  </a:cubicBezTo>
                  <a:cubicBezTo>
                    <a:pt x="180094" y="2525"/>
                    <a:pt x="183118" y="2382"/>
                    <a:pt x="186119" y="2275"/>
                  </a:cubicBezTo>
                  <a:cubicBezTo>
                    <a:pt x="189107" y="2155"/>
                    <a:pt x="192024" y="2072"/>
                    <a:pt x="194858" y="2025"/>
                  </a:cubicBezTo>
                  <a:cubicBezTo>
                    <a:pt x="197703" y="1977"/>
                    <a:pt x="200454" y="1941"/>
                    <a:pt x="203133" y="1882"/>
                  </a:cubicBezTo>
                  <a:cubicBezTo>
                    <a:pt x="205812" y="1822"/>
                    <a:pt x="208419" y="1763"/>
                    <a:pt x="210943" y="1703"/>
                  </a:cubicBezTo>
                  <a:cubicBezTo>
                    <a:pt x="213467" y="1655"/>
                    <a:pt x="215920" y="1608"/>
                    <a:pt x="218301" y="1584"/>
                  </a:cubicBezTo>
                  <a:cubicBezTo>
                    <a:pt x="220694" y="1548"/>
                    <a:pt x="223004" y="1536"/>
                    <a:pt x="225243" y="1536"/>
                  </a:cubicBezTo>
                  <a:cubicBezTo>
                    <a:pt x="227493" y="1548"/>
                    <a:pt x="229660" y="1560"/>
                    <a:pt x="231779" y="1596"/>
                  </a:cubicBezTo>
                  <a:cubicBezTo>
                    <a:pt x="233887" y="1632"/>
                    <a:pt x="235934" y="1679"/>
                    <a:pt x="237923" y="1727"/>
                  </a:cubicBezTo>
                  <a:cubicBezTo>
                    <a:pt x="240256" y="1774"/>
                    <a:pt x="242507" y="1834"/>
                    <a:pt x="244686" y="1870"/>
                  </a:cubicBezTo>
                  <a:cubicBezTo>
                    <a:pt x="246876" y="1905"/>
                    <a:pt x="248996" y="1941"/>
                    <a:pt x="251055" y="1953"/>
                  </a:cubicBezTo>
                  <a:cubicBezTo>
                    <a:pt x="253115" y="1965"/>
                    <a:pt x="255115" y="1965"/>
                    <a:pt x="257056" y="1965"/>
                  </a:cubicBezTo>
                  <a:cubicBezTo>
                    <a:pt x="258985" y="1977"/>
                    <a:pt x="260866" y="1977"/>
                    <a:pt x="262652" y="1977"/>
                  </a:cubicBezTo>
                  <a:lnTo>
                    <a:pt x="272284" y="1977"/>
                  </a:lnTo>
                  <a:lnTo>
                    <a:pt x="285643" y="1977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25"/>
            <p:cNvSpPr/>
            <p:nvPr/>
          </p:nvSpPr>
          <p:spPr>
            <a:xfrm>
              <a:off x="239463" y="1518475"/>
              <a:ext cx="7141075" cy="115525"/>
            </a:xfrm>
            <a:custGeom>
              <a:rect b="b" l="l" r="r" t="t"/>
              <a:pathLst>
                <a:path extrusionOk="0" fill="none" h="4621" w="285643">
                  <a:moveTo>
                    <a:pt x="0" y="2525"/>
                  </a:moveTo>
                  <a:cubicBezTo>
                    <a:pt x="0" y="2525"/>
                    <a:pt x="1881" y="2525"/>
                    <a:pt x="5358" y="2525"/>
                  </a:cubicBezTo>
                  <a:cubicBezTo>
                    <a:pt x="7096" y="2525"/>
                    <a:pt x="9263" y="2513"/>
                    <a:pt x="11871" y="2477"/>
                  </a:cubicBezTo>
                  <a:cubicBezTo>
                    <a:pt x="14478" y="2430"/>
                    <a:pt x="17550" y="2335"/>
                    <a:pt x="21062" y="2168"/>
                  </a:cubicBezTo>
                  <a:cubicBezTo>
                    <a:pt x="24575" y="2001"/>
                    <a:pt x="28516" y="1775"/>
                    <a:pt x="32826" y="1501"/>
                  </a:cubicBezTo>
                  <a:cubicBezTo>
                    <a:pt x="37136" y="1227"/>
                    <a:pt x="41755" y="930"/>
                    <a:pt x="46577" y="644"/>
                  </a:cubicBezTo>
                  <a:cubicBezTo>
                    <a:pt x="48982" y="501"/>
                    <a:pt x="51423" y="382"/>
                    <a:pt x="53864" y="275"/>
                  </a:cubicBezTo>
                  <a:cubicBezTo>
                    <a:pt x="56305" y="168"/>
                    <a:pt x="58746" y="96"/>
                    <a:pt x="61186" y="49"/>
                  </a:cubicBezTo>
                  <a:cubicBezTo>
                    <a:pt x="63615" y="1"/>
                    <a:pt x="66020" y="1"/>
                    <a:pt x="68390" y="25"/>
                  </a:cubicBezTo>
                  <a:cubicBezTo>
                    <a:pt x="70759" y="60"/>
                    <a:pt x="73105" y="132"/>
                    <a:pt x="75426" y="227"/>
                  </a:cubicBezTo>
                  <a:cubicBezTo>
                    <a:pt x="77748" y="322"/>
                    <a:pt x="80070" y="441"/>
                    <a:pt x="82380" y="596"/>
                  </a:cubicBezTo>
                  <a:cubicBezTo>
                    <a:pt x="84689" y="739"/>
                    <a:pt x="86999" y="894"/>
                    <a:pt x="89333" y="1072"/>
                  </a:cubicBezTo>
                  <a:cubicBezTo>
                    <a:pt x="91666" y="1239"/>
                    <a:pt x="94024" y="1418"/>
                    <a:pt x="96429" y="1596"/>
                  </a:cubicBezTo>
                  <a:cubicBezTo>
                    <a:pt x="98834" y="1811"/>
                    <a:pt x="101263" y="2037"/>
                    <a:pt x="103692" y="2251"/>
                  </a:cubicBezTo>
                  <a:cubicBezTo>
                    <a:pt x="106109" y="2477"/>
                    <a:pt x="108526" y="2692"/>
                    <a:pt x="110919" y="2906"/>
                  </a:cubicBezTo>
                  <a:cubicBezTo>
                    <a:pt x="113300" y="3120"/>
                    <a:pt x="115681" y="3287"/>
                    <a:pt x="118027" y="3442"/>
                  </a:cubicBezTo>
                  <a:cubicBezTo>
                    <a:pt x="120384" y="3585"/>
                    <a:pt x="122694" y="3728"/>
                    <a:pt x="124992" y="3858"/>
                  </a:cubicBezTo>
                  <a:cubicBezTo>
                    <a:pt x="126909" y="3966"/>
                    <a:pt x="128826" y="4073"/>
                    <a:pt x="130767" y="4168"/>
                  </a:cubicBezTo>
                  <a:cubicBezTo>
                    <a:pt x="132695" y="4263"/>
                    <a:pt x="134660" y="4347"/>
                    <a:pt x="136660" y="4418"/>
                  </a:cubicBezTo>
                  <a:cubicBezTo>
                    <a:pt x="138660" y="4490"/>
                    <a:pt x="140708" y="4537"/>
                    <a:pt x="142839" y="4573"/>
                  </a:cubicBezTo>
                  <a:cubicBezTo>
                    <a:pt x="144959" y="4609"/>
                    <a:pt x="147173" y="4620"/>
                    <a:pt x="149483" y="4597"/>
                  </a:cubicBezTo>
                  <a:cubicBezTo>
                    <a:pt x="151793" y="4585"/>
                    <a:pt x="154210" y="4537"/>
                    <a:pt x="156746" y="4454"/>
                  </a:cubicBezTo>
                  <a:cubicBezTo>
                    <a:pt x="159282" y="4370"/>
                    <a:pt x="161925" y="4263"/>
                    <a:pt x="164628" y="4132"/>
                  </a:cubicBezTo>
                  <a:cubicBezTo>
                    <a:pt x="166509" y="4037"/>
                    <a:pt x="168402" y="3942"/>
                    <a:pt x="170307" y="3835"/>
                  </a:cubicBezTo>
                  <a:cubicBezTo>
                    <a:pt x="172212" y="3739"/>
                    <a:pt x="174141" y="3632"/>
                    <a:pt x="176106" y="3525"/>
                  </a:cubicBezTo>
                  <a:cubicBezTo>
                    <a:pt x="178058" y="3430"/>
                    <a:pt x="180023" y="3335"/>
                    <a:pt x="181999" y="3227"/>
                  </a:cubicBezTo>
                  <a:cubicBezTo>
                    <a:pt x="183976" y="3132"/>
                    <a:pt x="185964" y="3037"/>
                    <a:pt x="187988" y="2906"/>
                  </a:cubicBezTo>
                  <a:cubicBezTo>
                    <a:pt x="190012" y="2775"/>
                    <a:pt x="192060" y="2608"/>
                    <a:pt x="194120" y="2418"/>
                  </a:cubicBezTo>
                  <a:cubicBezTo>
                    <a:pt x="196168" y="2239"/>
                    <a:pt x="198215" y="2037"/>
                    <a:pt x="200204" y="1846"/>
                  </a:cubicBezTo>
                  <a:cubicBezTo>
                    <a:pt x="204192" y="1477"/>
                    <a:pt x="207895" y="1168"/>
                    <a:pt x="211253" y="941"/>
                  </a:cubicBezTo>
                  <a:cubicBezTo>
                    <a:pt x="214610" y="715"/>
                    <a:pt x="217682" y="584"/>
                    <a:pt x="220540" y="525"/>
                  </a:cubicBezTo>
                  <a:cubicBezTo>
                    <a:pt x="223385" y="465"/>
                    <a:pt x="226064" y="465"/>
                    <a:pt x="228612" y="537"/>
                  </a:cubicBezTo>
                  <a:cubicBezTo>
                    <a:pt x="231172" y="608"/>
                    <a:pt x="233625" y="739"/>
                    <a:pt x="235970" y="906"/>
                  </a:cubicBezTo>
                  <a:cubicBezTo>
                    <a:pt x="238316" y="1072"/>
                    <a:pt x="240590" y="1263"/>
                    <a:pt x="242769" y="1453"/>
                  </a:cubicBezTo>
                  <a:cubicBezTo>
                    <a:pt x="244769" y="1620"/>
                    <a:pt x="246721" y="1787"/>
                    <a:pt x="248626" y="1930"/>
                  </a:cubicBezTo>
                  <a:cubicBezTo>
                    <a:pt x="250520" y="2073"/>
                    <a:pt x="252389" y="2204"/>
                    <a:pt x="254211" y="2275"/>
                  </a:cubicBezTo>
                  <a:cubicBezTo>
                    <a:pt x="257854" y="2442"/>
                    <a:pt x="261319" y="2501"/>
                    <a:pt x="264533" y="2513"/>
                  </a:cubicBezTo>
                  <a:cubicBezTo>
                    <a:pt x="267796" y="2525"/>
                    <a:pt x="270760" y="2525"/>
                    <a:pt x="273368" y="2525"/>
                  </a:cubicBezTo>
                  <a:lnTo>
                    <a:pt x="280023" y="2525"/>
                  </a:lnTo>
                  <a:lnTo>
                    <a:pt x="285643" y="2525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25"/>
            <p:cNvSpPr/>
            <p:nvPr/>
          </p:nvSpPr>
          <p:spPr>
            <a:xfrm>
              <a:off x="239463" y="1734275"/>
              <a:ext cx="7141075" cy="157500"/>
            </a:xfrm>
            <a:custGeom>
              <a:rect b="b" l="l" r="r" t="t"/>
              <a:pathLst>
                <a:path extrusionOk="0" fill="none" h="6300" w="285643">
                  <a:moveTo>
                    <a:pt x="0" y="4037"/>
                  </a:moveTo>
                  <a:cubicBezTo>
                    <a:pt x="0" y="4037"/>
                    <a:pt x="2358" y="4037"/>
                    <a:pt x="6703" y="4025"/>
                  </a:cubicBezTo>
                  <a:cubicBezTo>
                    <a:pt x="8882" y="4025"/>
                    <a:pt x="11609" y="3989"/>
                    <a:pt x="14907" y="3894"/>
                  </a:cubicBezTo>
                  <a:cubicBezTo>
                    <a:pt x="18193" y="3799"/>
                    <a:pt x="22074" y="3620"/>
                    <a:pt x="26480" y="3358"/>
                  </a:cubicBezTo>
                  <a:cubicBezTo>
                    <a:pt x="28670" y="3239"/>
                    <a:pt x="31004" y="3085"/>
                    <a:pt x="33433" y="2930"/>
                  </a:cubicBezTo>
                  <a:cubicBezTo>
                    <a:pt x="35874" y="2763"/>
                    <a:pt x="38410" y="2596"/>
                    <a:pt x="41029" y="2418"/>
                  </a:cubicBezTo>
                  <a:cubicBezTo>
                    <a:pt x="43648" y="2239"/>
                    <a:pt x="46339" y="2073"/>
                    <a:pt x="49066" y="1930"/>
                  </a:cubicBezTo>
                  <a:cubicBezTo>
                    <a:pt x="51792" y="1775"/>
                    <a:pt x="54555" y="1644"/>
                    <a:pt x="57317" y="1549"/>
                  </a:cubicBezTo>
                  <a:cubicBezTo>
                    <a:pt x="60067" y="1453"/>
                    <a:pt x="62794" y="1394"/>
                    <a:pt x="65473" y="1394"/>
                  </a:cubicBezTo>
                  <a:cubicBezTo>
                    <a:pt x="68163" y="1394"/>
                    <a:pt x="70795" y="1453"/>
                    <a:pt x="73402" y="1549"/>
                  </a:cubicBezTo>
                  <a:cubicBezTo>
                    <a:pt x="76010" y="1644"/>
                    <a:pt x="78605" y="1763"/>
                    <a:pt x="81213" y="1906"/>
                  </a:cubicBezTo>
                  <a:cubicBezTo>
                    <a:pt x="83808" y="2049"/>
                    <a:pt x="86416" y="2215"/>
                    <a:pt x="89047" y="2382"/>
                  </a:cubicBezTo>
                  <a:cubicBezTo>
                    <a:pt x="91678" y="2549"/>
                    <a:pt x="94333" y="2727"/>
                    <a:pt x="97012" y="2954"/>
                  </a:cubicBezTo>
                  <a:cubicBezTo>
                    <a:pt x="99691" y="3192"/>
                    <a:pt x="102358" y="3442"/>
                    <a:pt x="105037" y="3704"/>
                  </a:cubicBezTo>
                  <a:cubicBezTo>
                    <a:pt x="107645" y="3978"/>
                    <a:pt x="110252" y="4263"/>
                    <a:pt x="112848" y="4525"/>
                  </a:cubicBezTo>
                  <a:cubicBezTo>
                    <a:pt x="115407" y="4763"/>
                    <a:pt x="117967" y="4966"/>
                    <a:pt x="120503" y="5156"/>
                  </a:cubicBezTo>
                  <a:cubicBezTo>
                    <a:pt x="123730" y="5394"/>
                    <a:pt x="126945" y="5609"/>
                    <a:pt x="130195" y="5799"/>
                  </a:cubicBezTo>
                  <a:cubicBezTo>
                    <a:pt x="133481" y="5966"/>
                    <a:pt x="136851" y="6097"/>
                    <a:pt x="140363" y="6204"/>
                  </a:cubicBezTo>
                  <a:cubicBezTo>
                    <a:pt x="142708" y="6264"/>
                    <a:pt x="145161" y="6299"/>
                    <a:pt x="147757" y="6299"/>
                  </a:cubicBezTo>
                  <a:cubicBezTo>
                    <a:pt x="150364" y="6287"/>
                    <a:pt x="153126" y="6240"/>
                    <a:pt x="156067" y="6145"/>
                  </a:cubicBezTo>
                  <a:cubicBezTo>
                    <a:pt x="159008" y="6049"/>
                    <a:pt x="162116" y="5918"/>
                    <a:pt x="165390" y="5787"/>
                  </a:cubicBezTo>
                  <a:cubicBezTo>
                    <a:pt x="168676" y="5656"/>
                    <a:pt x="172153" y="5513"/>
                    <a:pt x="175808" y="5335"/>
                  </a:cubicBezTo>
                  <a:cubicBezTo>
                    <a:pt x="177641" y="5252"/>
                    <a:pt x="179523" y="5132"/>
                    <a:pt x="181463" y="4990"/>
                  </a:cubicBezTo>
                  <a:cubicBezTo>
                    <a:pt x="183392" y="4835"/>
                    <a:pt x="185416" y="4609"/>
                    <a:pt x="187512" y="4335"/>
                  </a:cubicBezTo>
                  <a:cubicBezTo>
                    <a:pt x="189607" y="4049"/>
                    <a:pt x="191727" y="3728"/>
                    <a:pt x="193858" y="3394"/>
                  </a:cubicBezTo>
                  <a:cubicBezTo>
                    <a:pt x="195977" y="3061"/>
                    <a:pt x="198084" y="2716"/>
                    <a:pt x="200144" y="2394"/>
                  </a:cubicBezTo>
                  <a:cubicBezTo>
                    <a:pt x="202192" y="2073"/>
                    <a:pt x="204157" y="1775"/>
                    <a:pt x="206038" y="1513"/>
                  </a:cubicBezTo>
                  <a:cubicBezTo>
                    <a:pt x="207907" y="1263"/>
                    <a:pt x="209681" y="1037"/>
                    <a:pt x="211348" y="858"/>
                  </a:cubicBezTo>
                  <a:cubicBezTo>
                    <a:pt x="214670" y="489"/>
                    <a:pt x="217587" y="263"/>
                    <a:pt x="220230" y="108"/>
                  </a:cubicBezTo>
                  <a:cubicBezTo>
                    <a:pt x="222754" y="25"/>
                    <a:pt x="225064" y="1"/>
                    <a:pt x="227183" y="37"/>
                  </a:cubicBezTo>
                  <a:cubicBezTo>
                    <a:pt x="229303" y="72"/>
                    <a:pt x="231279" y="168"/>
                    <a:pt x="233148" y="310"/>
                  </a:cubicBezTo>
                  <a:cubicBezTo>
                    <a:pt x="235018" y="453"/>
                    <a:pt x="236804" y="632"/>
                    <a:pt x="238542" y="846"/>
                  </a:cubicBezTo>
                  <a:cubicBezTo>
                    <a:pt x="240280" y="1061"/>
                    <a:pt x="241995" y="1311"/>
                    <a:pt x="243662" y="1573"/>
                  </a:cubicBezTo>
                  <a:cubicBezTo>
                    <a:pt x="245340" y="1823"/>
                    <a:pt x="246995" y="2096"/>
                    <a:pt x="248615" y="2370"/>
                  </a:cubicBezTo>
                  <a:cubicBezTo>
                    <a:pt x="250258" y="2632"/>
                    <a:pt x="251865" y="2870"/>
                    <a:pt x="253449" y="3085"/>
                  </a:cubicBezTo>
                  <a:cubicBezTo>
                    <a:pt x="255032" y="3287"/>
                    <a:pt x="256604" y="3466"/>
                    <a:pt x="258163" y="3608"/>
                  </a:cubicBezTo>
                  <a:cubicBezTo>
                    <a:pt x="260104" y="3775"/>
                    <a:pt x="261997" y="3882"/>
                    <a:pt x="263831" y="3954"/>
                  </a:cubicBezTo>
                  <a:cubicBezTo>
                    <a:pt x="265688" y="4001"/>
                    <a:pt x="267474" y="4013"/>
                    <a:pt x="269189" y="4025"/>
                  </a:cubicBezTo>
                  <a:cubicBezTo>
                    <a:pt x="272606" y="4037"/>
                    <a:pt x="275594" y="4037"/>
                    <a:pt x="278035" y="4037"/>
                  </a:cubicBezTo>
                  <a:lnTo>
                    <a:pt x="285643" y="4037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25"/>
            <p:cNvSpPr/>
            <p:nvPr/>
          </p:nvSpPr>
          <p:spPr>
            <a:xfrm>
              <a:off x="239463" y="1953950"/>
              <a:ext cx="7141075" cy="185175"/>
            </a:xfrm>
            <a:custGeom>
              <a:rect b="b" l="l" r="r" t="t"/>
              <a:pathLst>
                <a:path extrusionOk="0" fill="none" h="7407" w="285643">
                  <a:moveTo>
                    <a:pt x="0" y="5394"/>
                  </a:moveTo>
                  <a:cubicBezTo>
                    <a:pt x="0" y="5394"/>
                    <a:pt x="2358" y="5394"/>
                    <a:pt x="6680" y="5394"/>
                  </a:cubicBezTo>
                  <a:cubicBezTo>
                    <a:pt x="8835" y="5394"/>
                    <a:pt x="11537" y="5370"/>
                    <a:pt x="14764" y="5311"/>
                  </a:cubicBezTo>
                  <a:cubicBezTo>
                    <a:pt x="17991" y="5239"/>
                    <a:pt x="21789" y="5097"/>
                    <a:pt x="26111" y="4882"/>
                  </a:cubicBezTo>
                  <a:cubicBezTo>
                    <a:pt x="28266" y="4775"/>
                    <a:pt x="30552" y="4644"/>
                    <a:pt x="32945" y="4501"/>
                  </a:cubicBezTo>
                  <a:cubicBezTo>
                    <a:pt x="35338" y="4358"/>
                    <a:pt x="37826" y="4215"/>
                    <a:pt x="40410" y="4061"/>
                  </a:cubicBezTo>
                  <a:cubicBezTo>
                    <a:pt x="42994" y="3906"/>
                    <a:pt x="45649" y="3751"/>
                    <a:pt x="48340" y="3620"/>
                  </a:cubicBezTo>
                  <a:cubicBezTo>
                    <a:pt x="51042" y="3489"/>
                    <a:pt x="53769" y="3370"/>
                    <a:pt x="56507" y="3287"/>
                  </a:cubicBezTo>
                  <a:cubicBezTo>
                    <a:pt x="59246" y="3203"/>
                    <a:pt x="61984" y="3144"/>
                    <a:pt x="64758" y="3096"/>
                  </a:cubicBezTo>
                  <a:cubicBezTo>
                    <a:pt x="67521" y="3037"/>
                    <a:pt x="70307" y="2989"/>
                    <a:pt x="73105" y="2953"/>
                  </a:cubicBezTo>
                  <a:cubicBezTo>
                    <a:pt x="75903" y="2906"/>
                    <a:pt x="78712" y="2882"/>
                    <a:pt x="81498" y="2882"/>
                  </a:cubicBezTo>
                  <a:cubicBezTo>
                    <a:pt x="84296" y="2882"/>
                    <a:pt x="87071" y="2918"/>
                    <a:pt x="89833" y="2989"/>
                  </a:cubicBezTo>
                  <a:cubicBezTo>
                    <a:pt x="92595" y="3061"/>
                    <a:pt x="95345" y="3180"/>
                    <a:pt x="98060" y="3382"/>
                  </a:cubicBezTo>
                  <a:cubicBezTo>
                    <a:pt x="100775" y="3573"/>
                    <a:pt x="103442" y="3834"/>
                    <a:pt x="106061" y="4132"/>
                  </a:cubicBezTo>
                  <a:cubicBezTo>
                    <a:pt x="108669" y="4430"/>
                    <a:pt x="111240" y="4751"/>
                    <a:pt x="113752" y="5073"/>
                  </a:cubicBezTo>
                  <a:cubicBezTo>
                    <a:pt x="116277" y="5394"/>
                    <a:pt x="118753" y="5692"/>
                    <a:pt x="121206" y="5978"/>
                  </a:cubicBezTo>
                  <a:cubicBezTo>
                    <a:pt x="123647" y="6251"/>
                    <a:pt x="126099" y="6501"/>
                    <a:pt x="128600" y="6716"/>
                  </a:cubicBezTo>
                  <a:cubicBezTo>
                    <a:pt x="130647" y="6882"/>
                    <a:pt x="132755" y="7025"/>
                    <a:pt x="134886" y="7144"/>
                  </a:cubicBezTo>
                  <a:cubicBezTo>
                    <a:pt x="137065" y="7228"/>
                    <a:pt x="139291" y="7299"/>
                    <a:pt x="141565" y="7359"/>
                  </a:cubicBezTo>
                  <a:cubicBezTo>
                    <a:pt x="143911" y="7394"/>
                    <a:pt x="146328" y="7406"/>
                    <a:pt x="148864" y="7394"/>
                  </a:cubicBezTo>
                  <a:cubicBezTo>
                    <a:pt x="151400" y="7383"/>
                    <a:pt x="154067" y="7347"/>
                    <a:pt x="156877" y="7311"/>
                  </a:cubicBezTo>
                  <a:cubicBezTo>
                    <a:pt x="159699" y="7287"/>
                    <a:pt x="162711" y="7275"/>
                    <a:pt x="165961" y="7240"/>
                  </a:cubicBezTo>
                  <a:cubicBezTo>
                    <a:pt x="169200" y="7192"/>
                    <a:pt x="172712" y="7097"/>
                    <a:pt x="176522" y="6894"/>
                  </a:cubicBezTo>
                  <a:cubicBezTo>
                    <a:pt x="178427" y="6787"/>
                    <a:pt x="180427" y="6621"/>
                    <a:pt x="182523" y="6359"/>
                  </a:cubicBezTo>
                  <a:cubicBezTo>
                    <a:pt x="184618" y="6097"/>
                    <a:pt x="186809" y="5763"/>
                    <a:pt x="189095" y="5347"/>
                  </a:cubicBezTo>
                  <a:cubicBezTo>
                    <a:pt x="191381" y="4942"/>
                    <a:pt x="193703" y="4489"/>
                    <a:pt x="196001" y="4037"/>
                  </a:cubicBezTo>
                  <a:cubicBezTo>
                    <a:pt x="198311" y="3573"/>
                    <a:pt x="200573" y="3120"/>
                    <a:pt x="202764" y="2703"/>
                  </a:cubicBezTo>
                  <a:cubicBezTo>
                    <a:pt x="204942" y="2287"/>
                    <a:pt x="207014" y="1918"/>
                    <a:pt x="208979" y="1584"/>
                  </a:cubicBezTo>
                  <a:cubicBezTo>
                    <a:pt x="210943" y="1263"/>
                    <a:pt x="212777" y="977"/>
                    <a:pt x="214515" y="739"/>
                  </a:cubicBezTo>
                  <a:cubicBezTo>
                    <a:pt x="217742" y="394"/>
                    <a:pt x="220563" y="167"/>
                    <a:pt x="222992" y="84"/>
                  </a:cubicBezTo>
                  <a:cubicBezTo>
                    <a:pt x="225409" y="1"/>
                    <a:pt x="227517" y="13"/>
                    <a:pt x="229398" y="108"/>
                  </a:cubicBezTo>
                  <a:cubicBezTo>
                    <a:pt x="231267" y="191"/>
                    <a:pt x="232982" y="334"/>
                    <a:pt x="234577" y="501"/>
                  </a:cubicBezTo>
                  <a:cubicBezTo>
                    <a:pt x="236173" y="679"/>
                    <a:pt x="237685" y="894"/>
                    <a:pt x="239137" y="1120"/>
                  </a:cubicBezTo>
                  <a:cubicBezTo>
                    <a:pt x="240578" y="1358"/>
                    <a:pt x="241995" y="1608"/>
                    <a:pt x="243388" y="1882"/>
                  </a:cubicBezTo>
                  <a:cubicBezTo>
                    <a:pt x="244781" y="2144"/>
                    <a:pt x="246186" y="2418"/>
                    <a:pt x="247579" y="2703"/>
                  </a:cubicBezTo>
                  <a:cubicBezTo>
                    <a:pt x="248996" y="2989"/>
                    <a:pt x="250401" y="3275"/>
                    <a:pt x="251829" y="3537"/>
                  </a:cubicBezTo>
                  <a:cubicBezTo>
                    <a:pt x="254699" y="4073"/>
                    <a:pt x="257544" y="4549"/>
                    <a:pt x="260295" y="4906"/>
                  </a:cubicBezTo>
                  <a:cubicBezTo>
                    <a:pt x="263176" y="5168"/>
                    <a:pt x="265938" y="5311"/>
                    <a:pt x="268522" y="5358"/>
                  </a:cubicBezTo>
                  <a:cubicBezTo>
                    <a:pt x="271165" y="5382"/>
                    <a:pt x="273570" y="5394"/>
                    <a:pt x="275701" y="5394"/>
                  </a:cubicBezTo>
                  <a:lnTo>
                    <a:pt x="281107" y="5394"/>
                  </a:lnTo>
                  <a:lnTo>
                    <a:pt x="285643" y="5394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25"/>
            <p:cNvSpPr/>
            <p:nvPr/>
          </p:nvSpPr>
          <p:spPr>
            <a:xfrm>
              <a:off x="239463" y="2216775"/>
              <a:ext cx="7141075" cy="168500"/>
            </a:xfrm>
            <a:custGeom>
              <a:rect b="b" l="l" r="r" t="t"/>
              <a:pathLst>
                <a:path extrusionOk="0" fill="none" h="6740" w="285643">
                  <a:moveTo>
                    <a:pt x="0" y="5025"/>
                  </a:moveTo>
                  <a:lnTo>
                    <a:pt x="5620" y="5025"/>
                  </a:lnTo>
                  <a:cubicBezTo>
                    <a:pt x="7430" y="5025"/>
                    <a:pt x="9668" y="5025"/>
                    <a:pt x="12311" y="5025"/>
                  </a:cubicBezTo>
                  <a:cubicBezTo>
                    <a:pt x="14954" y="5013"/>
                    <a:pt x="18026" y="4978"/>
                    <a:pt x="21515" y="4894"/>
                  </a:cubicBezTo>
                  <a:cubicBezTo>
                    <a:pt x="25015" y="4811"/>
                    <a:pt x="28956" y="4656"/>
                    <a:pt x="33266" y="4478"/>
                  </a:cubicBezTo>
                  <a:cubicBezTo>
                    <a:pt x="37564" y="4287"/>
                    <a:pt x="42196" y="4073"/>
                    <a:pt x="47042" y="3870"/>
                  </a:cubicBezTo>
                  <a:cubicBezTo>
                    <a:pt x="49685" y="3763"/>
                    <a:pt x="52388" y="3656"/>
                    <a:pt x="55233" y="3489"/>
                  </a:cubicBezTo>
                  <a:cubicBezTo>
                    <a:pt x="58079" y="3335"/>
                    <a:pt x="61055" y="3097"/>
                    <a:pt x="64127" y="2811"/>
                  </a:cubicBezTo>
                  <a:cubicBezTo>
                    <a:pt x="67199" y="2537"/>
                    <a:pt x="70318" y="2239"/>
                    <a:pt x="73426" y="1965"/>
                  </a:cubicBezTo>
                  <a:cubicBezTo>
                    <a:pt x="76545" y="1692"/>
                    <a:pt x="79629" y="1453"/>
                    <a:pt x="82653" y="1275"/>
                  </a:cubicBezTo>
                  <a:cubicBezTo>
                    <a:pt x="85689" y="1108"/>
                    <a:pt x="88666" y="1013"/>
                    <a:pt x="91571" y="989"/>
                  </a:cubicBezTo>
                  <a:cubicBezTo>
                    <a:pt x="94476" y="965"/>
                    <a:pt x="97322" y="1037"/>
                    <a:pt x="100096" y="1215"/>
                  </a:cubicBezTo>
                  <a:cubicBezTo>
                    <a:pt x="102858" y="1394"/>
                    <a:pt x="105549" y="1656"/>
                    <a:pt x="108192" y="1977"/>
                  </a:cubicBezTo>
                  <a:cubicBezTo>
                    <a:pt x="110776" y="2311"/>
                    <a:pt x="113312" y="2704"/>
                    <a:pt x="115788" y="3108"/>
                  </a:cubicBezTo>
                  <a:cubicBezTo>
                    <a:pt x="118205" y="3525"/>
                    <a:pt x="120587" y="3954"/>
                    <a:pt x="122968" y="4394"/>
                  </a:cubicBezTo>
                  <a:cubicBezTo>
                    <a:pt x="125349" y="4811"/>
                    <a:pt x="127754" y="5204"/>
                    <a:pt x="130219" y="5549"/>
                  </a:cubicBezTo>
                  <a:cubicBezTo>
                    <a:pt x="132731" y="5847"/>
                    <a:pt x="135327" y="6073"/>
                    <a:pt x="138041" y="6228"/>
                  </a:cubicBezTo>
                  <a:cubicBezTo>
                    <a:pt x="140768" y="6383"/>
                    <a:pt x="143625" y="6454"/>
                    <a:pt x="146638" y="6466"/>
                  </a:cubicBezTo>
                  <a:cubicBezTo>
                    <a:pt x="149269" y="6478"/>
                    <a:pt x="152019" y="6478"/>
                    <a:pt x="154889" y="6514"/>
                  </a:cubicBezTo>
                  <a:cubicBezTo>
                    <a:pt x="157782" y="6561"/>
                    <a:pt x="160854" y="6633"/>
                    <a:pt x="164164" y="6680"/>
                  </a:cubicBezTo>
                  <a:cubicBezTo>
                    <a:pt x="167485" y="6740"/>
                    <a:pt x="171117" y="6740"/>
                    <a:pt x="175058" y="6633"/>
                  </a:cubicBezTo>
                  <a:cubicBezTo>
                    <a:pt x="177034" y="6585"/>
                    <a:pt x="179118" y="6478"/>
                    <a:pt x="181285" y="6287"/>
                  </a:cubicBezTo>
                  <a:cubicBezTo>
                    <a:pt x="183464" y="6085"/>
                    <a:pt x="185750" y="5787"/>
                    <a:pt x="188131" y="5406"/>
                  </a:cubicBezTo>
                  <a:cubicBezTo>
                    <a:pt x="190524" y="5013"/>
                    <a:pt x="192977" y="4573"/>
                    <a:pt x="195441" y="4097"/>
                  </a:cubicBezTo>
                  <a:cubicBezTo>
                    <a:pt x="197894" y="3632"/>
                    <a:pt x="200335" y="3144"/>
                    <a:pt x="202692" y="2704"/>
                  </a:cubicBezTo>
                  <a:cubicBezTo>
                    <a:pt x="205038" y="2263"/>
                    <a:pt x="207264" y="1870"/>
                    <a:pt x="209348" y="1537"/>
                  </a:cubicBezTo>
                  <a:cubicBezTo>
                    <a:pt x="211419" y="1215"/>
                    <a:pt x="213348" y="941"/>
                    <a:pt x="215098" y="727"/>
                  </a:cubicBezTo>
                  <a:cubicBezTo>
                    <a:pt x="218551" y="310"/>
                    <a:pt x="221445" y="108"/>
                    <a:pt x="223992" y="1"/>
                  </a:cubicBezTo>
                  <a:cubicBezTo>
                    <a:pt x="226302" y="25"/>
                    <a:pt x="228410" y="84"/>
                    <a:pt x="230279" y="215"/>
                  </a:cubicBezTo>
                  <a:cubicBezTo>
                    <a:pt x="232148" y="334"/>
                    <a:pt x="233851" y="513"/>
                    <a:pt x="235434" y="703"/>
                  </a:cubicBezTo>
                  <a:cubicBezTo>
                    <a:pt x="237030" y="894"/>
                    <a:pt x="238530" y="1108"/>
                    <a:pt x="239971" y="1346"/>
                  </a:cubicBezTo>
                  <a:cubicBezTo>
                    <a:pt x="241423" y="1573"/>
                    <a:pt x="242840" y="1823"/>
                    <a:pt x="244245" y="2073"/>
                  </a:cubicBezTo>
                  <a:cubicBezTo>
                    <a:pt x="245650" y="2335"/>
                    <a:pt x="247055" y="2596"/>
                    <a:pt x="248507" y="2870"/>
                  </a:cubicBezTo>
                  <a:cubicBezTo>
                    <a:pt x="249948" y="3132"/>
                    <a:pt x="251413" y="3382"/>
                    <a:pt x="252889" y="3620"/>
                  </a:cubicBezTo>
                  <a:cubicBezTo>
                    <a:pt x="254377" y="3859"/>
                    <a:pt x="255877" y="4085"/>
                    <a:pt x="257413" y="4263"/>
                  </a:cubicBezTo>
                  <a:cubicBezTo>
                    <a:pt x="260473" y="4621"/>
                    <a:pt x="263485" y="4871"/>
                    <a:pt x="266355" y="4990"/>
                  </a:cubicBezTo>
                  <a:cubicBezTo>
                    <a:pt x="269320" y="5013"/>
                    <a:pt x="272022" y="5025"/>
                    <a:pt x="274415" y="5025"/>
                  </a:cubicBezTo>
                  <a:lnTo>
                    <a:pt x="282714" y="5025"/>
                  </a:lnTo>
                  <a:lnTo>
                    <a:pt x="285643" y="5025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25"/>
            <p:cNvSpPr/>
            <p:nvPr/>
          </p:nvSpPr>
          <p:spPr>
            <a:xfrm>
              <a:off x="239463" y="2441800"/>
              <a:ext cx="7141075" cy="191725"/>
            </a:xfrm>
            <a:custGeom>
              <a:rect b="b" l="l" r="r" t="t"/>
              <a:pathLst>
                <a:path extrusionOk="0" fill="none" h="7669" w="285643">
                  <a:moveTo>
                    <a:pt x="0" y="6168"/>
                  </a:moveTo>
                  <a:lnTo>
                    <a:pt x="6644" y="6168"/>
                  </a:lnTo>
                  <a:lnTo>
                    <a:pt x="14490" y="6168"/>
                  </a:lnTo>
                  <a:cubicBezTo>
                    <a:pt x="17550" y="6168"/>
                    <a:pt x="21074" y="6168"/>
                    <a:pt x="25027" y="6121"/>
                  </a:cubicBezTo>
                  <a:cubicBezTo>
                    <a:pt x="28992" y="6073"/>
                    <a:pt x="33421" y="5990"/>
                    <a:pt x="38231" y="5859"/>
                  </a:cubicBezTo>
                  <a:cubicBezTo>
                    <a:pt x="40624" y="5799"/>
                    <a:pt x="43125" y="5728"/>
                    <a:pt x="45780" y="5597"/>
                  </a:cubicBezTo>
                  <a:cubicBezTo>
                    <a:pt x="48435" y="5478"/>
                    <a:pt x="51304" y="5240"/>
                    <a:pt x="54388" y="4883"/>
                  </a:cubicBezTo>
                  <a:cubicBezTo>
                    <a:pt x="57484" y="4513"/>
                    <a:pt x="60746" y="4061"/>
                    <a:pt x="64127" y="3537"/>
                  </a:cubicBezTo>
                  <a:cubicBezTo>
                    <a:pt x="67497" y="3025"/>
                    <a:pt x="70926" y="2489"/>
                    <a:pt x="74331" y="2001"/>
                  </a:cubicBezTo>
                  <a:cubicBezTo>
                    <a:pt x="77748" y="1501"/>
                    <a:pt x="81106" y="1073"/>
                    <a:pt x="84368" y="739"/>
                  </a:cubicBezTo>
                  <a:cubicBezTo>
                    <a:pt x="87630" y="406"/>
                    <a:pt x="90797" y="191"/>
                    <a:pt x="93845" y="96"/>
                  </a:cubicBezTo>
                  <a:cubicBezTo>
                    <a:pt x="96893" y="1"/>
                    <a:pt x="99834" y="37"/>
                    <a:pt x="102668" y="203"/>
                  </a:cubicBezTo>
                  <a:cubicBezTo>
                    <a:pt x="105490" y="370"/>
                    <a:pt x="108216" y="644"/>
                    <a:pt x="110812" y="1013"/>
                  </a:cubicBezTo>
                  <a:cubicBezTo>
                    <a:pt x="113407" y="1382"/>
                    <a:pt x="115884" y="1835"/>
                    <a:pt x="118265" y="2347"/>
                  </a:cubicBezTo>
                  <a:cubicBezTo>
                    <a:pt x="120634" y="2870"/>
                    <a:pt x="122968" y="3418"/>
                    <a:pt x="125302" y="3978"/>
                  </a:cubicBezTo>
                  <a:cubicBezTo>
                    <a:pt x="127635" y="4525"/>
                    <a:pt x="130016" y="5049"/>
                    <a:pt x="132457" y="5537"/>
                  </a:cubicBezTo>
                  <a:cubicBezTo>
                    <a:pt x="134958" y="5966"/>
                    <a:pt x="137565" y="6323"/>
                    <a:pt x="140280" y="6597"/>
                  </a:cubicBezTo>
                  <a:cubicBezTo>
                    <a:pt x="143101" y="6776"/>
                    <a:pt x="146042" y="6895"/>
                    <a:pt x="149078" y="6942"/>
                  </a:cubicBezTo>
                  <a:cubicBezTo>
                    <a:pt x="151817" y="6966"/>
                    <a:pt x="154615" y="7014"/>
                    <a:pt x="157520" y="7109"/>
                  </a:cubicBezTo>
                  <a:cubicBezTo>
                    <a:pt x="160449" y="7216"/>
                    <a:pt x="163533" y="7347"/>
                    <a:pt x="166819" y="7466"/>
                  </a:cubicBezTo>
                  <a:cubicBezTo>
                    <a:pt x="170105" y="7585"/>
                    <a:pt x="173629" y="7669"/>
                    <a:pt x="177379" y="7669"/>
                  </a:cubicBezTo>
                  <a:cubicBezTo>
                    <a:pt x="179249" y="7669"/>
                    <a:pt x="181178" y="7645"/>
                    <a:pt x="183142" y="7573"/>
                  </a:cubicBezTo>
                  <a:cubicBezTo>
                    <a:pt x="185107" y="7502"/>
                    <a:pt x="187119" y="7371"/>
                    <a:pt x="189167" y="7192"/>
                  </a:cubicBezTo>
                  <a:cubicBezTo>
                    <a:pt x="191215" y="7002"/>
                    <a:pt x="193262" y="6776"/>
                    <a:pt x="195298" y="6538"/>
                  </a:cubicBezTo>
                  <a:cubicBezTo>
                    <a:pt x="197334" y="6299"/>
                    <a:pt x="199347" y="6049"/>
                    <a:pt x="201311" y="5799"/>
                  </a:cubicBezTo>
                  <a:cubicBezTo>
                    <a:pt x="205109" y="5359"/>
                    <a:pt x="208621" y="4966"/>
                    <a:pt x="211884" y="4621"/>
                  </a:cubicBezTo>
                  <a:cubicBezTo>
                    <a:pt x="214896" y="4418"/>
                    <a:pt x="217706" y="4228"/>
                    <a:pt x="220206" y="4121"/>
                  </a:cubicBezTo>
                  <a:cubicBezTo>
                    <a:pt x="222718" y="4025"/>
                    <a:pt x="224969" y="3978"/>
                    <a:pt x="227017" y="3978"/>
                  </a:cubicBezTo>
                  <a:cubicBezTo>
                    <a:pt x="229065" y="3978"/>
                    <a:pt x="230958" y="4025"/>
                    <a:pt x="232720" y="4097"/>
                  </a:cubicBezTo>
                  <a:cubicBezTo>
                    <a:pt x="234482" y="4156"/>
                    <a:pt x="236149" y="4252"/>
                    <a:pt x="237756" y="4359"/>
                  </a:cubicBezTo>
                  <a:cubicBezTo>
                    <a:pt x="239352" y="4478"/>
                    <a:pt x="240911" y="4609"/>
                    <a:pt x="242459" y="4752"/>
                  </a:cubicBezTo>
                  <a:cubicBezTo>
                    <a:pt x="244007" y="4906"/>
                    <a:pt x="245555" y="5061"/>
                    <a:pt x="247126" y="5204"/>
                  </a:cubicBezTo>
                  <a:cubicBezTo>
                    <a:pt x="248698" y="5359"/>
                    <a:pt x="250281" y="5490"/>
                    <a:pt x="251889" y="5621"/>
                  </a:cubicBezTo>
                  <a:cubicBezTo>
                    <a:pt x="253496" y="5752"/>
                    <a:pt x="255115" y="5859"/>
                    <a:pt x="256711" y="5954"/>
                  </a:cubicBezTo>
                  <a:cubicBezTo>
                    <a:pt x="260056" y="6049"/>
                    <a:pt x="263259" y="6145"/>
                    <a:pt x="266260" y="6168"/>
                  </a:cubicBezTo>
                  <a:cubicBezTo>
                    <a:pt x="269296" y="6168"/>
                    <a:pt x="272022" y="6168"/>
                    <a:pt x="274415" y="6168"/>
                  </a:cubicBezTo>
                  <a:lnTo>
                    <a:pt x="285643" y="6168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25"/>
            <p:cNvSpPr/>
            <p:nvPr/>
          </p:nvSpPr>
          <p:spPr>
            <a:xfrm>
              <a:off x="239463" y="2644525"/>
              <a:ext cx="7141075" cy="257500"/>
            </a:xfrm>
            <a:custGeom>
              <a:rect b="b" l="l" r="r" t="t"/>
              <a:pathLst>
                <a:path extrusionOk="0" fill="none" h="10300" w="285643">
                  <a:moveTo>
                    <a:pt x="0" y="8204"/>
                  </a:moveTo>
                  <a:lnTo>
                    <a:pt x="14478" y="8204"/>
                  </a:lnTo>
                  <a:lnTo>
                    <a:pt x="24896" y="8204"/>
                  </a:lnTo>
                  <a:cubicBezTo>
                    <a:pt x="28754" y="8204"/>
                    <a:pt x="33016" y="8204"/>
                    <a:pt x="37648" y="8156"/>
                  </a:cubicBezTo>
                  <a:cubicBezTo>
                    <a:pt x="39969" y="8132"/>
                    <a:pt x="42458" y="8061"/>
                    <a:pt x="45161" y="7882"/>
                  </a:cubicBezTo>
                  <a:cubicBezTo>
                    <a:pt x="47887" y="7680"/>
                    <a:pt x="50876" y="7346"/>
                    <a:pt x="54114" y="6846"/>
                  </a:cubicBezTo>
                  <a:cubicBezTo>
                    <a:pt x="57364" y="6346"/>
                    <a:pt x="60829" y="5727"/>
                    <a:pt x="64437" y="5013"/>
                  </a:cubicBezTo>
                  <a:cubicBezTo>
                    <a:pt x="68044" y="4310"/>
                    <a:pt x="71735" y="3584"/>
                    <a:pt x="75414" y="2893"/>
                  </a:cubicBezTo>
                  <a:cubicBezTo>
                    <a:pt x="79093" y="2191"/>
                    <a:pt x="82713" y="1584"/>
                    <a:pt x="86201" y="1107"/>
                  </a:cubicBezTo>
                  <a:cubicBezTo>
                    <a:pt x="89702" y="631"/>
                    <a:pt x="93048" y="310"/>
                    <a:pt x="96226" y="155"/>
                  </a:cubicBezTo>
                  <a:cubicBezTo>
                    <a:pt x="99417" y="0"/>
                    <a:pt x="102430" y="12"/>
                    <a:pt x="105263" y="179"/>
                  </a:cubicBezTo>
                  <a:cubicBezTo>
                    <a:pt x="108085" y="369"/>
                    <a:pt x="110728" y="703"/>
                    <a:pt x="113241" y="1155"/>
                  </a:cubicBezTo>
                  <a:cubicBezTo>
                    <a:pt x="115741" y="1607"/>
                    <a:pt x="118146" y="2155"/>
                    <a:pt x="120480" y="2762"/>
                  </a:cubicBezTo>
                  <a:cubicBezTo>
                    <a:pt x="122813" y="3381"/>
                    <a:pt x="125111" y="4024"/>
                    <a:pt x="127433" y="4679"/>
                  </a:cubicBezTo>
                  <a:cubicBezTo>
                    <a:pt x="129754" y="5322"/>
                    <a:pt x="132112" y="5953"/>
                    <a:pt x="134577" y="6513"/>
                  </a:cubicBezTo>
                  <a:cubicBezTo>
                    <a:pt x="137053" y="7072"/>
                    <a:pt x="139660" y="7525"/>
                    <a:pt x="142387" y="7894"/>
                  </a:cubicBezTo>
                  <a:cubicBezTo>
                    <a:pt x="145245" y="8156"/>
                    <a:pt x="148233" y="8311"/>
                    <a:pt x="151329" y="8394"/>
                  </a:cubicBezTo>
                  <a:cubicBezTo>
                    <a:pt x="154496" y="8442"/>
                    <a:pt x="157734" y="8537"/>
                    <a:pt x="161044" y="8715"/>
                  </a:cubicBezTo>
                  <a:cubicBezTo>
                    <a:pt x="164366" y="8894"/>
                    <a:pt x="167795" y="9108"/>
                    <a:pt x="171355" y="9347"/>
                  </a:cubicBezTo>
                  <a:cubicBezTo>
                    <a:pt x="174927" y="9573"/>
                    <a:pt x="178606" y="9799"/>
                    <a:pt x="182309" y="9978"/>
                  </a:cubicBezTo>
                  <a:cubicBezTo>
                    <a:pt x="186000" y="10168"/>
                    <a:pt x="189667" y="10275"/>
                    <a:pt x="193251" y="10287"/>
                  </a:cubicBezTo>
                  <a:cubicBezTo>
                    <a:pt x="196834" y="10299"/>
                    <a:pt x="200323" y="10204"/>
                    <a:pt x="203668" y="10073"/>
                  </a:cubicBezTo>
                  <a:cubicBezTo>
                    <a:pt x="207026" y="9954"/>
                    <a:pt x="210217" y="9799"/>
                    <a:pt x="213205" y="9644"/>
                  </a:cubicBezTo>
                  <a:cubicBezTo>
                    <a:pt x="216206" y="9489"/>
                    <a:pt x="219004" y="9347"/>
                    <a:pt x="221623" y="9216"/>
                  </a:cubicBezTo>
                  <a:cubicBezTo>
                    <a:pt x="224242" y="9085"/>
                    <a:pt x="226695" y="8966"/>
                    <a:pt x="229005" y="8882"/>
                  </a:cubicBezTo>
                  <a:cubicBezTo>
                    <a:pt x="231327" y="8799"/>
                    <a:pt x="233541" y="8739"/>
                    <a:pt x="235696" y="8704"/>
                  </a:cubicBezTo>
                  <a:cubicBezTo>
                    <a:pt x="237839" y="8668"/>
                    <a:pt x="239947" y="8656"/>
                    <a:pt x="242066" y="8644"/>
                  </a:cubicBezTo>
                  <a:cubicBezTo>
                    <a:pt x="244174" y="8632"/>
                    <a:pt x="246281" y="8596"/>
                    <a:pt x="248376" y="8573"/>
                  </a:cubicBezTo>
                  <a:cubicBezTo>
                    <a:pt x="250484" y="8549"/>
                    <a:pt x="252591" y="8513"/>
                    <a:pt x="254675" y="8454"/>
                  </a:cubicBezTo>
                  <a:cubicBezTo>
                    <a:pt x="256747" y="8382"/>
                    <a:pt x="258783" y="8311"/>
                    <a:pt x="260723" y="8275"/>
                  </a:cubicBezTo>
                  <a:cubicBezTo>
                    <a:pt x="264605" y="8204"/>
                    <a:pt x="268093" y="8204"/>
                    <a:pt x="271153" y="8204"/>
                  </a:cubicBezTo>
                  <a:lnTo>
                    <a:pt x="285643" y="8204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25"/>
            <p:cNvSpPr/>
            <p:nvPr/>
          </p:nvSpPr>
          <p:spPr>
            <a:xfrm>
              <a:off x="239463" y="2863300"/>
              <a:ext cx="7141075" cy="313150"/>
            </a:xfrm>
            <a:custGeom>
              <a:rect b="b" l="l" r="r" t="t"/>
              <a:pathLst>
                <a:path extrusionOk="0" fill="none" h="12526" w="285643">
                  <a:moveTo>
                    <a:pt x="0" y="9597"/>
                  </a:moveTo>
                  <a:lnTo>
                    <a:pt x="14478" y="9597"/>
                  </a:lnTo>
                  <a:lnTo>
                    <a:pt x="24896" y="9597"/>
                  </a:lnTo>
                  <a:cubicBezTo>
                    <a:pt x="28754" y="9597"/>
                    <a:pt x="32992" y="9597"/>
                    <a:pt x="37636" y="9549"/>
                  </a:cubicBezTo>
                  <a:cubicBezTo>
                    <a:pt x="39958" y="9525"/>
                    <a:pt x="42470" y="9418"/>
                    <a:pt x="45220" y="9204"/>
                  </a:cubicBezTo>
                  <a:cubicBezTo>
                    <a:pt x="47959" y="8977"/>
                    <a:pt x="50971" y="8608"/>
                    <a:pt x="54257" y="8061"/>
                  </a:cubicBezTo>
                  <a:cubicBezTo>
                    <a:pt x="57555" y="7513"/>
                    <a:pt x="61091" y="6822"/>
                    <a:pt x="64830" y="6013"/>
                  </a:cubicBezTo>
                  <a:cubicBezTo>
                    <a:pt x="68556" y="5215"/>
                    <a:pt x="72402" y="4358"/>
                    <a:pt x="76284" y="3536"/>
                  </a:cubicBezTo>
                  <a:cubicBezTo>
                    <a:pt x="80153" y="2703"/>
                    <a:pt x="83975" y="1953"/>
                    <a:pt x="87642" y="1346"/>
                  </a:cubicBezTo>
                  <a:cubicBezTo>
                    <a:pt x="91309" y="750"/>
                    <a:pt x="94774" y="345"/>
                    <a:pt x="97989" y="179"/>
                  </a:cubicBezTo>
                  <a:cubicBezTo>
                    <a:pt x="101191" y="0"/>
                    <a:pt x="104132" y="72"/>
                    <a:pt x="106847" y="334"/>
                  </a:cubicBezTo>
                  <a:cubicBezTo>
                    <a:pt x="109573" y="596"/>
                    <a:pt x="112109" y="1012"/>
                    <a:pt x="114526" y="1548"/>
                  </a:cubicBezTo>
                  <a:cubicBezTo>
                    <a:pt x="116955" y="2084"/>
                    <a:pt x="119277" y="2715"/>
                    <a:pt x="121563" y="3393"/>
                  </a:cubicBezTo>
                  <a:cubicBezTo>
                    <a:pt x="123849" y="4072"/>
                    <a:pt x="126123" y="4787"/>
                    <a:pt x="128421" y="5489"/>
                  </a:cubicBezTo>
                  <a:cubicBezTo>
                    <a:pt x="130719" y="6191"/>
                    <a:pt x="133076" y="6870"/>
                    <a:pt x="135541" y="7477"/>
                  </a:cubicBezTo>
                  <a:cubicBezTo>
                    <a:pt x="138006" y="8096"/>
                    <a:pt x="140637" y="8597"/>
                    <a:pt x="143459" y="8954"/>
                  </a:cubicBezTo>
                  <a:cubicBezTo>
                    <a:pt x="146292" y="9299"/>
                    <a:pt x="149340" y="9478"/>
                    <a:pt x="152495" y="9561"/>
                  </a:cubicBezTo>
                  <a:cubicBezTo>
                    <a:pt x="155722" y="9597"/>
                    <a:pt x="158949" y="9680"/>
                    <a:pt x="162151" y="9859"/>
                  </a:cubicBezTo>
                  <a:cubicBezTo>
                    <a:pt x="165342" y="10037"/>
                    <a:pt x="168521" y="10287"/>
                    <a:pt x="171688" y="10549"/>
                  </a:cubicBezTo>
                  <a:cubicBezTo>
                    <a:pt x="174867" y="10823"/>
                    <a:pt x="178070" y="11097"/>
                    <a:pt x="181297" y="11359"/>
                  </a:cubicBezTo>
                  <a:cubicBezTo>
                    <a:pt x="184523" y="11621"/>
                    <a:pt x="187750" y="11859"/>
                    <a:pt x="190953" y="12037"/>
                  </a:cubicBezTo>
                  <a:cubicBezTo>
                    <a:pt x="194155" y="12228"/>
                    <a:pt x="197311" y="12359"/>
                    <a:pt x="200394" y="12430"/>
                  </a:cubicBezTo>
                  <a:cubicBezTo>
                    <a:pt x="203490" y="12502"/>
                    <a:pt x="206502" y="12526"/>
                    <a:pt x="209419" y="12478"/>
                  </a:cubicBezTo>
                  <a:cubicBezTo>
                    <a:pt x="212324" y="12442"/>
                    <a:pt x="215146" y="12359"/>
                    <a:pt x="217873" y="12240"/>
                  </a:cubicBezTo>
                  <a:cubicBezTo>
                    <a:pt x="220599" y="12121"/>
                    <a:pt x="223242" y="11966"/>
                    <a:pt x="225826" y="11811"/>
                  </a:cubicBezTo>
                  <a:cubicBezTo>
                    <a:pt x="228398" y="11656"/>
                    <a:pt x="230922" y="11502"/>
                    <a:pt x="233410" y="11323"/>
                  </a:cubicBezTo>
                  <a:cubicBezTo>
                    <a:pt x="235899" y="11156"/>
                    <a:pt x="238363" y="10966"/>
                    <a:pt x="240792" y="10763"/>
                  </a:cubicBezTo>
                  <a:cubicBezTo>
                    <a:pt x="243221" y="10573"/>
                    <a:pt x="245614" y="10371"/>
                    <a:pt x="247936" y="10204"/>
                  </a:cubicBezTo>
                  <a:cubicBezTo>
                    <a:pt x="250258" y="10037"/>
                    <a:pt x="252484" y="9906"/>
                    <a:pt x="254627" y="9799"/>
                  </a:cubicBezTo>
                  <a:cubicBezTo>
                    <a:pt x="256758" y="9704"/>
                    <a:pt x="258806" y="9632"/>
                    <a:pt x="260747" y="9597"/>
                  </a:cubicBezTo>
                  <a:cubicBezTo>
                    <a:pt x="264617" y="9597"/>
                    <a:pt x="268105" y="9597"/>
                    <a:pt x="271153" y="9597"/>
                  </a:cubicBezTo>
                  <a:lnTo>
                    <a:pt x="285643" y="9597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25"/>
            <p:cNvSpPr/>
            <p:nvPr/>
          </p:nvSpPr>
          <p:spPr>
            <a:xfrm>
              <a:off x="239463" y="3123750"/>
              <a:ext cx="7141075" cy="293500"/>
            </a:xfrm>
            <a:custGeom>
              <a:rect b="b" l="l" r="r" t="t"/>
              <a:pathLst>
                <a:path extrusionOk="0" fill="none" h="11740" w="285643">
                  <a:moveTo>
                    <a:pt x="0" y="9323"/>
                  </a:moveTo>
                  <a:lnTo>
                    <a:pt x="14478" y="9323"/>
                  </a:lnTo>
                  <a:lnTo>
                    <a:pt x="24896" y="9323"/>
                  </a:lnTo>
                  <a:cubicBezTo>
                    <a:pt x="28754" y="9323"/>
                    <a:pt x="32992" y="9323"/>
                    <a:pt x="37636" y="9275"/>
                  </a:cubicBezTo>
                  <a:cubicBezTo>
                    <a:pt x="39969" y="9251"/>
                    <a:pt x="42458" y="9156"/>
                    <a:pt x="45172" y="8966"/>
                  </a:cubicBezTo>
                  <a:cubicBezTo>
                    <a:pt x="47875" y="8775"/>
                    <a:pt x="50816" y="8454"/>
                    <a:pt x="54043" y="7954"/>
                  </a:cubicBezTo>
                  <a:cubicBezTo>
                    <a:pt x="57257" y="7465"/>
                    <a:pt x="60734" y="6811"/>
                    <a:pt x="64425" y="6037"/>
                  </a:cubicBezTo>
                  <a:cubicBezTo>
                    <a:pt x="68116" y="5275"/>
                    <a:pt x="71950" y="4429"/>
                    <a:pt x="75831" y="3596"/>
                  </a:cubicBezTo>
                  <a:cubicBezTo>
                    <a:pt x="79713" y="2750"/>
                    <a:pt x="83546" y="1988"/>
                    <a:pt x="87237" y="1381"/>
                  </a:cubicBezTo>
                  <a:cubicBezTo>
                    <a:pt x="90928" y="762"/>
                    <a:pt x="94405" y="345"/>
                    <a:pt x="97608" y="179"/>
                  </a:cubicBezTo>
                  <a:cubicBezTo>
                    <a:pt x="100810" y="0"/>
                    <a:pt x="103739" y="83"/>
                    <a:pt x="106442" y="357"/>
                  </a:cubicBezTo>
                  <a:cubicBezTo>
                    <a:pt x="109133" y="631"/>
                    <a:pt x="111657" y="1084"/>
                    <a:pt x="114050" y="1631"/>
                  </a:cubicBezTo>
                  <a:cubicBezTo>
                    <a:pt x="116455" y="2191"/>
                    <a:pt x="118765" y="2834"/>
                    <a:pt x="121051" y="3524"/>
                  </a:cubicBezTo>
                  <a:cubicBezTo>
                    <a:pt x="123325" y="4215"/>
                    <a:pt x="125611" y="4929"/>
                    <a:pt x="127933" y="5620"/>
                  </a:cubicBezTo>
                  <a:cubicBezTo>
                    <a:pt x="130243" y="6322"/>
                    <a:pt x="132636" y="6977"/>
                    <a:pt x="135160" y="7561"/>
                  </a:cubicBezTo>
                  <a:cubicBezTo>
                    <a:pt x="137672" y="8132"/>
                    <a:pt x="140363" y="8596"/>
                    <a:pt x="143280" y="8882"/>
                  </a:cubicBezTo>
                  <a:cubicBezTo>
                    <a:pt x="146197" y="9180"/>
                    <a:pt x="149340" y="9287"/>
                    <a:pt x="152555" y="9323"/>
                  </a:cubicBezTo>
                  <a:cubicBezTo>
                    <a:pt x="155793" y="9323"/>
                    <a:pt x="159020" y="9335"/>
                    <a:pt x="162223" y="9418"/>
                  </a:cubicBezTo>
                  <a:cubicBezTo>
                    <a:pt x="165414" y="9501"/>
                    <a:pt x="168581" y="9668"/>
                    <a:pt x="171724" y="9870"/>
                  </a:cubicBezTo>
                  <a:cubicBezTo>
                    <a:pt x="174855" y="10073"/>
                    <a:pt x="177975" y="10299"/>
                    <a:pt x="181059" y="10537"/>
                  </a:cubicBezTo>
                  <a:cubicBezTo>
                    <a:pt x="184142" y="10763"/>
                    <a:pt x="187214" y="10978"/>
                    <a:pt x="190250" y="11156"/>
                  </a:cubicBezTo>
                  <a:cubicBezTo>
                    <a:pt x="193298" y="11347"/>
                    <a:pt x="196322" y="11490"/>
                    <a:pt x="199311" y="11585"/>
                  </a:cubicBezTo>
                  <a:cubicBezTo>
                    <a:pt x="202299" y="11692"/>
                    <a:pt x="205252" y="11740"/>
                    <a:pt x="208157" y="11728"/>
                  </a:cubicBezTo>
                  <a:cubicBezTo>
                    <a:pt x="211062" y="11728"/>
                    <a:pt x="213932" y="11668"/>
                    <a:pt x="216765" y="11573"/>
                  </a:cubicBezTo>
                  <a:cubicBezTo>
                    <a:pt x="219599" y="11478"/>
                    <a:pt x="222385" y="11335"/>
                    <a:pt x="225124" y="11168"/>
                  </a:cubicBezTo>
                  <a:cubicBezTo>
                    <a:pt x="227874" y="10990"/>
                    <a:pt x="230553" y="10799"/>
                    <a:pt x="233184" y="10597"/>
                  </a:cubicBezTo>
                  <a:cubicBezTo>
                    <a:pt x="235803" y="10394"/>
                    <a:pt x="238351" y="10204"/>
                    <a:pt x="240840" y="10037"/>
                  </a:cubicBezTo>
                  <a:cubicBezTo>
                    <a:pt x="243316" y="9859"/>
                    <a:pt x="245709" y="9716"/>
                    <a:pt x="248019" y="9608"/>
                  </a:cubicBezTo>
                  <a:cubicBezTo>
                    <a:pt x="252627" y="9406"/>
                    <a:pt x="256889" y="9335"/>
                    <a:pt x="260747" y="9323"/>
                  </a:cubicBezTo>
                  <a:lnTo>
                    <a:pt x="271165" y="9323"/>
                  </a:lnTo>
                  <a:lnTo>
                    <a:pt x="285643" y="9323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25"/>
            <p:cNvSpPr/>
            <p:nvPr/>
          </p:nvSpPr>
          <p:spPr>
            <a:xfrm>
              <a:off x="239463" y="3431225"/>
              <a:ext cx="7141075" cy="211350"/>
            </a:xfrm>
            <a:custGeom>
              <a:rect b="b" l="l" r="r" t="t"/>
              <a:pathLst>
                <a:path extrusionOk="0" fill="none" h="8454" w="285643">
                  <a:moveTo>
                    <a:pt x="0" y="7168"/>
                  </a:moveTo>
                  <a:lnTo>
                    <a:pt x="14478" y="7168"/>
                  </a:lnTo>
                  <a:lnTo>
                    <a:pt x="24896" y="7168"/>
                  </a:lnTo>
                  <a:cubicBezTo>
                    <a:pt x="28754" y="7168"/>
                    <a:pt x="32992" y="7168"/>
                    <a:pt x="37600" y="7144"/>
                  </a:cubicBezTo>
                  <a:cubicBezTo>
                    <a:pt x="39898" y="7132"/>
                    <a:pt x="42339" y="7084"/>
                    <a:pt x="44922" y="6977"/>
                  </a:cubicBezTo>
                  <a:cubicBezTo>
                    <a:pt x="47518" y="6870"/>
                    <a:pt x="50292" y="6680"/>
                    <a:pt x="53293" y="6370"/>
                  </a:cubicBezTo>
                  <a:cubicBezTo>
                    <a:pt x="56293" y="6061"/>
                    <a:pt x="59508" y="5608"/>
                    <a:pt x="62937" y="5037"/>
                  </a:cubicBezTo>
                  <a:cubicBezTo>
                    <a:pt x="66378" y="4465"/>
                    <a:pt x="69973" y="3810"/>
                    <a:pt x="73640" y="3132"/>
                  </a:cubicBezTo>
                  <a:cubicBezTo>
                    <a:pt x="77319" y="2453"/>
                    <a:pt x="80998" y="1810"/>
                    <a:pt x="84582" y="1274"/>
                  </a:cubicBezTo>
                  <a:cubicBezTo>
                    <a:pt x="88166" y="738"/>
                    <a:pt x="91595" y="369"/>
                    <a:pt x="94810" y="179"/>
                  </a:cubicBezTo>
                  <a:cubicBezTo>
                    <a:pt x="98036" y="0"/>
                    <a:pt x="101037" y="12"/>
                    <a:pt x="103835" y="215"/>
                  </a:cubicBezTo>
                  <a:cubicBezTo>
                    <a:pt x="106633" y="417"/>
                    <a:pt x="109264" y="774"/>
                    <a:pt x="111788" y="1239"/>
                  </a:cubicBezTo>
                  <a:cubicBezTo>
                    <a:pt x="114300" y="1703"/>
                    <a:pt x="116753" y="2251"/>
                    <a:pt x="119158" y="2834"/>
                  </a:cubicBezTo>
                  <a:cubicBezTo>
                    <a:pt x="121575" y="3429"/>
                    <a:pt x="123992" y="4036"/>
                    <a:pt x="126468" y="4620"/>
                  </a:cubicBezTo>
                  <a:cubicBezTo>
                    <a:pt x="128945" y="5203"/>
                    <a:pt x="131505" y="5727"/>
                    <a:pt x="134219" y="6168"/>
                  </a:cubicBezTo>
                  <a:cubicBezTo>
                    <a:pt x="136922" y="6596"/>
                    <a:pt x="139827" y="6894"/>
                    <a:pt x="142887" y="7084"/>
                  </a:cubicBezTo>
                  <a:cubicBezTo>
                    <a:pt x="146066" y="7156"/>
                    <a:pt x="149316" y="7168"/>
                    <a:pt x="152555" y="7168"/>
                  </a:cubicBezTo>
                  <a:lnTo>
                    <a:pt x="161032" y="7168"/>
                  </a:lnTo>
                  <a:cubicBezTo>
                    <a:pt x="163854" y="7180"/>
                    <a:pt x="166664" y="7192"/>
                    <a:pt x="169438" y="7251"/>
                  </a:cubicBezTo>
                  <a:cubicBezTo>
                    <a:pt x="172224" y="7299"/>
                    <a:pt x="174986" y="7394"/>
                    <a:pt x="177713" y="7501"/>
                  </a:cubicBezTo>
                  <a:cubicBezTo>
                    <a:pt x="180451" y="7620"/>
                    <a:pt x="183166" y="7739"/>
                    <a:pt x="185857" y="7870"/>
                  </a:cubicBezTo>
                  <a:cubicBezTo>
                    <a:pt x="188548" y="7989"/>
                    <a:pt x="191226" y="8097"/>
                    <a:pt x="193870" y="8192"/>
                  </a:cubicBezTo>
                  <a:cubicBezTo>
                    <a:pt x="196513" y="8287"/>
                    <a:pt x="199144" y="8358"/>
                    <a:pt x="201740" y="8394"/>
                  </a:cubicBezTo>
                  <a:cubicBezTo>
                    <a:pt x="204347" y="8442"/>
                    <a:pt x="206919" y="8454"/>
                    <a:pt x="209467" y="8442"/>
                  </a:cubicBezTo>
                  <a:cubicBezTo>
                    <a:pt x="212003" y="8430"/>
                    <a:pt x="214527" y="8382"/>
                    <a:pt x="217003" y="8323"/>
                  </a:cubicBezTo>
                  <a:cubicBezTo>
                    <a:pt x="219480" y="8251"/>
                    <a:pt x="221933" y="8168"/>
                    <a:pt x="224326" y="8073"/>
                  </a:cubicBezTo>
                  <a:cubicBezTo>
                    <a:pt x="226731" y="7977"/>
                    <a:pt x="229088" y="7870"/>
                    <a:pt x="231398" y="7763"/>
                  </a:cubicBezTo>
                  <a:cubicBezTo>
                    <a:pt x="236018" y="7561"/>
                    <a:pt x="240423" y="7382"/>
                    <a:pt x="244578" y="7287"/>
                  </a:cubicBezTo>
                  <a:cubicBezTo>
                    <a:pt x="248734" y="7180"/>
                    <a:pt x="252627" y="7168"/>
                    <a:pt x="256246" y="7168"/>
                  </a:cubicBezTo>
                  <a:lnTo>
                    <a:pt x="266260" y="7168"/>
                  </a:lnTo>
                  <a:lnTo>
                    <a:pt x="285643" y="7168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25"/>
            <p:cNvSpPr/>
            <p:nvPr/>
          </p:nvSpPr>
          <p:spPr>
            <a:xfrm>
              <a:off x="239463" y="3762500"/>
              <a:ext cx="7141075" cy="110175"/>
            </a:xfrm>
            <a:custGeom>
              <a:rect b="b" l="l" r="r" t="t"/>
              <a:pathLst>
                <a:path extrusionOk="0" fill="none" h="4407" w="285643">
                  <a:moveTo>
                    <a:pt x="0" y="4061"/>
                  </a:moveTo>
                  <a:lnTo>
                    <a:pt x="24884" y="4061"/>
                  </a:lnTo>
                  <a:cubicBezTo>
                    <a:pt x="28754" y="4061"/>
                    <a:pt x="32992" y="4061"/>
                    <a:pt x="37552" y="4061"/>
                  </a:cubicBezTo>
                  <a:cubicBezTo>
                    <a:pt x="39838" y="4061"/>
                    <a:pt x="42220" y="4049"/>
                    <a:pt x="44708" y="4013"/>
                  </a:cubicBezTo>
                  <a:cubicBezTo>
                    <a:pt x="47197" y="3989"/>
                    <a:pt x="49816" y="3918"/>
                    <a:pt x="52566" y="3787"/>
                  </a:cubicBezTo>
                  <a:cubicBezTo>
                    <a:pt x="55329" y="3656"/>
                    <a:pt x="58234" y="3466"/>
                    <a:pt x="61305" y="3180"/>
                  </a:cubicBezTo>
                  <a:cubicBezTo>
                    <a:pt x="64377" y="2906"/>
                    <a:pt x="67592" y="2561"/>
                    <a:pt x="70902" y="2168"/>
                  </a:cubicBezTo>
                  <a:cubicBezTo>
                    <a:pt x="74224" y="1763"/>
                    <a:pt x="77593" y="1358"/>
                    <a:pt x="80963" y="1001"/>
                  </a:cubicBezTo>
                  <a:cubicBezTo>
                    <a:pt x="84320" y="632"/>
                    <a:pt x="87630" y="358"/>
                    <a:pt x="90821" y="191"/>
                  </a:cubicBezTo>
                  <a:cubicBezTo>
                    <a:pt x="94012" y="37"/>
                    <a:pt x="97072" y="1"/>
                    <a:pt x="100001" y="96"/>
                  </a:cubicBezTo>
                  <a:cubicBezTo>
                    <a:pt x="102942" y="191"/>
                    <a:pt x="105751" y="406"/>
                    <a:pt x="108490" y="715"/>
                  </a:cubicBezTo>
                  <a:cubicBezTo>
                    <a:pt x="111216" y="1013"/>
                    <a:pt x="113895" y="1382"/>
                    <a:pt x="116562" y="1787"/>
                  </a:cubicBezTo>
                  <a:cubicBezTo>
                    <a:pt x="119229" y="2192"/>
                    <a:pt x="121920" y="2585"/>
                    <a:pt x="124682" y="2954"/>
                  </a:cubicBezTo>
                  <a:cubicBezTo>
                    <a:pt x="127433" y="3323"/>
                    <a:pt x="130302" y="3620"/>
                    <a:pt x="133338" y="3811"/>
                  </a:cubicBezTo>
                  <a:cubicBezTo>
                    <a:pt x="136374" y="4001"/>
                    <a:pt x="139565" y="4061"/>
                    <a:pt x="142816" y="4061"/>
                  </a:cubicBezTo>
                  <a:cubicBezTo>
                    <a:pt x="146066" y="4061"/>
                    <a:pt x="149305" y="4061"/>
                    <a:pt x="152543" y="4061"/>
                  </a:cubicBezTo>
                  <a:lnTo>
                    <a:pt x="161032" y="4061"/>
                  </a:lnTo>
                  <a:lnTo>
                    <a:pt x="169462" y="4061"/>
                  </a:lnTo>
                  <a:cubicBezTo>
                    <a:pt x="172248" y="4061"/>
                    <a:pt x="175034" y="4073"/>
                    <a:pt x="177784" y="4085"/>
                  </a:cubicBezTo>
                  <a:cubicBezTo>
                    <a:pt x="180547" y="4109"/>
                    <a:pt x="183285" y="4132"/>
                    <a:pt x="186000" y="4168"/>
                  </a:cubicBezTo>
                  <a:cubicBezTo>
                    <a:pt x="188702" y="4216"/>
                    <a:pt x="191393" y="4251"/>
                    <a:pt x="194048" y="4299"/>
                  </a:cubicBezTo>
                  <a:cubicBezTo>
                    <a:pt x="196715" y="4335"/>
                    <a:pt x="199347" y="4370"/>
                    <a:pt x="201954" y="4382"/>
                  </a:cubicBezTo>
                  <a:cubicBezTo>
                    <a:pt x="204561" y="4406"/>
                    <a:pt x="207133" y="4406"/>
                    <a:pt x="209681" y="4406"/>
                  </a:cubicBezTo>
                  <a:cubicBezTo>
                    <a:pt x="212229" y="4394"/>
                    <a:pt x="214741" y="4370"/>
                    <a:pt x="217206" y="4347"/>
                  </a:cubicBezTo>
                  <a:cubicBezTo>
                    <a:pt x="219682" y="4311"/>
                    <a:pt x="222111" y="4275"/>
                    <a:pt x="224504" y="4240"/>
                  </a:cubicBezTo>
                  <a:cubicBezTo>
                    <a:pt x="226886" y="4204"/>
                    <a:pt x="229231" y="4168"/>
                    <a:pt x="231517" y="4132"/>
                  </a:cubicBezTo>
                  <a:cubicBezTo>
                    <a:pt x="236101" y="4085"/>
                    <a:pt x="240471" y="4073"/>
                    <a:pt x="244602" y="4073"/>
                  </a:cubicBezTo>
                  <a:lnTo>
                    <a:pt x="256246" y="4073"/>
                  </a:lnTo>
                  <a:lnTo>
                    <a:pt x="285643" y="4073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25"/>
            <p:cNvSpPr/>
            <p:nvPr/>
          </p:nvSpPr>
          <p:spPr>
            <a:xfrm>
              <a:off x="239463" y="4083675"/>
              <a:ext cx="7141075" cy="34250"/>
            </a:xfrm>
            <a:custGeom>
              <a:rect b="b" l="l" r="r" t="t"/>
              <a:pathLst>
                <a:path extrusionOk="0" fill="none" h="1370" w="285643">
                  <a:moveTo>
                    <a:pt x="0" y="1358"/>
                  </a:moveTo>
                  <a:lnTo>
                    <a:pt x="37552" y="1358"/>
                  </a:lnTo>
                  <a:cubicBezTo>
                    <a:pt x="39827" y="1358"/>
                    <a:pt x="42196" y="1358"/>
                    <a:pt x="44637" y="1358"/>
                  </a:cubicBezTo>
                  <a:cubicBezTo>
                    <a:pt x="47066" y="1358"/>
                    <a:pt x="49602" y="1346"/>
                    <a:pt x="52209" y="1322"/>
                  </a:cubicBezTo>
                  <a:cubicBezTo>
                    <a:pt x="54828" y="1299"/>
                    <a:pt x="57543" y="1251"/>
                    <a:pt x="60353" y="1179"/>
                  </a:cubicBezTo>
                  <a:cubicBezTo>
                    <a:pt x="63163" y="1108"/>
                    <a:pt x="66068" y="1001"/>
                    <a:pt x="69056" y="870"/>
                  </a:cubicBezTo>
                  <a:cubicBezTo>
                    <a:pt x="72045" y="739"/>
                    <a:pt x="75105" y="596"/>
                    <a:pt x="78212" y="453"/>
                  </a:cubicBezTo>
                  <a:cubicBezTo>
                    <a:pt x="81308" y="310"/>
                    <a:pt x="84427" y="179"/>
                    <a:pt x="87511" y="108"/>
                  </a:cubicBezTo>
                  <a:cubicBezTo>
                    <a:pt x="90607" y="25"/>
                    <a:pt x="93667" y="1"/>
                    <a:pt x="96679" y="36"/>
                  </a:cubicBezTo>
                  <a:cubicBezTo>
                    <a:pt x="99703" y="72"/>
                    <a:pt x="102680" y="167"/>
                    <a:pt x="105621" y="310"/>
                  </a:cubicBezTo>
                  <a:cubicBezTo>
                    <a:pt x="108573" y="441"/>
                    <a:pt x="111514" y="620"/>
                    <a:pt x="114479" y="787"/>
                  </a:cubicBezTo>
                  <a:cubicBezTo>
                    <a:pt x="117443" y="953"/>
                    <a:pt x="120468" y="1108"/>
                    <a:pt x="123563" y="1215"/>
                  </a:cubicBezTo>
                  <a:cubicBezTo>
                    <a:pt x="126659" y="1310"/>
                    <a:pt x="129850" y="1346"/>
                    <a:pt x="133088" y="1358"/>
                  </a:cubicBezTo>
                  <a:cubicBezTo>
                    <a:pt x="136327" y="1358"/>
                    <a:pt x="139577" y="1358"/>
                    <a:pt x="142816" y="1370"/>
                  </a:cubicBezTo>
                  <a:lnTo>
                    <a:pt x="178189" y="1370"/>
                  </a:lnTo>
                  <a:lnTo>
                    <a:pt x="186809" y="1370"/>
                  </a:lnTo>
                  <a:lnTo>
                    <a:pt x="195263" y="1370"/>
                  </a:lnTo>
                  <a:cubicBezTo>
                    <a:pt x="198049" y="1370"/>
                    <a:pt x="200811" y="1370"/>
                    <a:pt x="203526" y="1370"/>
                  </a:cubicBezTo>
                  <a:cubicBezTo>
                    <a:pt x="206252" y="1370"/>
                    <a:pt x="208931" y="1370"/>
                    <a:pt x="211586" y="1370"/>
                  </a:cubicBezTo>
                  <a:cubicBezTo>
                    <a:pt x="214229" y="1370"/>
                    <a:pt x="216825" y="1370"/>
                    <a:pt x="219385" y="1370"/>
                  </a:cubicBezTo>
                  <a:lnTo>
                    <a:pt x="226921" y="1370"/>
                  </a:lnTo>
                  <a:lnTo>
                    <a:pt x="234137" y="1370"/>
                  </a:lnTo>
                  <a:lnTo>
                    <a:pt x="285643" y="1370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25"/>
            <p:cNvSpPr/>
            <p:nvPr/>
          </p:nvSpPr>
          <p:spPr>
            <a:xfrm>
              <a:off x="239463" y="4367350"/>
              <a:ext cx="7141075" cy="3900"/>
            </a:xfrm>
            <a:custGeom>
              <a:rect b="b" l="l" r="r" t="t"/>
              <a:pathLst>
                <a:path extrusionOk="0" fill="none" h="156" w="285643">
                  <a:moveTo>
                    <a:pt x="0" y="155"/>
                  </a:moveTo>
                  <a:lnTo>
                    <a:pt x="44625" y="155"/>
                  </a:lnTo>
                  <a:lnTo>
                    <a:pt x="52150" y="155"/>
                  </a:lnTo>
                  <a:cubicBezTo>
                    <a:pt x="54721" y="155"/>
                    <a:pt x="57364" y="155"/>
                    <a:pt x="60079" y="155"/>
                  </a:cubicBezTo>
                  <a:cubicBezTo>
                    <a:pt x="62794" y="155"/>
                    <a:pt x="65568" y="143"/>
                    <a:pt x="68413" y="119"/>
                  </a:cubicBezTo>
                  <a:cubicBezTo>
                    <a:pt x="71259" y="108"/>
                    <a:pt x="74152" y="96"/>
                    <a:pt x="77105" y="72"/>
                  </a:cubicBezTo>
                  <a:cubicBezTo>
                    <a:pt x="80058" y="48"/>
                    <a:pt x="83046" y="24"/>
                    <a:pt x="86070" y="12"/>
                  </a:cubicBezTo>
                  <a:cubicBezTo>
                    <a:pt x="89083" y="0"/>
                    <a:pt x="92119" y="0"/>
                    <a:pt x="95179" y="12"/>
                  </a:cubicBezTo>
                  <a:cubicBezTo>
                    <a:pt x="98239" y="24"/>
                    <a:pt x="101322" y="48"/>
                    <a:pt x="104418" y="72"/>
                  </a:cubicBezTo>
                  <a:cubicBezTo>
                    <a:pt x="107514" y="96"/>
                    <a:pt x="110645" y="131"/>
                    <a:pt x="113812" y="143"/>
                  </a:cubicBezTo>
                  <a:cubicBezTo>
                    <a:pt x="116967" y="155"/>
                    <a:pt x="120182" y="155"/>
                    <a:pt x="123397" y="155"/>
                  </a:cubicBezTo>
                  <a:lnTo>
                    <a:pt x="133088" y="155"/>
                  </a:lnTo>
                  <a:lnTo>
                    <a:pt x="285643" y="155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25"/>
            <p:cNvSpPr/>
            <p:nvPr/>
          </p:nvSpPr>
          <p:spPr>
            <a:xfrm>
              <a:off x="239463" y="4624825"/>
              <a:ext cx="7141075" cy="25"/>
            </a:xfrm>
            <a:custGeom>
              <a:rect b="b" l="l" r="r" t="t"/>
              <a:pathLst>
                <a:path extrusionOk="0" fill="none" h="1" w="285643">
                  <a:moveTo>
                    <a:pt x="0" y="0"/>
                  </a:moveTo>
                  <a:lnTo>
                    <a:pt x="285643" y="0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25"/>
            <p:cNvSpPr/>
            <p:nvPr/>
          </p:nvSpPr>
          <p:spPr>
            <a:xfrm>
              <a:off x="6976750" y="839225"/>
              <a:ext cx="325" cy="4049050"/>
            </a:xfrm>
            <a:custGeom>
              <a:rect b="b" l="l" r="r" t="t"/>
              <a:pathLst>
                <a:path extrusionOk="0" fill="none" h="161962" w="13">
                  <a:moveTo>
                    <a:pt x="1" y="161961"/>
                  </a:moveTo>
                  <a:lnTo>
                    <a:pt x="1" y="69974"/>
                  </a:lnTo>
                  <a:lnTo>
                    <a:pt x="1" y="64521"/>
                  </a:lnTo>
                  <a:cubicBezTo>
                    <a:pt x="1" y="62711"/>
                    <a:pt x="1" y="60913"/>
                    <a:pt x="13" y="59139"/>
                  </a:cubicBezTo>
                  <a:lnTo>
                    <a:pt x="13" y="53853"/>
                  </a:lnTo>
                  <a:cubicBezTo>
                    <a:pt x="13" y="52102"/>
                    <a:pt x="13" y="50376"/>
                    <a:pt x="1" y="48673"/>
                  </a:cubicBezTo>
                  <a:lnTo>
                    <a:pt x="1" y="43637"/>
                  </a:lnTo>
                  <a:lnTo>
                    <a:pt x="1" y="38756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412" name="Google Shape;1412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-3183584">
            <a:off x="3275657" y="4224732"/>
            <a:ext cx="2592685" cy="2592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3" name="Google Shape;1413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7872586">
            <a:off x="4771200" y="-1450486"/>
            <a:ext cx="2324651" cy="23246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4" name="Google Shape;1414;p2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15" name="Google Shape;1415;p25"/>
          <p:cNvSpPr/>
          <p:nvPr/>
        </p:nvSpPr>
        <p:spPr>
          <a:xfrm>
            <a:off x="222813" y="-344141"/>
            <a:ext cx="686100" cy="68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16" name="Google Shape;1416;p25"/>
          <p:cNvGrpSpPr/>
          <p:nvPr/>
        </p:nvGrpSpPr>
        <p:grpSpPr>
          <a:xfrm rot="10800000">
            <a:off x="8529925" y="217325"/>
            <a:ext cx="614075" cy="1163850"/>
            <a:chOff x="2847975" y="3247850"/>
            <a:chExt cx="614075" cy="1163850"/>
          </a:xfrm>
        </p:grpSpPr>
        <p:sp>
          <p:nvSpPr>
            <p:cNvPr id="1417" name="Google Shape;1417;p25"/>
            <p:cNvSpPr/>
            <p:nvPr/>
          </p:nvSpPr>
          <p:spPr>
            <a:xfrm>
              <a:off x="3058400" y="3902700"/>
              <a:ext cx="357525" cy="169375"/>
            </a:xfrm>
            <a:custGeom>
              <a:rect b="b" l="l" r="r" t="t"/>
              <a:pathLst>
                <a:path extrusionOk="0" h="6775" w="14301">
                  <a:moveTo>
                    <a:pt x="1" y="572"/>
                  </a:moveTo>
                  <a:lnTo>
                    <a:pt x="251" y="0"/>
                  </a:lnTo>
                  <a:lnTo>
                    <a:pt x="14300" y="6215"/>
                  </a:lnTo>
                  <a:lnTo>
                    <a:pt x="14050" y="67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25"/>
            <p:cNvSpPr/>
            <p:nvPr/>
          </p:nvSpPr>
          <p:spPr>
            <a:xfrm>
              <a:off x="2996800" y="3980675"/>
              <a:ext cx="249750" cy="311375"/>
            </a:xfrm>
            <a:custGeom>
              <a:rect b="b" l="l" r="r" t="t"/>
              <a:pathLst>
                <a:path extrusionOk="0" h="12455" w="9990">
                  <a:moveTo>
                    <a:pt x="0" y="394"/>
                  </a:moveTo>
                  <a:lnTo>
                    <a:pt x="488" y="1"/>
                  </a:lnTo>
                  <a:lnTo>
                    <a:pt x="9989" y="12074"/>
                  </a:lnTo>
                  <a:lnTo>
                    <a:pt x="9501" y="1245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25"/>
            <p:cNvSpPr/>
            <p:nvPr/>
          </p:nvSpPr>
          <p:spPr>
            <a:xfrm>
              <a:off x="3073575" y="3857150"/>
              <a:ext cx="380750" cy="83675"/>
            </a:xfrm>
            <a:custGeom>
              <a:rect b="b" l="l" r="r" t="t"/>
              <a:pathLst>
                <a:path extrusionOk="0" h="3347" w="15230">
                  <a:moveTo>
                    <a:pt x="1" y="608"/>
                  </a:moveTo>
                  <a:lnTo>
                    <a:pt x="120" y="1"/>
                  </a:lnTo>
                  <a:lnTo>
                    <a:pt x="15229" y="2739"/>
                  </a:lnTo>
                  <a:lnTo>
                    <a:pt x="15122" y="334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25"/>
            <p:cNvSpPr/>
            <p:nvPr/>
          </p:nvSpPr>
          <p:spPr>
            <a:xfrm>
              <a:off x="3046800" y="3923525"/>
              <a:ext cx="338450" cy="208975"/>
            </a:xfrm>
            <a:custGeom>
              <a:rect b="b" l="l" r="r" t="t"/>
              <a:pathLst>
                <a:path extrusionOk="0" h="8359" w="13538">
                  <a:moveTo>
                    <a:pt x="0" y="536"/>
                  </a:moveTo>
                  <a:lnTo>
                    <a:pt x="322" y="1"/>
                  </a:lnTo>
                  <a:lnTo>
                    <a:pt x="13538" y="7823"/>
                  </a:lnTo>
                  <a:lnTo>
                    <a:pt x="13216" y="83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25"/>
            <p:cNvSpPr/>
            <p:nvPr/>
          </p:nvSpPr>
          <p:spPr>
            <a:xfrm>
              <a:off x="3014950" y="3964300"/>
              <a:ext cx="282500" cy="282500"/>
            </a:xfrm>
            <a:custGeom>
              <a:rect b="b" l="l" r="r" t="t"/>
              <a:pathLst>
                <a:path extrusionOk="0" h="11300" w="11300">
                  <a:moveTo>
                    <a:pt x="0" y="441"/>
                  </a:moveTo>
                  <a:lnTo>
                    <a:pt x="441" y="1"/>
                  </a:lnTo>
                  <a:lnTo>
                    <a:pt x="11299" y="10859"/>
                  </a:lnTo>
                  <a:lnTo>
                    <a:pt x="10859" y="1130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25"/>
            <p:cNvSpPr/>
            <p:nvPr/>
          </p:nvSpPr>
          <p:spPr>
            <a:xfrm>
              <a:off x="3033100" y="3943775"/>
              <a:ext cx="314650" cy="245575"/>
            </a:xfrm>
            <a:custGeom>
              <a:rect b="b" l="l" r="r" t="t"/>
              <a:pathLst>
                <a:path extrusionOk="0" h="9823" w="12586">
                  <a:moveTo>
                    <a:pt x="1" y="500"/>
                  </a:moveTo>
                  <a:lnTo>
                    <a:pt x="370" y="0"/>
                  </a:lnTo>
                  <a:lnTo>
                    <a:pt x="12586" y="9323"/>
                  </a:lnTo>
                  <a:lnTo>
                    <a:pt x="12205" y="982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25"/>
            <p:cNvSpPr/>
            <p:nvPr/>
          </p:nvSpPr>
          <p:spPr>
            <a:xfrm>
              <a:off x="3067325" y="3880375"/>
              <a:ext cx="371800" cy="127425"/>
            </a:xfrm>
            <a:custGeom>
              <a:rect b="b" l="l" r="r" t="t"/>
              <a:pathLst>
                <a:path extrusionOk="0" h="5097" w="14872">
                  <a:moveTo>
                    <a:pt x="1" y="596"/>
                  </a:moveTo>
                  <a:lnTo>
                    <a:pt x="191" y="0"/>
                  </a:lnTo>
                  <a:lnTo>
                    <a:pt x="14872" y="4501"/>
                  </a:lnTo>
                  <a:lnTo>
                    <a:pt x="14693" y="509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25"/>
            <p:cNvSpPr/>
            <p:nvPr/>
          </p:nvSpPr>
          <p:spPr>
            <a:xfrm>
              <a:off x="3077750" y="3834225"/>
              <a:ext cx="384300" cy="39025"/>
            </a:xfrm>
            <a:custGeom>
              <a:rect b="b" l="l" r="r" t="t"/>
              <a:pathLst>
                <a:path extrusionOk="0" h="1561" w="15372">
                  <a:moveTo>
                    <a:pt x="1" y="620"/>
                  </a:moveTo>
                  <a:lnTo>
                    <a:pt x="36" y="1"/>
                  </a:lnTo>
                  <a:lnTo>
                    <a:pt x="15372" y="929"/>
                  </a:lnTo>
                  <a:lnTo>
                    <a:pt x="15324" y="156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25"/>
            <p:cNvSpPr/>
            <p:nvPr/>
          </p:nvSpPr>
          <p:spPr>
            <a:xfrm>
              <a:off x="3067325" y="3653850"/>
              <a:ext cx="372400" cy="126225"/>
            </a:xfrm>
            <a:custGeom>
              <a:rect b="b" l="l" r="r" t="t"/>
              <a:pathLst>
                <a:path extrusionOk="0" h="5049" w="14896">
                  <a:moveTo>
                    <a:pt x="1" y="4454"/>
                  </a:moveTo>
                  <a:lnTo>
                    <a:pt x="14705" y="1"/>
                  </a:lnTo>
                  <a:lnTo>
                    <a:pt x="14896" y="596"/>
                  </a:lnTo>
                  <a:lnTo>
                    <a:pt x="191" y="504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25"/>
            <p:cNvSpPr/>
            <p:nvPr/>
          </p:nvSpPr>
          <p:spPr>
            <a:xfrm>
              <a:off x="3047400" y="3528250"/>
              <a:ext cx="339050" cy="207775"/>
            </a:xfrm>
            <a:custGeom>
              <a:rect b="b" l="l" r="r" t="t"/>
              <a:pathLst>
                <a:path extrusionOk="0" h="8311" w="13562">
                  <a:moveTo>
                    <a:pt x="0" y="7775"/>
                  </a:moveTo>
                  <a:lnTo>
                    <a:pt x="13252" y="0"/>
                  </a:lnTo>
                  <a:lnTo>
                    <a:pt x="13561" y="536"/>
                  </a:lnTo>
                  <a:lnTo>
                    <a:pt x="310" y="831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25"/>
            <p:cNvSpPr/>
            <p:nvPr/>
          </p:nvSpPr>
          <p:spPr>
            <a:xfrm>
              <a:off x="3058700" y="3589250"/>
              <a:ext cx="358100" cy="168200"/>
            </a:xfrm>
            <a:custGeom>
              <a:rect b="b" l="l" r="r" t="t"/>
              <a:pathLst>
                <a:path extrusionOk="0" h="6728" w="14324">
                  <a:moveTo>
                    <a:pt x="1" y="6156"/>
                  </a:moveTo>
                  <a:lnTo>
                    <a:pt x="14074" y="1"/>
                  </a:lnTo>
                  <a:lnTo>
                    <a:pt x="14324" y="572"/>
                  </a:lnTo>
                  <a:lnTo>
                    <a:pt x="251" y="672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25"/>
            <p:cNvSpPr/>
            <p:nvPr/>
          </p:nvSpPr>
          <p:spPr>
            <a:xfrm>
              <a:off x="3074175" y="3720225"/>
              <a:ext cx="380725" cy="82475"/>
            </a:xfrm>
            <a:custGeom>
              <a:rect b="b" l="l" r="r" t="t"/>
              <a:pathLst>
                <a:path extrusionOk="0" h="3299" w="15229">
                  <a:moveTo>
                    <a:pt x="1" y="2680"/>
                  </a:moveTo>
                  <a:lnTo>
                    <a:pt x="15122" y="1"/>
                  </a:lnTo>
                  <a:lnTo>
                    <a:pt x="15229" y="608"/>
                  </a:lnTo>
                  <a:lnTo>
                    <a:pt x="108" y="329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25"/>
            <p:cNvSpPr/>
            <p:nvPr/>
          </p:nvSpPr>
          <p:spPr>
            <a:xfrm>
              <a:off x="3077450" y="3788400"/>
              <a:ext cx="384300" cy="37825"/>
            </a:xfrm>
            <a:custGeom>
              <a:rect b="b" l="l" r="r" t="t"/>
              <a:pathLst>
                <a:path extrusionOk="0" h="1513" w="15372">
                  <a:moveTo>
                    <a:pt x="1" y="881"/>
                  </a:moveTo>
                  <a:lnTo>
                    <a:pt x="15336" y="0"/>
                  </a:lnTo>
                  <a:lnTo>
                    <a:pt x="15372" y="631"/>
                  </a:lnTo>
                  <a:lnTo>
                    <a:pt x="36" y="151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25"/>
            <p:cNvSpPr/>
            <p:nvPr/>
          </p:nvSpPr>
          <p:spPr>
            <a:xfrm>
              <a:off x="2887550" y="4026525"/>
              <a:ext cx="44675" cy="384300"/>
            </a:xfrm>
            <a:custGeom>
              <a:rect b="b" l="l" r="r" t="t"/>
              <a:pathLst>
                <a:path extrusionOk="0" h="15372" w="1787">
                  <a:moveTo>
                    <a:pt x="1" y="48"/>
                  </a:moveTo>
                  <a:lnTo>
                    <a:pt x="620" y="0"/>
                  </a:lnTo>
                  <a:lnTo>
                    <a:pt x="1786" y="15324"/>
                  </a:lnTo>
                  <a:lnTo>
                    <a:pt x="1155" y="1537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25"/>
            <p:cNvSpPr/>
            <p:nvPr/>
          </p:nvSpPr>
          <p:spPr>
            <a:xfrm>
              <a:off x="2977150" y="3994375"/>
              <a:ext cx="213725" cy="335775"/>
            </a:xfrm>
            <a:custGeom>
              <a:rect b="b" l="l" r="r" t="t"/>
              <a:pathLst>
                <a:path extrusionOk="0" h="13431" w="8549">
                  <a:moveTo>
                    <a:pt x="0" y="322"/>
                  </a:moveTo>
                  <a:lnTo>
                    <a:pt x="524" y="0"/>
                  </a:lnTo>
                  <a:lnTo>
                    <a:pt x="8549" y="13097"/>
                  </a:lnTo>
                  <a:lnTo>
                    <a:pt x="8013" y="134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25"/>
            <p:cNvSpPr/>
            <p:nvPr/>
          </p:nvSpPr>
          <p:spPr>
            <a:xfrm>
              <a:off x="2956000" y="4006275"/>
              <a:ext cx="174475" cy="355725"/>
            </a:xfrm>
            <a:custGeom>
              <a:rect b="b" l="l" r="r" t="t"/>
              <a:pathLst>
                <a:path extrusionOk="0" h="14229" w="6979">
                  <a:moveTo>
                    <a:pt x="1" y="263"/>
                  </a:moveTo>
                  <a:lnTo>
                    <a:pt x="561" y="1"/>
                  </a:lnTo>
                  <a:lnTo>
                    <a:pt x="6978" y="13967"/>
                  </a:lnTo>
                  <a:lnTo>
                    <a:pt x="6407" y="1422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25"/>
            <p:cNvSpPr/>
            <p:nvPr/>
          </p:nvSpPr>
          <p:spPr>
            <a:xfrm>
              <a:off x="2933700" y="4015800"/>
              <a:ext cx="132775" cy="370300"/>
            </a:xfrm>
            <a:custGeom>
              <a:rect b="b" l="l" r="r" t="t"/>
              <a:pathLst>
                <a:path extrusionOk="0" h="14812" w="5311">
                  <a:moveTo>
                    <a:pt x="0" y="191"/>
                  </a:moveTo>
                  <a:lnTo>
                    <a:pt x="595" y="1"/>
                  </a:lnTo>
                  <a:lnTo>
                    <a:pt x="5310" y="14621"/>
                  </a:lnTo>
                  <a:lnTo>
                    <a:pt x="4715" y="1481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25"/>
            <p:cNvSpPr/>
            <p:nvPr/>
          </p:nvSpPr>
          <p:spPr>
            <a:xfrm>
              <a:off x="3033400" y="3471975"/>
              <a:ext cx="315550" cy="244400"/>
            </a:xfrm>
            <a:custGeom>
              <a:rect b="b" l="l" r="r" t="t"/>
              <a:pathLst>
                <a:path extrusionOk="0" h="9776" w="12622">
                  <a:moveTo>
                    <a:pt x="1" y="9276"/>
                  </a:moveTo>
                  <a:lnTo>
                    <a:pt x="12240" y="1"/>
                  </a:lnTo>
                  <a:lnTo>
                    <a:pt x="12621" y="501"/>
                  </a:lnTo>
                  <a:lnTo>
                    <a:pt x="382" y="977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25"/>
            <p:cNvSpPr/>
            <p:nvPr/>
          </p:nvSpPr>
          <p:spPr>
            <a:xfrm>
              <a:off x="2911075" y="4022350"/>
              <a:ext cx="89300" cy="379825"/>
            </a:xfrm>
            <a:custGeom>
              <a:rect b="b" l="l" r="r" t="t"/>
              <a:pathLst>
                <a:path extrusionOk="0" h="15193" w="3572">
                  <a:moveTo>
                    <a:pt x="0" y="120"/>
                  </a:moveTo>
                  <a:lnTo>
                    <a:pt x="607" y="1"/>
                  </a:lnTo>
                  <a:lnTo>
                    <a:pt x="3572" y="15074"/>
                  </a:lnTo>
                  <a:lnTo>
                    <a:pt x="2965" y="1519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25"/>
            <p:cNvSpPr/>
            <p:nvPr/>
          </p:nvSpPr>
          <p:spPr>
            <a:xfrm>
              <a:off x="2847975" y="4027400"/>
              <a:ext cx="31850" cy="384300"/>
            </a:xfrm>
            <a:custGeom>
              <a:rect b="b" l="l" r="r" t="t"/>
              <a:pathLst>
                <a:path extrusionOk="0" h="15372" w="1274">
                  <a:moveTo>
                    <a:pt x="0" y="15348"/>
                  </a:moveTo>
                  <a:lnTo>
                    <a:pt x="655" y="1"/>
                  </a:lnTo>
                  <a:lnTo>
                    <a:pt x="1274" y="25"/>
                  </a:lnTo>
                  <a:lnTo>
                    <a:pt x="631" y="1537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25"/>
            <p:cNvSpPr/>
            <p:nvPr/>
          </p:nvSpPr>
          <p:spPr>
            <a:xfrm>
              <a:off x="2937250" y="3276425"/>
              <a:ext cx="139325" cy="368225"/>
            </a:xfrm>
            <a:custGeom>
              <a:rect b="b" l="l" r="r" t="t"/>
              <a:pathLst>
                <a:path extrusionOk="0" h="14729" w="5573">
                  <a:moveTo>
                    <a:pt x="1" y="14526"/>
                  </a:moveTo>
                  <a:lnTo>
                    <a:pt x="4990" y="1"/>
                  </a:lnTo>
                  <a:lnTo>
                    <a:pt x="5573" y="203"/>
                  </a:lnTo>
                  <a:lnTo>
                    <a:pt x="584" y="1472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8" name="Google Shape;1438;p25"/>
            <p:cNvSpPr/>
            <p:nvPr/>
          </p:nvSpPr>
          <p:spPr>
            <a:xfrm>
              <a:off x="2959275" y="3301725"/>
              <a:ext cx="180725" cy="352750"/>
            </a:xfrm>
            <a:custGeom>
              <a:rect b="b" l="l" r="r" t="t"/>
              <a:pathLst>
                <a:path extrusionOk="0" h="14110" w="7229">
                  <a:moveTo>
                    <a:pt x="1" y="13847"/>
                  </a:moveTo>
                  <a:lnTo>
                    <a:pt x="6668" y="1"/>
                  </a:lnTo>
                  <a:lnTo>
                    <a:pt x="7228" y="274"/>
                  </a:lnTo>
                  <a:lnTo>
                    <a:pt x="561" y="1410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9" name="Google Shape;1439;p25"/>
            <p:cNvSpPr/>
            <p:nvPr/>
          </p:nvSpPr>
          <p:spPr>
            <a:xfrm>
              <a:off x="2891125" y="3249350"/>
              <a:ext cx="51825" cy="384000"/>
            </a:xfrm>
            <a:custGeom>
              <a:rect b="b" l="l" r="r" t="t"/>
              <a:pathLst>
                <a:path extrusionOk="0" h="15360" w="2073">
                  <a:moveTo>
                    <a:pt x="0" y="15300"/>
                  </a:moveTo>
                  <a:lnTo>
                    <a:pt x="1453" y="0"/>
                  </a:lnTo>
                  <a:lnTo>
                    <a:pt x="2072" y="60"/>
                  </a:lnTo>
                  <a:lnTo>
                    <a:pt x="620" y="153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25"/>
            <p:cNvSpPr/>
            <p:nvPr/>
          </p:nvSpPr>
          <p:spPr>
            <a:xfrm>
              <a:off x="2980125" y="3334775"/>
              <a:ext cx="219700" cy="332200"/>
            </a:xfrm>
            <a:custGeom>
              <a:rect b="b" l="l" r="r" t="t"/>
              <a:pathLst>
                <a:path extrusionOk="0" h="13288" w="8788">
                  <a:moveTo>
                    <a:pt x="0" y="12954"/>
                  </a:moveTo>
                  <a:lnTo>
                    <a:pt x="8263" y="0"/>
                  </a:lnTo>
                  <a:lnTo>
                    <a:pt x="8787" y="334"/>
                  </a:lnTo>
                  <a:lnTo>
                    <a:pt x="536" y="1328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25"/>
            <p:cNvSpPr/>
            <p:nvPr/>
          </p:nvSpPr>
          <p:spPr>
            <a:xfrm>
              <a:off x="2999775" y="3374050"/>
              <a:ext cx="255100" cy="306925"/>
            </a:xfrm>
            <a:custGeom>
              <a:rect b="b" l="l" r="r" t="t"/>
              <a:pathLst>
                <a:path extrusionOk="0" h="12277" w="10204">
                  <a:moveTo>
                    <a:pt x="0" y="11883"/>
                  </a:moveTo>
                  <a:lnTo>
                    <a:pt x="9716" y="1"/>
                  </a:lnTo>
                  <a:lnTo>
                    <a:pt x="10204" y="394"/>
                  </a:lnTo>
                  <a:lnTo>
                    <a:pt x="476" y="1227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25"/>
            <p:cNvSpPr/>
            <p:nvPr/>
          </p:nvSpPr>
          <p:spPr>
            <a:xfrm>
              <a:off x="2914650" y="3259150"/>
              <a:ext cx="96150" cy="378650"/>
            </a:xfrm>
            <a:custGeom>
              <a:rect b="b" l="l" r="r" t="t"/>
              <a:pathLst>
                <a:path extrusionOk="0" h="15146" w="3846">
                  <a:moveTo>
                    <a:pt x="0" y="15015"/>
                  </a:moveTo>
                  <a:lnTo>
                    <a:pt x="3239" y="1"/>
                  </a:lnTo>
                  <a:lnTo>
                    <a:pt x="3846" y="132"/>
                  </a:lnTo>
                  <a:lnTo>
                    <a:pt x="607" y="1514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3" name="Google Shape;1443;p25"/>
            <p:cNvSpPr/>
            <p:nvPr/>
          </p:nvSpPr>
          <p:spPr>
            <a:xfrm>
              <a:off x="2858375" y="3247850"/>
              <a:ext cx="24725" cy="384300"/>
            </a:xfrm>
            <a:custGeom>
              <a:rect b="b" l="l" r="r" t="t"/>
              <a:pathLst>
                <a:path extrusionOk="0" h="15372" w="989">
                  <a:moveTo>
                    <a:pt x="1" y="12"/>
                  </a:moveTo>
                  <a:lnTo>
                    <a:pt x="620" y="1"/>
                  </a:lnTo>
                  <a:lnTo>
                    <a:pt x="989" y="15360"/>
                  </a:lnTo>
                  <a:lnTo>
                    <a:pt x="370" y="1537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25"/>
            <p:cNvSpPr/>
            <p:nvPr/>
          </p:nvSpPr>
          <p:spPr>
            <a:xfrm>
              <a:off x="3017625" y="3420200"/>
              <a:ext cx="287275" cy="277725"/>
            </a:xfrm>
            <a:custGeom>
              <a:rect b="b" l="l" r="r" t="t"/>
              <a:pathLst>
                <a:path extrusionOk="0" h="11109" w="11491">
                  <a:moveTo>
                    <a:pt x="1" y="10656"/>
                  </a:moveTo>
                  <a:lnTo>
                    <a:pt x="11061" y="0"/>
                  </a:lnTo>
                  <a:lnTo>
                    <a:pt x="11490" y="453"/>
                  </a:lnTo>
                  <a:lnTo>
                    <a:pt x="429" y="1110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45" name="Google Shape;1445;p25"/>
          <p:cNvSpPr/>
          <p:nvPr/>
        </p:nvSpPr>
        <p:spPr>
          <a:xfrm>
            <a:off x="304168" y="4751271"/>
            <a:ext cx="1526707" cy="81369"/>
          </a:xfrm>
          <a:custGeom>
            <a:rect b="b" l="l" r="r" t="t"/>
            <a:pathLst>
              <a:path extrusionOk="0" h="3620" w="67914">
                <a:moveTo>
                  <a:pt x="63663" y="3620"/>
                </a:moveTo>
                <a:cubicBezTo>
                  <a:pt x="62389" y="3620"/>
                  <a:pt x="61747" y="2810"/>
                  <a:pt x="61187" y="2084"/>
                </a:cubicBezTo>
                <a:cubicBezTo>
                  <a:pt x="60615" y="1358"/>
                  <a:pt x="60223" y="905"/>
                  <a:pt x="59425" y="905"/>
                </a:cubicBezTo>
                <a:cubicBezTo>
                  <a:pt x="58627" y="905"/>
                  <a:pt x="58234" y="1358"/>
                  <a:pt x="57663" y="2084"/>
                </a:cubicBezTo>
                <a:cubicBezTo>
                  <a:pt x="57091" y="2810"/>
                  <a:pt x="56460" y="3620"/>
                  <a:pt x="55174" y="3620"/>
                </a:cubicBezTo>
                <a:cubicBezTo>
                  <a:pt x="53900" y="3620"/>
                  <a:pt x="53257" y="2810"/>
                  <a:pt x="52698" y="2084"/>
                </a:cubicBezTo>
                <a:cubicBezTo>
                  <a:pt x="52126" y="1358"/>
                  <a:pt x="51733" y="905"/>
                  <a:pt x="50936" y="905"/>
                </a:cubicBezTo>
                <a:cubicBezTo>
                  <a:pt x="50138" y="905"/>
                  <a:pt x="49745" y="1358"/>
                  <a:pt x="49174" y="2084"/>
                </a:cubicBezTo>
                <a:cubicBezTo>
                  <a:pt x="48602" y="2810"/>
                  <a:pt x="47971" y="3620"/>
                  <a:pt x="46685" y="3620"/>
                </a:cubicBezTo>
                <a:cubicBezTo>
                  <a:pt x="45411" y="3620"/>
                  <a:pt x="44768" y="2810"/>
                  <a:pt x="44209" y="2084"/>
                </a:cubicBezTo>
                <a:cubicBezTo>
                  <a:pt x="43637" y="1358"/>
                  <a:pt x="43244" y="905"/>
                  <a:pt x="42446" y="905"/>
                </a:cubicBezTo>
                <a:cubicBezTo>
                  <a:pt x="41649" y="905"/>
                  <a:pt x="41256" y="1358"/>
                  <a:pt x="40684" y="2084"/>
                </a:cubicBezTo>
                <a:cubicBezTo>
                  <a:pt x="40113" y="2810"/>
                  <a:pt x="39482" y="3620"/>
                  <a:pt x="38196" y="3620"/>
                </a:cubicBezTo>
                <a:cubicBezTo>
                  <a:pt x="36922" y="3620"/>
                  <a:pt x="36279" y="2810"/>
                  <a:pt x="35719" y="2084"/>
                </a:cubicBezTo>
                <a:cubicBezTo>
                  <a:pt x="35148" y="1358"/>
                  <a:pt x="34755" y="905"/>
                  <a:pt x="33957" y="905"/>
                </a:cubicBezTo>
                <a:cubicBezTo>
                  <a:pt x="33160" y="905"/>
                  <a:pt x="32767" y="1358"/>
                  <a:pt x="32195" y="2084"/>
                </a:cubicBezTo>
                <a:cubicBezTo>
                  <a:pt x="31624" y="2810"/>
                  <a:pt x="30993" y="3620"/>
                  <a:pt x="29707" y="3620"/>
                </a:cubicBezTo>
                <a:cubicBezTo>
                  <a:pt x="28433" y="3620"/>
                  <a:pt x="27790" y="2810"/>
                  <a:pt x="27230" y="2084"/>
                </a:cubicBezTo>
                <a:cubicBezTo>
                  <a:pt x="26659" y="1358"/>
                  <a:pt x="26266" y="905"/>
                  <a:pt x="25468" y="905"/>
                </a:cubicBezTo>
                <a:cubicBezTo>
                  <a:pt x="24670" y="905"/>
                  <a:pt x="24278" y="1358"/>
                  <a:pt x="23706" y="2084"/>
                </a:cubicBezTo>
                <a:cubicBezTo>
                  <a:pt x="23135" y="2810"/>
                  <a:pt x="22504" y="3620"/>
                  <a:pt x="21218" y="3620"/>
                </a:cubicBezTo>
                <a:cubicBezTo>
                  <a:pt x="19944" y="3620"/>
                  <a:pt x="19301" y="2810"/>
                  <a:pt x="18741" y="2084"/>
                </a:cubicBezTo>
                <a:cubicBezTo>
                  <a:pt x="18170" y="1358"/>
                  <a:pt x="17777" y="905"/>
                  <a:pt x="16979" y="905"/>
                </a:cubicBezTo>
                <a:cubicBezTo>
                  <a:pt x="16181" y="905"/>
                  <a:pt x="15788" y="1358"/>
                  <a:pt x="15217" y="2084"/>
                </a:cubicBezTo>
                <a:cubicBezTo>
                  <a:pt x="14645" y="2810"/>
                  <a:pt x="14014" y="3620"/>
                  <a:pt x="12728" y="3620"/>
                </a:cubicBezTo>
                <a:cubicBezTo>
                  <a:pt x="11455" y="3620"/>
                  <a:pt x="10812" y="2810"/>
                  <a:pt x="10252" y="2084"/>
                </a:cubicBezTo>
                <a:cubicBezTo>
                  <a:pt x="9680" y="1358"/>
                  <a:pt x="9288" y="905"/>
                  <a:pt x="8490" y="905"/>
                </a:cubicBezTo>
                <a:cubicBezTo>
                  <a:pt x="7692" y="905"/>
                  <a:pt x="7299" y="1358"/>
                  <a:pt x="6728" y="2084"/>
                </a:cubicBezTo>
                <a:cubicBezTo>
                  <a:pt x="6156" y="2810"/>
                  <a:pt x="5525" y="3620"/>
                  <a:pt x="4239" y="3620"/>
                </a:cubicBezTo>
                <a:cubicBezTo>
                  <a:pt x="2965" y="3620"/>
                  <a:pt x="2322" y="2810"/>
                  <a:pt x="1763" y="2084"/>
                </a:cubicBezTo>
                <a:cubicBezTo>
                  <a:pt x="1191" y="1358"/>
                  <a:pt x="798" y="905"/>
                  <a:pt x="1" y="905"/>
                </a:cubicBezTo>
                <a:lnTo>
                  <a:pt x="1" y="0"/>
                </a:lnTo>
                <a:cubicBezTo>
                  <a:pt x="1287" y="0"/>
                  <a:pt x="1918" y="810"/>
                  <a:pt x="2477" y="1536"/>
                </a:cubicBezTo>
                <a:cubicBezTo>
                  <a:pt x="3049" y="2262"/>
                  <a:pt x="3442" y="2715"/>
                  <a:pt x="4239" y="2715"/>
                </a:cubicBezTo>
                <a:cubicBezTo>
                  <a:pt x="5049" y="2715"/>
                  <a:pt x="5442" y="2262"/>
                  <a:pt x="6013" y="1536"/>
                </a:cubicBezTo>
                <a:cubicBezTo>
                  <a:pt x="6573" y="810"/>
                  <a:pt x="7204" y="0"/>
                  <a:pt x="8490" y="0"/>
                </a:cubicBezTo>
                <a:cubicBezTo>
                  <a:pt x="9776" y="0"/>
                  <a:pt x="10407" y="810"/>
                  <a:pt x="10966" y="1536"/>
                </a:cubicBezTo>
                <a:cubicBezTo>
                  <a:pt x="11538" y="2262"/>
                  <a:pt x="11931" y="2715"/>
                  <a:pt x="12728" y="2715"/>
                </a:cubicBezTo>
                <a:cubicBezTo>
                  <a:pt x="13538" y="2715"/>
                  <a:pt x="13931" y="2262"/>
                  <a:pt x="14503" y="1536"/>
                </a:cubicBezTo>
                <a:cubicBezTo>
                  <a:pt x="15062" y="810"/>
                  <a:pt x="15693" y="0"/>
                  <a:pt x="16979" y="0"/>
                </a:cubicBezTo>
                <a:cubicBezTo>
                  <a:pt x="18265" y="0"/>
                  <a:pt x="18896" y="810"/>
                  <a:pt x="19456" y="1536"/>
                </a:cubicBezTo>
                <a:cubicBezTo>
                  <a:pt x="20027" y="2262"/>
                  <a:pt x="20420" y="2715"/>
                  <a:pt x="21218" y="2715"/>
                </a:cubicBezTo>
                <a:cubicBezTo>
                  <a:pt x="22027" y="2715"/>
                  <a:pt x="22420" y="2262"/>
                  <a:pt x="22992" y="1536"/>
                </a:cubicBezTo>
                <a:cubicBezTo>
                  <a:pt x="23551" y="810"/>
                  <a:pt x="24182" y="0"/>
                  <a:pt x="25468" y="0"/>
                </a:cubicBezTo>
                <a:cubicBezTo>
                  <a:pt x="26754" y="0"/>
                  <a:pt x="27385" y="810"/>
                  <a:pt x="27945" y="1536"/>
                </a:cubicBezTo>
                <a:cubicBezTo>
                  <a:pt x="28516" y="2262"/>
                  <a:pt x="28909" y="2715"/>
                  <a:pt x="29707" y="2715"/>
                </a:cubicBezTo>
                <a:cubicBezTo>
                  <a:pt x="30516" y="2715"/>
                  <a:pt x="30909" y="2262"/>
                  <a:pt x="31481" y="1536"/>
                </a:cubicBezTo>
                <a:cubicBezTo>
                  <a:pt x="32040" y="810"/>
                  <a:pt x="32671" y="0"/>
                  <a:pt x="33957" y="0"/>
                </a:cubicBezTo>
                <a:cubicBezTo>
                  <a:pt x="35243" y="0"/>
                  <a:pt x="35874" y="810"/>
                  <a:pt x="36434" y="1536"/>
                </a:cubicBezTo>
                <a:cubicBezTo>
                  <a:pt x="37005" y="2262"/>
                  <a:pt x="37398" y="2715"/>
                  <a:pt x="38196" y="2715"/>
                </a:cubicBezTo>
                <a:cubicBezTo>
                  <a:pt x="39006" y="2715"/>
                  <a:pt x="39398" y="2262"/>
                  <a:pt x="39970" y="1536"/>
                </a:cubicBezTo>
                <a:cubicBezTo>
                  <a:pt x="40530" y="810"/>
                  <a:pt x="41161" y="0"/>
                  <a:pt x="42446" y="0"/>
                </a:cubicBezTo>
                <a:cubicBezTo>
                  <a:pt x="43732" y="0"/>
                  <a:pt x="44363" y="810"/>
                  <a:pt x="44923" y="1536"/>
                </a:cubicBezTo>
                <a:cubicBezTo>
                  <a:pt x="45494" y="2262"/>
                  <a:pt x="45887" y="2715"/>
                  <a:pt x="46685" y="2715"/>
                </a:cubicBezTo>
                <a:cubicBezTo>
                  <a:pt x="47495" y="2715"/>
                  <a:pt x="47888" y="2262"/>
                  <a:pt x="48459" y="1536"/>
                </a:cubicBezTo>
                <a:cubicBezTo>
                  <a:pt x="49019" y="810"/>
                  <a:pt x="49650" y="0"/>
                  <a:pt x="50936" y="0"/>
                </a:cubicBezTo>
                <a:cubicBezTo>
                  <a:pt x="52222" y="0"/>
                  <a:pt x="52853" y="810"/>
                  <a:pt x="53412" y="1536"/>
                </a:cubicBezTo>
                <a:cubicBezTo>
                  <a:pt x="53984" y="2262"/>
                  <a:pt x="54377" y="2715"/>
                  <a:pt x="55174" y="2715"/>
                </a:cubicBezTo>
                <a:cubicBezTo>
                  <a:pt x="55984" y="2715"/>
                  <a:pt x="56377" y="2262"/>
                  <a:pt x="56948" y="1536"/>
                </a:cubicBezTo>
                <a:cubicBezTo>
                  <a:pt x="57508" y="810"/>
                  <a:pt x="58139" y="0"/>
                  <a:pt x="59425" y="0"/>
                </a:cubicBezTo>
                <a:cubicBezTo>
                  <a:pt x="60711" y="0"/>
                  <a:pt x="61342" y="810"/>
                  <a:pt x="61901" y="1536"/>
                </a:cubicBezTo>
                <a:cubicBezTo>
                  <a:pt x="62473" y="2262"/>
                  <a:pt x="62866" y="2715"/>
                  <a:pt x="63663" y="2715"/>
                </a:cubicBezTo>
                <a:cubicBezTo>
                  <a:pt x="64473" y="2715"/>
                  <a:pt x="64866" y="2262"/>
                  <a:pt x="65437" y="1536"/>
                </a:cubicBezTo>
                <a:cubicBezTo>
                  <a:pt x="65997" y="810"/>
                  <a:pt x="66628" y="0"/>
                  <a:pt x="67914" y="0"/>
                </a:cubicBezTo>
                <a:lnTo>
                  <a:pt x="67914" y="905"/>
                </a:lnTo>
                <a:cubicBezTo>
                  <a:pt x="67116" y="905"/>
                  <a:pt x="66723" y="1358"/>
                  <a:pt x="66152" y="2084"/>
                </a:cubicBezTo>
                <a:cubicBezTo>
                  <a:pt x="65580" y="2810"/>
                  <a:pt x="64949" y="3620"/>
                  <a:pt x="63663" y="362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6" name="Google Shape;1446;p25"/>
          <p:cNvSpPr/>
          <p:nvPr/>
        </p:nvSpPr>
        <p:spPr>
          <a:xfrm>
            <a:off x="110400" y="4917201"/>
            <a:ext cx="1526707" cy="81369"/>
          </a:xfrm>
          <a:custGeom>
            <a:rect b="b" l="l" r="r" t="t"/>
            <a:pathLst>
              <a:path extrusionOk="0" h="3620" w="67914">
                <a:moveTo>
                  <a:pt x="63675" y="3620"/>
                </a:moveTo>
                <a:cubicBezTo>
                  <a:pt x="62389" y="3620"/>
                  <a:pt x="61758" y="2810"/>
                  <a:pt x="61199" y="2084"/>
                </a:cubicBezTo>
                <a:cubicBezTo>
                  <a:pt x="60615" y="1357"/>
                  <a:pt x="60234" y="905"/>
                  <a:pt x="59425" y="905"/>
                </a:cubicBezTo>
                <a:cubicBezTo>
                  <a:pt x="58627" y="905"/>
                  <a:pt x="58234" y="1357"/>
                  <a:pt x="57663" y="2084"/>
                </a:cubicBezTo>
                <a:cubicBezTo>
                  <a:pt x="57103" y="2810"/>
                  <a:pt x="56460" y="3620"/>
                  <a:pt x="55186" y="3620"/>
                </a:cubicBezTo>
                <a:cubicBezTo>
                  <a:pt x="53900" y="3620"/>
                  <a:pt x="53269" y="2810"/>
                  <a:pt x="52710" y="2084"/>
                </a:cubicBezTo>
                <a:cubicBezTo>
                  <a:pt x="52126" y="1357"/>
                  <a:pt x="51745" y="905"/>
                  <a:pt x="50936" y="905"/>
                </a:cubicBezTo>
                <a:cubicBezTo>
                  <a:pt x="50138" y="905"/>
                  <a:pt x="49745" y="1357"/>
                  <a:pt x="49173" y="2084"/>
                </a:cubicBezTo>
                <a:cubicBezTo>
                  <a:pt x="48614" y="2810"/>
                  <a:pt x="47971" y="3620"/>
                  <a:pt x="46697" y="3620"/>
                </a:cubicBezTo>
                <a:cubicBezTo>
                  <a:pt x="45411" y="3620"/>
                  <a:pt x="44780" y="2810"/>
                  <a:pt x="44220" y="2084"/>
                </a:cubicBezTo>
                <a:cubicBezTo>
                  <a:pt x="43637" y="1357"/>
                  <a:pt x="43256" y="905"/>
                  <a:pt x="42446" y="905"/>
                </a:cubicBezTo>
                <a:cubicBezTo>
                  <a:pt x="41649" y="905"/>
                  <a:pt x="41256" y="1357"/>
                  <a:pt x="40684" y="2084"/>
                </a:cubicBezTo>
                <a:cubicBezTo>
                  <a:pt x="40125" y="2810"/>
                  <a:pt x="39482" y="3620"/>
                  <a:pt x="38208" y="3620"/>
                </a:cubicBezTo>
                <a:cubicBezTo>
                  <a:pt x="36922" y="3620"/>
                  <a:pt x="36291" y="2810"/>
                  <a:pt x="35731" y="2084"/>
                </a:cubicBezTo>
                <a:cubicBezTo>
                  <a:pt x="35148" y="1357"/>
                  <a:pt x="34767" y="905"/>
                  <a:pt x="33957" y="905"/>
                </a:cubicBezTo>
                <a:cubicBezTo>
                  <a:pt x="33159" y="905"/>
                  <a:pt x="32767" y="1357"/>
                  <a:pt x="32195" y="2084"/>
                </a:cubicBezTo>
                <a:cubicBezTo>
                  <a:pt x="31635" y="2810"/>
                  <a:pt x="30993" y="3620"/>
                  <a:pt x="29719" y="3620"/>
                </a:cubicBezTo>
                <a:cubicBezTo>
                  <a:pt x="28433" y="3620"/>
                  <a:pt x="27802" y="2810"/>
                  <a:pt x="27242" y="2084"/>
                </a:cubicBezTo>
                <a:cubicBezTo>
                  <a:pt x="26659" y="1357"/>
                  <a:pt x="26278" y="905"/>
                  <a:pt x="25468" y="905"/>
                </a:cubicBezTo>
                <a:cubicBezTo>
                  <a:pt x="24670" y="905"/>
                  <a:pt x="24277" y="1357"/>
                  <a:pt x="23706" y="2084"/>
                </a:cubicBezTo>
                <a:cubicBezTo>
                  <a:pt x="23146" y="2810"/>
                  <a:pt x="22503" y="3620"/>
                  <a:pt x="21229" y="3620"/>
                </a:cubicBezTo>
                <a:cubicBezTo>
                  <a:pt x="19944" y="3620"/>
                  <a:pt x="19313" y="2810"/>
                  <a:pt x="18753" y="2084"/>
                </a:cubicBezTo>
                <a:cubicBezTo>
                  <a:pt x="18170" y="1357"/>
                  <a:pt x="17789" y="905"/>
                  <a:pt x="16979" y="905"/>
                </a:cubicBezTo>
                <a:cubicBezTo>
                  <a:pt x="16181" y="905"/>
                  <a:pt x="15788" y="1357"/>
                  <a:pt x="15217" y="2084"/>
                </a:cubicBezTo>
                <a:cubicBezTo>
                  <a:pt x="14657" y="2810"/>
                  <a:pt x="14014" y="3620"/>
                  <a:pt x="12740" y="3620"/>
                </a:cubicBezTo>
                <a:cubicBezTo>
                  <a:pt x="11454" y="3620"/>
                  <a:pt x="10823" y="2810"/>
                  <a:pt x="10264" y="2084"/>
                </a:cubicBezTo>
                <a:cubicBezTo>
                  <a:pt x="9680" y="1357"/>
                  <a:pt x="9299" y="905"/>
                  <a:pt x="8490" y="905"/>
                </a:cubicBezTo>
                <a:cubicBezTo>
                  <a:pt x="7692" y="905"/>
                  <a:pt x="7299" y="1357"/>
                  <a:pt x="6728" y="2084"/>
                </a:cubicBezTo>
                <a:cubicBezTo>
                  <a:pt x="6168" y="2810"/>
                  <a:pt x="5525" y="3620"/>
                  <a:pt x="4251" y="3620"/>
                </a:cubicBezTo>
                <a:cubicBezTo>
                  <a:pt x="2965" y="3620"/>
                  <a:pt x="2334" y="2810"/>
                  <a:pt x="1775" y="2084"/>
                </a:cubicBezTo>
                <a:cubicBezTo>
                  <a:pt x="1191" y="1357"/>
                  <a:pt x="810" y="905"/>
                  <a:pt x="1" y="905"/>
                </a:cubicBezTo>
                <a:lnTo>
                  <a:pt x="1" y="0"/>
                </a:lnTo>
                <a:cubicBezTo>
                  <a:pt x="1286" y="0"/>
                  <a:pt x="1917" y="810"/>
                  <a:pt x="2477" y="1536"/>
                </a:cubicBezTo>
                <a:cubicBezTo>
                  <a:pt x="3060" y="2262"/>
                  <a:pt x="3453" y="2715"/>
                  <a:pt x="4251" y="2715"/>
                </a:cubicBezTo>
                <a:cubicBezTo>
                  <a:pt x="5049" y="2715"/>
                  <a:pt x="5442" y="2262"/>
                  <a:pt x="6013" y="1536"/>
                </a:cubicBezTo>
                <a:cubicBezTo>
                  <a:pt x="6573" y="810"/>
                  <a:pt x="7216" y="0"/>
                  <a:pt x="8490" y="0"/>
                </a:cubicBezTo>
                <a:cubicBezTo>
                  <a:pt x="9776" y="0"/>
                  <a:pt x="10407" y="810"/>
                  <a:pt x="10966" y="1536"/>
                </a:cubicBezTo>
                <a:cubicBezTo>
                  <a:pt x="11550" y="2262"/>
                  <a:pt x="11943" y="2715"/>
                  <a:pt x="12740" y="2715"/>
                </a:cubicBezTo>
                <a:cubicBezTo>
                  <a:pt x="13538" y="2715"/>
                  <a:pt x="13931" y="2262"/>
                  <a:pt x="14502" y="1536"/>
                </a:cubicBezTo>
                <a:cubicBezTo>
                  <a:pt x="15062" y="810"/>
                  <a:pt x="15705" y="0"/>
                  <a:pt x="16979" y="0"/>
                </a:cubicBezTo>
                <a:cubicBezTo>
                  <a:pt x="18265" y="0"/>
                  <a:pt x="18896" y="810"/>
                  <a:pt x="19455" y="1536"/>
                </a:cubicBezTo>
                <a:cubicBezTo>
                  <a:pt x="20039" y="2262"/>
                  <a:pt x="20432" y="2715"/>
                  <a:pt x="21229" y="2715"/>
                </a:cubicBezTo>
                <a:cubicBezTo>
                  <a:pt x="22027" y="2715"/>
                  <a:pt x="22420" y="2262"/>
                  <a:pt x="22992" y="1536"/>
                </a:cubicBezTo>
                <a:cubicBezTo>
                  <a:pt x="23551" y="810"/>
                  <a:pt x="24194" y="0"/>
                  <a:pt x="25468" y="0"/>
                </a:cubicBezTo>
                <a:cubicBezTo>
                  <a:pt x="26754" y="0"/>
                  <a:pt x="27385" y="810"/>
                  <a:pt x="27945" y="1536"/>
                </a:cubicBezTo>
                <a:cubicBezTo>
                  <a:pt x="28528" y="2262"/>
                  <a:pt x="28921" y="2715"/>
                  <a:pt x="29719" y="2715"/>
                </a:cubicBezTo>
                <a:cubicBezTo>
                  <a:pt x="30516" y="2715"/>
                  <a:pt x="30909" y="2262"/>
                  <a:pt x="31481" y="1536"/>
                </a:cubicBezTo>
                <a:cubicBezTo>
                  <a:pt x="32040" y="810"/>
                  <a:pt x="32683" y="0"/>
                  <a:pt x="33957" y="0"/>
                </a:cubicBezTo>
                <a:cubicBezTo>
                  <a:pt x="35243" y="0"/>
                  <a:pt x="35874" y="810"/>
                  <a:pt x="36434" y="1536"/>
                </a:cubicBezTo>
                <a:cubicBezTo>
                  <a:pt x="37017" y="2262"/>
                  <a:pt x="37410" y="2715"/>
                  <a:pt x="38208" y="2715"/>
                </a:cubicBezTo>
                <a:cubicBezTo>
                  <a:pt x="39005" y="2715"/>
                  <a:pt x="39398" y="2262"/>
                  <a:pt x="39970" y="1536"/>
                </a:cubicBezTo>
                <a:cubicBezTo>
                  <a:pt x="40529" y="810"/>
                  <a:pt x="41172" y="0"/>
                  <a:pt x="42446" y="0"/>
                </a:cubicBezTo>
                <a:cubicBezTo>
                  <a:pt x="43732" y="0"/>
                  <a:pt x="44363" y="810"/>
                  <a:pt x="44923" y="1536"/>
                </a:cubicBezTo>
                <a:cubicBezTo>
                  <a:pt x="45506" y="2262"/>
                  <a:pt x="45899" y="2715"/>
                  <a:pt x="46697" y="2715"/>
                </a:cubicBezTo>
                <a:cubicBezTo>
                  <a:pt x="47495" y="2715"/>
                  <a:pt x="47888" y="2262"/>
                  <a:pt x="48459" y="1536"/>
                </a:cubicBezTo>
                <a:cubicBezTo>
                  <a:pt x="49019" y="810"/>
                  <a:pt x="49662" y="0"/>
                  <a:pt x="50936" y="0"/>
                </a:cubicBezTo>
                <a:cubicBezTo>
                  <a:pt x="52221" y="0"/>
                  <a:pt x="52852" y="810"/>
                  <a:pt x="53412" y="1536"/>
                </a:cubicBezTo>
                <a:cubicBezTo>
                  <a:pt x="53995" y="2262"/>
                  <a:pt x="54388" y="2715"/>
                  <a:pt x="55186" y="2715"/>
                </a:cubicBezTo>
                <a:cubicBezTo>
                  <a:pt x="55984" y="2715"/>
                  <a:pt x="56377" y="2262"/>
                  <a:pt x="56948" y="1536"/>
                </a:cubicBezTo>
                <a:cubicBezTo>
                  <a:pt x="57508" y="810"/>
                  <a:pt x="58151" y="0"/>
                  <a:pt x="59425" y="0"/>
                </a:cubicBezTo>
                <a:cubicBezTo>
                  <a:pt x="60711" y="0"/>
                  <a:pt x="61342" y="810"/>
                  <a:pt x="61901" y="1536"/>
                </a:cubicBezTo>
                <a:cubicBezTo>
                  <a:pt x="62485" y="2262"/>
                  <a:pt x="62877" y="2715"/>
                  <a:pt x="63675" y="2715"/>
                </a:cubicBezTo>
                <a:cubicBezTo>
                  <a:pt x="64473" y="2715"/>
                  <a:pt x="64866" y="2262"/>
                  <a:pt x="65437" y="1536"/>
                </a:cubicBezTo>
                <a:cubicBezTo>
                  <a:pt x="65997" y="810"/>
                  <a:pt x="66640" y="0"/>
                  <a:pt x="67914" y="0"/>
                </a:cubicBezTo>
                <a:lnTo>
                  <a:pt x="67914" y="905"/>
                </a:lnTo>
                <a:cubicBezTo>
                  <a:pt x="67116" y="905"/>
                  <a:pt x="66723" y="1357"/>
                  <a:pt x="66152" y="2084"/>
                </a:cubicBezTo>
                <a:cubicBezTo>
                  <a:pt x="65592" y="2810"/>
                  <a:pt x="64949" y="3620"/>
                  <a:pt x="63675" y="362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7" name="Google Shape;1447;p25"/>
          <p:cNvSpPr/>
          <p:nvPr/>
        </p:nvSpPr>
        <p:spPr>
          <a:xfrm rot="2700000">
            <a:off x="8682518" y="3227747"/>
            <a:ext cx="308864" cy="308864"/>
          </a:xfrm>
          <a:prstGeom prst="plus">
            <a:avLst>
              <a:gd fmla="val 36715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8" name="Google Shape;1448;p25"/>
          <p:cNvSpPr/>
          <p:nvPr/>
        </p:nvSpPr>
        <p:spPr>
          <a:xfrm rot="2700000">
            <a:off x="204580" y="1544747"/>
            <a:ext cx="308864" cy="308864"/>
          </a:xfrm>
          <a:prstGeom prst="plus">
            <a:avLst>
              <a:gd fmla="val 36715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9" name="Google Shape;1449;p25"/>
          <p:cNvSpPr/>
          <p:nvPr/>
        </p:nvSpPr>
        <p:spPr>
          <a:xfrm>
            <a:off x="7162763" y="4795409"/>
            <a:ext cx="686100" cy="68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0" name="Google Shape;1450;p2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13">
    <p:spTree>
      <p:nvGrpSpPr>
        <p:cNvPr id="145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2" name="Google Shape;1452;p26"/>
          <p:cNvGrpSpPr/>
          <p:nvPr/>
        </p:nvGrpSpPr>
        <p:grpSpPr>
          <a:xfrm>
            <a:off x="1" y="10"/>
            <a:ext cx="9126294" cy="5143547"/>
            <a:chOff x="239463" y="826725"/>
            <a:chExt cx="7141075" cy="4061550"/>
          </a:xfrm>
        </p:grpSpPr>
        <p:sp>
          <p:nvSpPr>
            <p:cNvPr id="1453" name="Google Shape;1453;p26"/>
            <p:cNvSpPr/>
            <p:nvPr/>
          </p:nvSpPr>
          <p:spPr>
            <a:xfrm>
              <a:off x="6695913" y="826725"/>
              <a:ext cx="325" cy="4049050"/>
            </a:xfrm>
            <a:custGeom>
              <a:rect b="b" l="l" r="r" t="t"/>
              <a:pathLst>
                <a:path extrusionOk="0" fill="none" h="161962" w="13">
                  <a:moveTo>
                    <a:pt x="1" y="161961"/>
                  </a:moveTo>
                  <a:lnTo>
                    <a:pt x="1" y="69974"/>
                  </a:lnTo>
                  <a:lnTo>
                    <a:pt x="1" y="64521"/>
                  </a:lnTo>
                  <a:cubicBezTo>
                    <a:pt x="1" y="62711"/>
                    <a:pt x="1" y="60913"/>
                    <a:pt x="13" y="59139"/>
                  </a:cubicBezTo>
                  <a:lnTo>
                    <a:pt x="13" y="53853"/>
                  </a:lnTo>
                  <a:cubicBezTo>
                    <a:pt x="13" y="52102"/>
                    <a:pt x="13" y="50376"/>
                    <a:pt x="1" y="48673"/>
                  </a:cubicBezTo>
                  <a:lnTo>
                    <a:pt x="1" y="43637"/>
                  </a:lnTo>
                  <a:lnTo>
                    <a:pt x="1" y="38756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4" name="Google Shape;1454;p26"/>
            <p:cNvSpPr/>
            <p:nvPr/>
          </p:nvSpPr>
          <p:spPr>
            <a:xfrm>
              <a:off x="7257588" y="839225"/>
              <a:ext cx="25" cy="4049050"/>
            </a:xfrm>
            <a:custGeom>
              <a:rect b="b" l="l" r="r" t="t"/>
              <a:pathLst>
                <a:path extrusionOk="0" fill="none" h="161962" w="1">
                  <a:moveTo>
                    <a:pt x="1" y="161961"/>
                  </a:moveTo>
                  <a:lnTo>
                    <a:pt x="1" y="69974"/>
                  </a:lnTo>
                  <a:lnTo>
                    <a:pt x="1" y="64521"/>
                  </a:lnTo>
                  <a:cubicBezTo>
                    <a:pt x="1" y="62711"/>
                    <a:pt x="1" y="60925"/>
                    <a:pt x="1" y="59139"/>
                  </a:cubicBezTo>
                  <a:lnTo>
                    <a:pt x="1" y="53853"/>
                  </a:lnTo>
                  <a:cubicBezTo>
                    <a:pt x="1" y="52103"/>
                    <a:pt x="1" y="50376"/>
                    <a:pt x="1" y="48674"/>
                  </a:cubicBezTo>
                  <a:lnTo>
                    <a:pt x="1" y="43637"/>
                  </a:lnTo>
                  <a:lnTo>
                    <a:pt x="1" y="38756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26"/>
            <p:cNvSpPr/>
            <p:nvPr/>
          </p:nvSpPr>
          <p:spPr>
            <a:xfrm>
              <a:off x="6415238" y="827025"/>
              <a:ext cx="12525" cy="4048750"/>
            </a:xfrm>
            <a:custGeom>
              <a:rect b="b" l="l" r="r" t="t"/>
              <a:pathLst>
                <a:path extrusionOk="0" fill="none" h="161950" w="501">
                  <a:moveTo>
                    <a:pt x="0" y="161949"/>
                  </a:moveTo>
                  <a:lnTo>
                    <a:pt x="0" y="101025"/>
                  </a:lnTo>
                  <a:lnTo>
                    <a:pt x="0" y="94405"/>
                  </a:lnTo>
                  <a:lnTo>
                    <a:pt x="0" y="87714"/>
                  </a:lnTo>
                  <a:lnTo>
                    <a:pt x="0" y="80975"/>
                  </a:lnTo>
                  <a:cubicBezTo>
                    <a:pt x="0" y="78725"/>
                    <a:pt x="12" y="76474"/>
                    <a:pt x="71" y="74200"/>
                  </a:cubicBezTo>
                  <a:cubicBezTo>
                    <a:pt x="119" y="71926"/>
                    <a:pt x="202" y="69640"/>
                    <a:pt x="274" y="67378"/>
                  </a:cubicBezTo>
                  <a:cubicBezTo>
                    <a:pt x="357" y="65116"/>
                    <a:pt x="429" y="62877"/>
                    <a:pt x="464" y="60687"/>
                  </a:cubicBezTo>
                  <a:cubicBezTo>
                    <a:pt x="488" y="59044"/>
                    <a:pt x="500" y="57413"/>
                    <a:pt x="488" y="55817"/>
                  </a:cubicBezTo>
                  <a:cubicBezTo>
                    <a:pt x="488" y="54210"/>
                    <a:pt x="464" y="52638"/>
                    <a:pt x="429" y="51078"/>
                  </a:cubicBezTo>
                  <a:cubicBezTo>
                    <a:pt x="393" y="49531"/>
                    <a:pt x="345" y="47983"/>
                    <a:pt x="298" y="46471"/>
                  </a:cubicBezTo>
                  <a:cubicBezTo>
                    <a:pt x="250" y="44947"/>
                    <a:pt x="202" y="43447"/>
                    <a:pt x="155" y="41958"/>
                  </a:cubicBezTo>
                  <a:cubicBezTo>
                    <a:pt x="119" y="40458"/>
                    <a:pt x="83" y="38994"/>
                    <a:pt x="60" y="37553"/>
                  </a:cubicBezTo>
                  <a:cubicBezTo>
                    <a:pt x="24" y="36100"/>
                    <a:pt x="12" y="34684"/>
                    <a:pt x="12" y="33291"/>
                  </a:cubicBezTo>
                  <a:cubicBezTo>
                    <a:pt x="0" y="30504"/>
                    <a:pt x="0" y="27837"/>
                    <a:pt x="0" y="25301"/>
                  </a:cubicBez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26"/>
            <p:cNvSpPr/>
            <p:nvPr/>
          </p:nvSpPr>
          <p:spPr>
            <a:xfrm>
              <a:off x="6131863" y="827025"/>
              <a:ext cx="64325" cy="4048750"/>
            </a:xfrm>
            <a:custGeom>
              <a:rect b="b" l="l" r="r" t="t"/>
              <a:pathLst>
                <a:path extrusionOk="0" fill="none" h="161950" w="2573">
                  <a:moveTo>
                    <a:pt x="107" y="161949"/>
                  </a:moveTo>
                  <a:lnTo>
                    <a:pt x="107" y="113836"/>
                  </a:lnTo>
                  <a:lnTo>
                    <a:pt x="107" y="107514"/>
                  </a:lnTo>
                  <a:cubicBezTo>
                    <a:pt x="107" y="105383"/>
                    <a:pt x="107" y="103228"/>
                    <a:pt x="96" y="101085"/>
                  </a:cubicBezTo>
                  <a:cubicBezTo>
                    <a:pt x="84" y="98930"/>
                    <a:pt x="60" y="96786"/>
                    <a:pt x="48" y="94619"/>
                  </a:cubicBezTo>
                  <a:cubicBezTo>
                    <a:pt x="24" y="92464"/>
                    <a:pt x="12" y="90286"/>
                    <a:pt x="0" y="88095"/>
                  </a:cubicBezTo>
                  <a:cubicBezTo>
                    <a:pt x="0" y="85880"/>
                    <a:pt x="72" y="83594"/>
                    <a:pt x="262" y="81225"/>
                  </a:cubicBezTo>
                  <a:cubicBezTo>
                    <a:pt x="524" y="78808"/>
                    <a:pt x="846" y="76343"/>
                    <a:pt x="1203" y="73867"/>
                  </a:cubicBezTo>
                  <a:cubicBezTo>
                    <a:pt x="1548" y="71390"/>
                    <a:pt x="1870" y="68926"/>
                    <a:pt x="2120" y="66533"/>
                  </a:cubicBezTo>
                  <a:cubicBezTo>
                    <a:pt x="2358" y="64128"/>
                    <a:pt x="2501" y="61794"/>
                    <a:pt x="2536" y="59556"/>
                  </a:cubicBezTo>
                  <a:cubicBezTo>
                    <a:pt x="2572" y="57317"/>
                    <a:pt x="2501" y="55174"/>
                    <a:pt x="2358" y="53126"/>
                  </a:cubicBezTo>
                  <a:cubicBezTo>
                    <a:pt x="2215" y="51078"/>
                    <a:pt x="2012" y="49114"/>
                    <a:pt x="1786" y="47197"/>
                  </a:cubicBezTo>
                  <a:cubicBezTo>
                    <a:pt x="1560" y="45280"/>
                    <a:pt x="1322" y="43387"/>
                    <a:pt x="1096" y="41542"/>
                  </a:cubicBezTo>
                  <a:cubicBezTo>
                    <a:pt x="893" y="39672"/>
                    <a:pt x="703" y="37827"/>
                    <a:pt x="536" y="36005"/>
                  </a:cubicBezTo>
                  <a:cubicBezTo>
                    <a:pt x="405" y="34303"/>
                    <a:pt x="298" y="32636"/>
                    <a:pt x="227" y="30981"/>
                  </a:cubicBezTo>
                  <a:cubicBezTo>
                    <a:pt x="155" y="29326"/>
                    <a:pt x="119" y="27718"/>
                    <a:pt x="107" y="26147"/>
                  </a:cubicBezTo>
                  <a:cubicBezTo>
                    <a:pt x="107" y="24587"/>
                    <a:pt x="107" y="23075"/>
                    <a:pt x="107" y="21622"/>
                  </a:cubicBezTo>
                  <a:lnTo>
                    <a:pt x="107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26"/>
            <p:cNvSpPr/>
            <p:nvPr/>
          </p:nvSpPr>
          <p:spPr>
            <a:xfrm>
              <a:off x="5846413" y="827025"/>
              <a:ext cx="153300" cy="4048750"/>
            </a:xfrm>
            <a:custGeom>
              <a:rect b="b" l="l" r="r" t="t"/>
              <a:pathLst>
                <a:path extrusionOk="0" fill="none" h="161950" w="6132">
                  <a:moveTo>
                    <a:pt x="298" y="161949"/>
                  </a:moveTo>
                  <a:lnTo>
                    <a:pt x="298" y="119956"/>
                  </a:lnTo>
                  <a:cubicBezTo>
                    <a:pt x="298" y="117956"/>
                    <a:pt x="298" y="115920"/>
                    <a:pt x="298" y="113848"/>
                  </a:cubicBezTo>
                  <a:cubicBezTo>
                    <a:pt x="286" y="111788"/>
                    <a:pt x="274" y="109728"/>
                    <a:pt x="250" y="107669"/>
                  </a:cubicBezTo>
                  <a:cubicBezTo>
                    <a:pt x="226" y="105621"/>
                    <a:pt x="191" y="103573"/>
                    <a:pt x="155" y="101513"/>
                  </a:cubicBezTo>
                  <a:cubicBezTo>
                    <a:pt x="107" y="99465"/>
                    <a:pt x="72" y="97406"/>
                    <a:pt x="36" y="95322"/>
                  </a:cubicBezTo>
                  <a:cubicBezTo>
                    <a:pt x="0" y="93238"/>
                    <a:pt x="48" y="91071"/>
                    <a:pt x="286" y="88750"/>
                  </a:cubicBezTo>
                  <a:cubicBezTo>
                    <a:pt x="548" y="86416"/>
                    <a:pt x="1048" y="83916"/>
                    <a:pt x="1727" y="81296"/>
                  </a:cubicBezTo>
                  <a:cubicBezTo>
                    <a:pt x="2405" y="78677"/>
                    <a:pt x="3167" y="76010"/>
                    <a:pt x="3882" y="73331"/>
                  </a:cubicBezTo>
                  <a:cubicBezTo>
                    <a:pt x="4596" y="70664"/>
                    <a:pt x="5179" y="68033"/>
                    <a:pt x="5572" y="65509"/>
                  </a:cubicBezTo>
                  <a:cubicBezTo>
                    <a:pt x="5965" y="62973"/>
                    <a:pt x="6132" y="60556"/>
                    <a:pt x="6084" y="58270"/>
                  </a:cubicBezTo>
                  <a:cubicBezTo>
                    <a:pt x="6037" y="55984"/>
                    <a:pt x="5787" y="53817"/>
                    <a:pt x="5406" y="51793"/>
                  </a:cubicBezTo>
                  <a:cubicBezTo>
                    <a:pt x="5025" y="49757"/>
                    <a:pt x="4548" y="47840"/>
                    <a:pt x="4048" y="46006"/>
                  </a:cubicBezTo>
                  <a:cubicBezTo>
                    <a:pt x="3524" y="44185"/>
                    <a:pt x="3036" y="42435"/>
                    <a:pt x="2584" y="40720"/>
                  </a:cubicBezTo>
                  <a:cubicBezTo>
                    <a:pt x="2131" y="39017"/>
                    <a:pt x="1739" y="37303"/>
                    <a:pt x="1393" y="35612"/>
                  </a:cubicBezTo>
                  <a:cubicBezTo>
                    <a:pt x="1119" y="34029"/>
                    <a:pt x="893" y="32445"/>
                    <a:pt x="703" y="30885"/>
                  </a:cubicBezTo>
                  <a:cubicBezTo>
                    <a:pt x="560" y="29278"/>
                    <a:pt x="441" y="27695"/>
                    <a:pt x="381" y="26147"/>
                  </a:cubicBezTo>
                  <a:cubicBezTo>
                    <a:pt x="322" y="24587"/>
                    <a:pt x="298" y="23075"/>
                    <a:pt x="298" y="21611"/>
                  </a:cubicBezTo>
                  <a:lnTo>
                    <a:pt x="298" y="17420"/>
                  </a:lnTo>
                  <a:lnTo>
                    <a:pt x="298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26"/>
            <p:cNvSpPr/>
            <p:nvPr/>
          </p:nvSpPr>
          <p:spPr>
            <a:xfrm>
              <a:off x="5562438" y="827025"/>
              <a:ext cx="258400" cy="4048750"/>
            </a:xfrm>
            <a:custGeom>
              <a:rect b="b" l="l" r="r" t="t"/>
              <a:pathLst>
                <a:path extrusionOk="0" fill="none" h="161950" w="10336">
                  <a:moveTo>
                    <a:pt x="429" y="161949"/>
                  </a:moveTo>
                  <a:lnTo>
                    <a:pt x="429" y="125826"/>
                  </a:lnTo>
                  <a:cubicBezTo>
                    <a:pt x="429" y="123909"/>
                    <a:pt x="429" y="121956"/>
                    <a:pt x="429" y="119956"/>
                  </a:cubicBezTo>
                  <a:cubicBezTo>
                    <a:pt x="417" y="117968"/>
                    <a:pt x="417" y="115955"/>
                    <a:pt x="382" y="113955"/>
                  </a:cubicBezTo>
                  <a:cubicBezTo>
                    <a:pt x="358" y="111967"/>
                    <a:pt x="322" y="109990"/>
                    <a:pt x="274" y="108014"/>
                  </a:cubicBezTo>
                  <a:cubicBezTo>
                    <a:pt x="227" y="106049"/>
                    <a:pt x="167" y="104073"/>
                    <a:pt x="108" y="102097"/>
                  </a:cubicBezTo>
                  <a:cubicBezTo>
                    <a:pt x="48" y="100120"/>
                    <a:pt x="1" y="98132"/>
                    <a:pt x="1" y="96072"/>
                  </a:cubicBezTo>
                  <a:cubicBezTo>
                    <a:pt x="144" y="93965"/>
                    <a:pt x="465" y="91738"/>
                    <a:pt x="1036" y="89297"/>
                  </a:cubicBezTo>
                  <a:cubicBezTo>
                    <a:pt x="1656" y="86869"/>
                    <a:pt x="2560" y="84225"/>
                    <a:pt x="3656" y="81451"/>
                  </a:cubicBezTo>
                  <a:cubicBezTo>
                    <a:pt x="4204" y="80070"/>
                    <a:pt x="4787" y="78653"/>
                    <a:pt x="5370" y="77236"/>
                  </a:cubicBezTo>
                  <a:cubicBezTo>
                    <a:pt x="5942" y="75820"/>
                    <a:pt x="6513" y="74391"/>
                    <a:pt x="7061" y="72974"/>
                  </a:cubicBezTo>
                  <a:cubicBezTo>
                    <a:pt x="7609" y="71545"/>
                    <a:pt x="8109" y="70140"/>
                    <a:pt x="8537" y="68747"/>
                  </a:cubicBezTo>
                  <a:cubicBezTo>
                    <a:pt x="8954" y="67366"/>
                    <a:pt x="9323" y="66009"/>
                    <a:pt x="9597" y="64675"/>
                  </a:cubicBezTo>
                  <a:cubicBezTo>
                    <a:pt x="10145" y="62032"/>
                    <a:pt x="10335" y="59532"/>
                    <a:pt x="10169" y="57222"/>
                  </a:cubicBezTo>
                  <a:cubicBezTo>
                    <a:pt x="10014" y="54912"/>
                    <a:pt x="9538" y="52769"/>
                    <a:pt x="8835" y="50781"/>
                  </a:cubicBezTo>
                  <a:cubicBezTo>
                    <a:pt x="8133" y="48792"/>
                    <a:pt x="7287" y="46935"/>
                    <a:pt x="6394" y="45185"/>
                  </a:cubicBezTo>
                  <a:cubicBezTo>
                    <a:pt x="5501" y="43423"/>
                    <a:pt x="4644" y="41744"/>
                    <a:pt x="3882" y="40125"/>
                  </a:cubicBezTo>
                  <a:cubicBezTo>
                    <a:pt x="3120" y="38494"/>
                    <a:pt x="2501" y="36886"/>
                    <a:pt x="2001" y="35291"/>
                  </a:cubicBezTo>
                  <a:cubicBezTo>
                    <a:pt x="1572" y="33660"/>
                    <a:pt x="1215" y="32005"/>
                    <a:pt x="953" y="30350"/>
                  </a:cubicBezTo>
                  <a:cubicBezTo>
                    <a:pt x="775" y="28945"/>
                    <a:pt x="644" y="27540"/>
                    <a:pt x="548" y="26147"/>
                  </a:cubicBezTo>
                  <a:cubicBezTo>
                    <a:pt x="477" y="24730"/>
                    <a:pt x="441" y="23349"/>
                    <a:pt x="429" y="22015"/>
                  </a:cubicBezTo>
                  <a:cubicBezTo>
                    <a:pt x="429" y="19348"/>
                    <a:pt x="429" y="16860"/>
                    <a:pt x="429" y="14598"/>
                  </a:cubicBezTo>
                  <a:lnTo>
                    <a:pt x="429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26"/>
            <p:cNvSpPr/>
            <p:nvPr/>
          </p:nvSpPr>
          <p:spPr>
            <a:xfrm>
              <a:off x="5279963" y="827025"/>
              <a:ext cx="338450" cy="4048750"/>
            </a:xfrm>
            <a:custGeom>
              <a:rect b="b" l="l" r="r" t="t"/>
              <a:pathLst>
                <a:path extrusionOk="0" fill="none" h="161950" w="13538">
                  <a:moveTo>
                    <a:pt x="501" y="161949"/>
                  </a:moveTo>
                  <a:lnTo>
                    <a:pt x="501" y="125826"/>
                  </a:lnTo>
                  <a:cubicBezTo>
                    <a:pt x="501" y="123909"/>
                    <a:pt x="501" y="121956"/>
                    <a:pt x="489" y="119968"/>
                  </a:cubicBezTo>
                  <a:cubicBezTo>
                    <a:pt x="477" y="118003"/>
                    <a:pt x="453" y="116027"/>
                    <a:pt x="417" y="114086"/>
                  </a:cubicBezTo>
                  <a:cubicBezTo>
                    <a:pt x="382" y="112134"/>
                    <a:pt x="334" y="110205"/>
                    <a:pt x="274" y="108276"/>
                  </a:cubicBezTo>
                  <a:cubicBezTo>
                    <a:pt x="215" y="106347"/>
                    <a:pt x="143" y="104418"/>
                    <a:pt x="72" y="102490"/>
                  </a:cubicBezTo>
                  <a:cubicBezTo>
                    <a:pt x="1" y="100561"/>
                    <a:pt x="1" y="98560"/>
                    <a:pt x="203" y="96489"/>
                  </a:cubicBezTo>
                  <a:cubicBezTo>
                    <a:pt x="417" y="94405"/>
                    <a:pt x="905" y="92191"/>
                    <a:pt x="1656" y="89774"/>
                  </a:cubicBezTo>
                  <a:cubicBezTo>
                    <a:pt x="2406" y="87357"/>
                    <a:pt x="3489" y="84690"/>
                    <a:pt x="4835" y="81844"/>
                  </a:cubicBezTo>
                  <a:cubicBezTo>
                    <a:pt x="5513" y="80415"/>
                    <a:pt x="6239" y="78951"/>
                    <a:pt x="6990" y="77463"/>
                  </a:cubicBezTo>
                  <a:cubicBezTo>
                    <a:pt x="7740" y="75974"/>
                    <a:pt x="8490" y="74462"/>
                    <a:pt x="9216" y="72950"/>
                  </a:cubicBezTo>
                  <a:cubicBezTo>
                    <a:pt x="9954" y="71438"/>
                    <a:pt x="10621" y="69950"/>
                    <a:pt x="11192" y="68485"/>
                  </a:cubicBezTo>
                  <a:cubicBezTo>
                    <a:pt x="11776" y="67021"/>
                    <a:pt x="12264" y="65580"/>
                    <a:pt x="12621" y="64199"/>
                  </a:cubicBezTo>
                  <a:cubicBezTo>
                    <a:pt x="13336" y="61437"/>
                    <a:pt x="13538" y="58901"/>
                    <a:pt x="13205" y="56615"/>
                  </a:cubicBezTo>
                  <a:cubicBezTo>
                    <a:pt x="12871" y="54329"/>
                    <a:pt x="12109" y="52269"/>
                    <a:pt x="11085" y="50364"/>
                  </a:cubicBezTo>
                  <a:cubicBezTo>
                    <a:pt x="10049" y="48471"/>
                    <a:pt x="8871" y="46709"/>
                    <a:pt x="7656" y="45030"/>
                  </a:cubicBezTo>
                  <a:cubicBezTo>
                    <a:pt x="6442" y="43351"/>
                    <a:pt x="5299" y="41732"/>
                    <a:pt x="4299" y="40137"/>
                  </a:cubicBezTo>
                  <a:cubicBezTo>
                    <a:pt x="3299" y="38553"/>
                    <a:pt x="2501" y="36970"/>
                    <a:pt x="1870" y="35386"/>
                  </a:cubicBezTo>
                  <a:cubicBezTo>
                    <a:pt x="1406" y="33743"/>
                    <a:pt x="1072" y="32088"/>
                    <a:pt x="834" y="30421"/>
                  </a:cubicBezTo>
                  <a:cubicBezTo>
                    <a:pt x="644" y="28254"/>
                    <a:pt x="536" y="26123"/>
                    <a:pt x="501" y="24051"/>
                  </a:cubicBezTo>
                  <a:cubicBezTo>
                    <a:pt x="501" y="22242"/>
                    <a:pt x="501" y="20503"/>
                    <a:pt x="501" y="18860"/>
                  </a:cubicBezTo>
                  <a:lnTo>
                    <a:pt x="50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26"/>
            <p:cNvSpPr/>
            <p:nvPr/>
          </p:nvSpPr>
          <p:spPr>
            <a:xfrm>
              <a:off x="4999563" y="827025"/>
              <a:ext cx="325375" cy="4048750"/>
            </a:xfrm>
            <a:custGeom>
              <a:rect b="b" l="l" r="r" t="t"/>
              <a:pathLst>
                <a:path extrusionOk="0" fill="none" h="161950" w="13015">
                  <a:moveTo>
                    <a:pt x="489" y="161949"/>
                  </a:moveTo>
                  <a:lnTo>
                    <a:pt x="489" y="125826"/>
                  </a:lnTo>
                  <a:cubicBezTo>
                    <a:pt x="489" y="123909"/>
                    <a:pt x="489" y="121956"/>
                    <a:pt x="477" y="119968"/>
                  </a:cubicBezTo>
                  <a:cubicBezTo>
                    <a:pt x="465" y="118003"/>
                    <a:pt x="441" y="116039"/>
                    <a:pt x="406" y="114098"/>
                  </a:cubicBezTo>
                  <a:cubicBezTo>
                    <a:pt x="370" y="112145"/>
                    <a:pt x="322" y="110217"/>
                    <a:pt x="251" y="108288"/>
                  </a:cubicBezTo>
                  <a:cubicBezTo>
                    <a:pt x="191" y="106359"/>
                    <a:pt x="132" y="104442"/>
                    <a:pt x="60" y="102501"/>
                  </a:cubicBezTo>
                  <a:cubicBezTo>
                    <a:pt x="1" y="100549"/>
                    <a:pt x="25" y="98560"/>
                    <a:pt x="239" y="96501"/>
                  </a:cubicBezTo>
                  <a:cubicBezTo>
                    <a:pt x="453" y="94441"/>
                    <a:pt x="894" y="92274"/>
                    <a:pt x="1596" y="89964"/>
                  </a:cubicBezTo>
                  <a:cubicBezTo>
                    <a:pt x="2299" y="87642"/>
                    <a:pt x="3263" y="85095"/>
                    <a:pt x="4501" y="82320"/>
                  </a:cubicBezTo>
                  <a:cubicBezTo>
                    <a:pt x="5121" y="80939"/>
                    <a:pt x="5823" y="79487"/>
                    <a:pt x="6573" y="78010"/>
                  </a:cubicBezTo>
                  <a:cubicBezTo>
                    <a:pt x="7323" y="76522"/>
                    <a:pt x="8109" y="74998"/>
                    <a:pt x="8919" y="73450"/>
                  </a:cubicBezTo>
                  <a:cubicBezTo>
                    <a:pt x="9645" y="71938"/>
                    <a:pt x="10324" y="70426"/>
                    <a:pt x="10919" y="68950"/>
                  </a:cubicBezTo>
                  <a:cubicBezTo>
                    <a:pt x="11514" y="67461"/>
                    <a:pt x="12002" y="66021"/>
                    <a:pt x="12336" y="64628"/>
                  </a:cubicBezTo>
                  <a:cubicBezTo>
                    <a:pt x="13014" y="61854"/>
                    <a:pt x="12991" y="59377"/>
                    <a:pt x="12360" y="57174"/>
                  </a:cubicBezTo>
                  <a:cubicBezTo>
                    <a:pt x="11717" y="54984"/>
                    <a:pt x="10657" y="53007"/>
                    <a:pt x="9383" y="51186"/>
                  </a:cubicBezTo>
                  <a:cubicBezTo>
                    <a:pt x="8109" y="49364"/>
                    <a:pt x="6776" y="47638"/>
                    <a:pt x="5525" y="45959"/>
                  </a:cubicBezTo>
                  <a:cubicBezTo>
                    <a:pt x="4275" y="44280"/>
                    <a:pt x="3204" y="42613"/>
                    <a:pt x="2346" y="40934"/>
                  </a:cubicBezTo>
                  <a:cubicBezTo>
                    <a:pt x="1489" y="39267"/>
                    <a:pt x="906" y="37577"/>
                    <a:pt x="596" y="35838"/>
                  </a:cubicBezTo>
                  <a:cubicBezTo>
                    <a:pt x="299" y="34088"/>
                    <a:pt x="239" y="32302"/>
                    <a:pt x="251" y="30528"/>
                  </a:cubicBezTo>
                  <a:cubicBezTo>
                    <a:pt x="310" y="28266"/>
                    <a:pt x="370" y="26099"/>
                    <a:pt x="406" y="24027"/>
                  </a:cubicBezTo>
                  <a:cubicBezTo>
                    <a:pt x="441" y="21968"/>
                    <a:pt x="453" y="20003"/>
                    <a:pt x="465" y="18146"/>
                  </a:cubicBezTo>
                  <a:cubicBezTo>
                    <a:pt x="477" y="14443"/>
                    <a:pt x="477" y="11193"/>
                    <a:pt x="477" y="8502"/>
                  </a:cubicBezTo>
                  <a:lnTo>
                    <a:pt x="477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26"/>
            <p:cNvSpPr/>
            <p:nvPr/>
          </p:nvSpPr>
          <p:spPr>
            <a:xfrm>
              <a:off x="4665613" y="826725"/>
              <a:ext cx="207175" cy="4049050"/>
            </a:xfrm>
            <a:custGeom>
              <a:rect b="b" l="l" r="r" t="t"/>
              <a:pathLst>
                <a:path extrusionOk="0" fill="none" h="161962" w="8287">
                  <a:moveTo>
                    <a:pt x="2619" y="161961"/>
                  </a:moveTo>
                  <a:lnTo>
                    <a:pt x="2619" y="125838"/>
                  </a:lnTo>
                  <a:cubicBezTo>
                    <a:pt x="2619" y="123921"/>
                    <a:pt x="2619" y="121968"/>
                    <a:pt x="2608" y="119980"/>
                  </a:cubicBezTo>
                  <a:cubicBezTo>
                    <a:pt x="2608" y="117980"/>
                    <a:pt x="2596" y="115979"/>
                    <a:pt x="2572" y="113991"/>
                  </a:cubicBezTo>
                  <a:cubicBezTo>
                    <a:pt x="2548" y="112003"/>
                    <a:pt x="2500" y="110026"/>
                    <a:pt x="2453" y="108062"/>
                  </a:cubicBezTo>
                  <a:cubicBezTo>
                    <a:pt x="2405" y="106085"/>
                    <a:pt x="2358" y="104121"/>
                    <a:pt x="2298" y="102144"/>
                  </a:cubicBezTo>
                  <a:cubicBezTo>
                    <a:pt x="2238" y="100168"/>
                    <a:pt x="2215" y="98144"/>
                    <a:pt x="2334" y="96084"/>
                  </a:cubicBezTo>
                  <a:cubicBezTo>
                    <a:pt x="2453" y="94024"/>
                    <a:pt x="2727" y="91893"/>
                    <a:pt x="3179" y="89667"/>
                  </a:cubicBezTo>
                  <a:cubicBezTo>
                    <a:pt x="3632" y="87440"/>
                    <a:pt x="4274" y="85095"/>
                    <a:pt x="5048" y="82618"/>
                  </a:cubicBezTo>
                  <a:cubicBezTo>
                    <a:pt x="5846" y="80118"/>
                    <a:pt x="6644" y="77463"/>
                    <a:pt x="7346" y="74736"/>
                  </a:cubicBezTo>
                  <a:cubicBezTo>
                    <a:pt x="7942" y="72057"/>
                    <a:pt x="8287" y="69414"/>
                    <a:pt x="8180" y="66950"/>
                  </a:cubicBezTo>
                  <a:cubicBezTo>
                    <a:pt x="8084" y="64485"/>
                    <a:pt x="7549" y="62211"/>
                    <a:pt x="6715" y="60103"/>
                  </a:cubicBezTo>
                  <a:cubicBezTo>
                    <a:pt x="5870" y="57984"/>
                    <a:pt x="4870" y="55984"/>
                    <a:pt x="3893" y="54031"/>
                  </a:cubicBezTo>
                  <a:cubicBezTo>
                    <a:pt x="2905" y="52079"/>
                    <a:pt x="2048" y="50126"/>
                    <a:pt x="1393" y="48185"/>
                  </a:cubicBezTo>
                  <a:cubicBezTo>
                    <a:pt x="738" y="46233"/>
                    <a:pt x="322" y="44268"/>
                    <a:pt x="167" y="42292"/>
                  </a:cubicBezTo>
                  <a:cubicBezTo>
                    <a:pt x="0" y="40327"/>
                    <a:pt x="95" y="38327"/>
                    <a:pt x="310" y="36374"/>
                  </a:cubicBezTo>
                  <a:cubicBezTo>
                    <a:pt x="572" y="34410"/>
                    <a:pt x="857" y="32517"/>
                    <a:pt x="1119" y="30671"/>
                  </a:cubicBezTo>
                  <a:cubicBezTo>
                    <a:pt x="1465" y="28373"/>
                    <a:pt x="1750" y="26171"/>
                    <a:pt x="1965" y="24075"/>
                  </a:cubicBezTo>
                  <a:cubicBezTo>
                    <a:pt x="2191" y="21980"/>
                    <a:pt x="2346" y="20003"/>
                    <a:pt x="2417" y="18158"/>
                  </a:cubicBezTo>
                  <a:cubicBezTo>
                    <a:pt x="2584" y="14443"/>
                    <a:pt x="2619" y="11205"/>
                    <a:pt x="2619" y="8514"/>
                  </a:cubicBezTo>
                  <a:lnTo>
                    <a:pt x="2619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26"/>
            <p:cNvSpPr/>
            <p:nvPr/>
          </p:nvSpPr>
          <p:spPr>
            <a:xfrm>
              <a:off x="4295913" y="826725"/>
              <a:ext cx="164625" cy="4049050"/>
            </a:xfrm>
            <a:custGeom>
              <a:rect b="b" l="l" r="r" t="t"/>
              <a:pathLst>
                <a:path extrusionOk="0" fill="none" h="161962" w="6585">
                  <a:moveTo>
                    <a:pt x="6168" y="161961"/>
                  </a:moveTo>
                  <a:lnTo>
                    <a:pt x="6168" y="125838"/>
                  </a:lnTo>
                  <a:lnTo>
                    <a:pt x="6168" y="119968"/>
                  </a:lnTo>
                  <a:cubicBezTo>
                    <a:pt x="6168" y="117968"/>
                    <a:pt x="6168" y="115932"/>
                    <a:pt x="6168" y="113860"/>
                  </a:cubicBezTo>
                  <a:cubicBezTo>
                    <a:pt x="6156" y="111824"/>
                    <a:pt x="6144" y="109764"/>
                    <a:pt x="6108" y="107716"/>
                  </a:cubicBezTo>
                  <a:cubicBezTo>
                    <a:pt x="6085" y="105669"/>
                    <a:pt x="6049" y="103633"/>
                    <a:pt x="6013" y="101585"/>
                  </a:cubicBezTo>
                  <a:cubicBezTo>
                    <a:pt x="5977" y="99537"/>
                    <a:pt x="5942" y="97477"/>
                    <a:pt x="5930" y="95382"/>
                  </a:cubicBezTo>
                  <a:cubicBezTo>
                    <a:pt x="5930" y="93286"/>
                    <a:pt x="6013" y="91143"/>
                    <a:pt x="6156" y="88976"/>
                  </a:cubicBezTo>
                  <a:cubicBezTo>
                    <a:pt x="6347" y="86785"/>
                    <a:pt x="6525" y="84535"/>
                    <a:pt x="6561" y="82261"/>
                  </a:cubicBezTo>
                  <a:cubicBezTo>
                    <a:pt x="6585" y="79987"/>
                    <a:pt x="6454" y="77713"/>
                    <a:pt x="6120" y="75462"/>
                  </a:cubicBezTo>
                  <a:cubicBezTo>
                    <a:pt x="5799" y="73200"/>
                    <a:pt x="5287" y="70974"/>
                    <a:pt x="4632" y="68783"/>
                  </a:cubicBezTo>
                  <a:cubicBezTo>
                    <a:pt x="3989" y="66580"/>
                    <a:pt x="3251" y="64413"/>
                    <a:pt x="2548" y="62247"/>
                  </a:cubicBezTo>
                  <a:cubicBezTo>
                    <a:pt x="1846" y="60080"/>
                    <a:pt x="1239" y="57913"/>
                    <a:pt x="798" y="55746"/>
                  </a:cubicBezTo>
                  <a:cubicBezTo>
                    <a:pt x="346" y="53579"/>
                    <a:pt x="96" y="51424"/>
                    <a:pt x="48" y="49281"/>
                  </a:cubicBezTo>
                  <a:cubicBezTo>
                    <a:pt x="1" y="47149"/>
                    <a:pt x="120" y="45054"/>
                    <a:pt x="382" y="42982"/>
                  </a:cubicBezTo>
                  <a:cubicBezTo>
                    <a:pt x="667" y="40934"/>
                    <a:pt x="1048" y="38898"/>
                    <a:pt x="1489" y="36910"/>
                  </a:cubicBezTo>
                  <a:cubicBezTo>
                    <a:pt x="1894" y="35088"/>
                    <a:pt x="2310" y="33303"/>
                    <a:pt x="2727" y="31564"/>
                  </a:cubicBezTo>
                  <a:cubicBezTo>
                    <a:pt x="3132" y="29826"/>
                    <a:pt x="3525" y="28135"/>
                    <a:pt x="3894" y="26504"/>
                  </a:cubicBezTo>
                  <a:cubicBezTo>
                    <a:pt x="4632" y="23242"/>
                    <a:pt x="5204" y="20218"/>
                    <a:pt x="5561" y="17491"/>
                  </a:cubicBezTo>
                  <a:cubicBezTo>
                    <a:pt x="5906" y="14765"/>
                    <a:pt x="6073" y="12324"/>
                    <a:pt x="6120" y="10181"/>
                  </a:cubicBezTo>
                  <a:cubicBezTo>
                    <a:pt x="6168" y="8049"/>
                    <a:pt x="6168" y="6216"/>
                    <a:pt x="6168" y="4704"/>
                  </a:cubicBezTo>
                  <a:lnTo>
                    <a:pt x="6168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26"/>
            <p:cNvSpPr/>
            <p:nvPr/>
          </p:nvSpPr>
          <p:spPr>
            <a:xfrm>
              <a:off x="3961063" y="826725"/>
              <a:ext cx="208375" cy="4049050"/>
            </a:xfrm>
            <a:custGeom>
              <a:rect b="b" l="l" r="r" t="t"/>
              <a:pathLst>
                <a:path extrusionOk="0" fill="none" h="161962" w="8335">
                  <a:moveTo>
                    <a:pt x="8334" y="161961"/>
                  </a:moveTo>
                  <a:lnTo>
                    <a:pt x="8334" y="113848"/>
                  </a:lnTo>
                  <a:cubicBezTo>
                    <a:pt x="8334" y="111776"/>
                    <a:pt x="8334" y="109669"/>
                    <a:pt x="8334" y="107538"/>
                  </a:cubicBezTo>
                  <a:cubicBezTo>
                    <a:pt x="8334" y="105407"/>
                    <a:pt x="8322" y="103264"/>
                    <a:pt x="8311" y="101120"/>
                  </a:cubicBezTo>
                  <a:cubicBezTo>
                    <a:pt x="8299" y="98989"/>
                    <a:pt x="8275" y="96834"/>
                    <a:pt x="8263" y="94679"/>
                  </a:cubicBezTo>
                  <a:cubicBezTo>
                    <a:pt x="8239" y="92524"/>
                    <a:pt x="8227" y="90357"/>
                    <a:pt x="8120" y="88155"/>
                  </a:cubicBezTo>
                  <a:cubicBezTo>
                    <a:pt x="8013" y="85952"/>
                    <a:pt x="7739" y="83761"/>
                    <a:pt x="7334" y="81582"/>
                  </a:cubicBezTo>
                  <a:cubicBezTo>
                    <a:pt x="6918" y="79415"/>
                    <a:pt x="6382" y="77248"/>
                    <a:pt x="5751" y="75105"/>
                  </a:cubicBezTo>
                  <a:cubicBezTo>
                    <a:pt x="5120" y="72962"/>
                    <a:pt x="4417" y="70831"/>
                    <a:pt x="3715" y="68700"/>
                  </a:cubicBezTo>
                  <a:cubicBezTo>
                    <a:pt x="3012" y="66569"/>
                    <a:pt x="2346" y="64437"/>
                    <a:pt x="1762" y="62318"/>
                  </a:cubicBezTo>
                  <a:cubicBezTo>
                    <a:pt x="1179" y="60199"/>
                    <a:pt x="726" y="58079"/>
                    <a:pt x="429" y="55984"/>
                  </a:cubicBezTo>
                  <a:cubicBezTo>
                    <a:pt x="131" y="53888"/>
                    <a:pt x="0" y="51817"/>
                    <a:pt x="48" y="49733"/>
                  </a:cubicBezTo>
                  <a:cubicBezTo>
                    <a:pt x="95" y="47661"/>
                    <a:pt x="321" y="45590"/>
                    <a:pt x="667" y="43518"/>
                  </a:cubicBezTo>
                  <a:cubicBezTo>
                    <a:pt x="1024" y="41458"/>
                    <a:pt x="1476" y="39410"/>
                    <a:pt x="2012" y="37410"/>
                  </a:cubicBezTo>
                  <a:cubicBezTo>
                    <a:pt x="2500" y="35565"/>
                    <a:pt x="3000" y="33755"/>
                    <a:pt x="3500" y="31993"/>
                  </a:cubicBezTo>
                  <a:cubicBezTo>
                    <a:pt x="4001" y="30231"/>
                    <a:pt x="4501" y="28504"/>
                    <a:pt x="4965" y="26849"/>
                  </a:cubicBezTo>
                  <a:cubicBezTo>
                    <a:pt x="5906" y="23528"/>
                    <a:pt x="6679" y="20444"/>
                    <a:pt x="7227" y="17646"/>
                  </a:cubicBezTo>
                  <a:cubicBezTo>
                    <a:pt x="7775" y="14860"/>
                    <a:pt x="8072" y="12371"/>
                    <a:pt x="8192" y="10204"/>
                  </a:cubicBezTo>
                  <a:cubicBezTo>
                    <a:pt x="8322" y="8049"/>
                    <a:pt x="8334" y="6216"/>
                    <a:pt x="8334" y="4704"/>
                  </a:cubicBezTo>
                  <a:lnTo>
                    <a:pt x="8334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26"/>
            <p:cNvSpPr/>
            <p:nvPr/>
          </p:nvSpPr>
          <p:spPr>
            <a:xfrm>
              <a:off x="3681838" y="827025"/>
              <a:ext cx="206900" cy="4048750"/>
            </a:xfrm>
            <a:custGeom>
              <a:rect b="b" l="l" r="r" t="t"/>
              <a:pathLst>
                <a:path extrusionOk="0" fill="none" h="161950" w="8276">
                  <a:moveTo>
                    <a:pt x="8276" y="161949"/>
                  </a:moveTo>
                  <a:lnTo>
                    <a:pt x="8276" y="101025"/>
                  </a:lnTo>
                  <a:lnTo>
                    <a:pt x="8276" y="94405"/>
                  </a:lnTo>
                  <a:cubicBezTo>
                    <a:pt x="8276" y="92191"/>
                    <a:pt x="8252" y="89952"/>
                    <a:pt x="8061" y="87726"/>
                  </a:cubicBezTo>
                  <a:cubicBezTo>
                    <a:pt x="7883" y="85499"/>
                    <a:pt x="7526" y="83309"/>
                    <a:pt x="7038" y="81154"/>
                  </a:cubicBezTo>
                  <a:cubicBezTo>
                    <a:pt x="6549" y="79010"/>
                    <a:pt x="5954" y="76879"/>
                    <a:pt x="5311" y="74772"/>
                  </a:cubicBezTo>
                  <a:cubicBezTo>
                    <a:pt x="4668" y="72664"/>
                    <a:pt x="3990" y="70581"/>
                    <a:pt x="3335" y="68509"/>
                  </a:cubicBezTo>
                  <a:cubicBezTo>
                    <a:pt x="2680" y="66426"/>
                    <a:pt x="2085" y="64366"/>
                    <a:pt x="1549" y="62306"/>
                  </a:cubicBezTo>
                  <a:cubicBezTo>
                    <a:pt x="1061" y="60365"/>
                    <a:pt x="668" y="58436"/>
                    <a:pt x="394" y="56508"/>
                  </a:cubicBezTo>
                  <a:cubicBezTo>
                    <a:pt x="156" y="54698"/>
                    <a:pt x="13" y="52876"/>
                    <a:pt x="13" y="51067"/>
                  </a:cubicBezTo>
                  <a:cubicBezTo>
                    <a:pt x="1" y="49245"/>
                    <a:pt x="120" y="47423"/>
                    <a:pt x="358" y="45602"/>
                  </a:cubicBezTo>
                  <a:cubicBezTo>
                    <a:pt x="584" y="43768"/>
                    <a:pt x="906" y="41958"/>
                    <a:pt x="1275" y="40172"/>
                  </a:cubicBezTo>
                  <a:cubicBezTo>
                    <a:pt x="1656" y="38386"/>
                    <a:pt x="2085" y="36612"/>
                    <a:pt x="2549" y="34886"/>
                  </a:cubicBezTo>
                  <a:cubicBezTo>
                    <a:pt x="3489" y="31409"/>
                    <a:pt x="4442" y="28088"/>
                    <a:pt x="5287" y="24980"/>
                  </a:cubicBezTo>
                  <a:cubicBezTo>
                    <a:pt x="6145" y="21872"/>
                    <a:pt x="6835" y="18991"/>
                    <a:pt x="7323" y="16384"/>
                  </a:cubicBezTo>
                  <a:cubicBezTo>
                    <a:pt x="7811" y="13776"/>
                    <a:pt x="8073" y="11455"/>
                    <a:pt x="8169" y="9430"/>
                  </a:cubicBezTo>
                  <a:cubicBezTo>
                    <a:pt x="8264" y="7430"/>
                    <a:pt x="8276" y="5728"/>
                    <a:pt x="8276" y="4335"/>
                  </a:cubicBezTo>
                  <a:lnTo>
                    <a:pt x="8276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26"/>
            <p:cNvSpPr/>
            <p:nvPr/>
          </p:nvSpPr>
          <p:spPr>
            <a:xfrm>
              <a:off x="3441338" y="826725"/>
              <a:ext cx="180400" cy="4049050"/>
            </a:xfrm>
            <a:custGeom>
              <a:rect b="b" l="l" r="r" t="t"/>
              <a:pathLst>
                <a:path extrusionOk="0" fill="none" h="161962" w="7216">
                  <a:moveTo>
                    <a:pt x="6668" y="161961"/>
                  </a:moveTo>
                  <a:lnTo>
                    <a:pt x="6668" y="119968"/>
                  </a:lnTo>
                  <a:lnTo>
                    <a:pt x="6668" y="113848"/>
                  </a:lnTo>
                  <a:cubicBezTo>
                    <a:pt x="6668" y="111776"/>
                    <a:pt x="6668" y="109657"/>
                    <a:pt x="6692" y="107490"/>
                  </a:cubicBezTo>
                  <a:cubicBezTo>
                    <a:pt x="6728" y="105323"/>
                    <a:pt x="6787" y="103109"/>
                    <a:pt x="6871" y="100858"/>
                  </a:cubicBezTo>
                  <a:cubicBezTo>
                    <a:pt x="6966" y="98596"/>
                    <a:pt x="7049" y="96334"/>
                    <a:pt x="7133" y="94048"/>
                  </a:cubicBezTo>
                  <a:cubicBezTo>
                    <a:pt x="7204" y="91786"/>
                    <a:pt x="7216" y="89500"/>
                    <a:pt x="7144" y="87262"/>
                  </a:cubicBezTo>
                  <a:cubicBezTo>
                    <a:pt x="6978" y="85047"/>
                    <a:pt x="6668" y="82868"/>
                    <a:pt x="6228" y="80749"/>
                  </a:cubicBezTo>
                  <a:cubicBezTo>
                    <a:pt x="5775" y="78630"/>
                    <a:pt x="5228" y="76534"/>
                    <a:pt x="4632" y="74474"/>
                  </a:cubicBezTo>
                  <a:cubicBezTo>
                    <a:pt x="4037" y="72414"/>
                    <a:pt x="3430" y="70355"/>
                    <a:pt x="2822" y="68307"/>
                  </a:cubicBezTo>
                  <a:cubicBezTo>
                    <a:pt x="2251" y="66259"/>
                    <a:pt x="1727" y="64211"/>
                    <a:pt x="1251" y="62163"/>
                  </a:cubicBezTo>
                  <a:cubicBezTo>
                    <a:pt x="858" y="60223"/>
                    <a:pt x="536" y="58282"/>
                    <a:pt x="322" y="56329"/>
                  </a:cubicBezTo>
                  <a:cubicBezTo>
                    <a:pt x="96" y="54388"/>
                    <a:pt x="1" y="52436"/>
                    <a:pt x="13" y="50495"/>
                  </a:cubicBezTo>
                  <a:cubicBezTo>
                    <a:pt x="13" y="48542"/>
                    <a:pt x="132" y="46614"/>
                    <a:pt x="346" y="44685"/>
                  </a:cubicBezTo>
                  <a:cubicBezTo>
                    <a:pt x="584" y="42601"/>
                    <a:pt x="906" y="40542"/>
                    <a:pt x="1298" y="38506"/>
                  </a:cubicBezTo>
                  <a:cubicBezTo>
                    <a:pt x="1691" y="36470"/>
                    <a:pt x="2120" y="34469"/>
                    <a:pt x="2572" y="32517"/>
                  </a:cubicBezTo>
                  <a:cubicBezTo>
                    <a:pt x="3037" y="30564"/>
                    <a:pt x="3489" y="28671"/>
                    <a:pt x="3918" y="26837"/>
                  </a:cubicBezTo>
                  <a:cubicBezTo>
                    <a:pt x="4358" y="24992"/>
                    <a:pt x="4763" y="23230"/>
                    <a:pt x="5108" y="21539"/>
                  </a:cubicBezTo>
                  <a:cubicBezTo>
                    <a:pt x="5787" y="18170"/>
                    <a:pt x="6251" y="15122"/>
                    <a:pt x="6454" y="12467"/>
                  </a:cubicBezTo>
                  <a:cubicBezTo>
                    <a:pt x="6656" y="9812"/>
                    <a:pt x="6668" y="7561"/>
                    <a:pt x="6668" y="5728"/>
                  </a:cubicBezTo>
                  <a:lnTo>
                    <a:pt x="6668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26"/>
            <p:cNvSpPr/>
            <p:nvPr/>
          </p:nvSpPr>
          <p:spPr>
            <a:xfrm>
              <a:off x="3219888" y="827025"/>
              <a:ext cx="177125" cy="4048750"/>
            </a:xfrm>
            <a:custGeom>
              <a:rect b="b" l="l" r="r" t="t"/>
              <a:pathLst>
                <a:path extrusionOk="0" fill="none" h="161950" w="7085">
                  <a:moveTo>
                    <a:pt x="4299" y="161949"/>
                  </a:moveTo>
                  <a:lnTo>
                    <a:pt x="4299" y="125826"/>
                  </a:lnTo>
                  <a:cubicBezTo>
                    <a:pt x="4299" y="123909"/>
                    <a:pt x="4299" y="121956"/>
                    <a:pt x="4322" y="119932"/>
                  </a:cubicBezTo>
                  <a:cubicBezTo>
                    <a:pt x="4346" y="117908"/>
                    <a:pt x="4441" y="115789"/>
                    <a:pt x="4620" y="113574"/>
                  </a:cubicBezTo>
                  <a:cubicBezTo>
                    <a:pt x="4811" y="111360"/>
                    <a:pt x="5061" y="109062"/>
                    <a:pt x="5358" y="106716"/>
                  </a:cubicBezTo>
                  <a:cubicBezTo>
                    <a:pt x="5656" y="104371"/>
                    <a:pt x="5954" y="102001"/>
                    <a:pt x="6227" y="99632"/>
                  </a:cubicBezTo>
                  <a:cubicBezTo>
                    <a:pt x="6513" y="97263"/>
                    <a:pt x="6739" y="94893"/>
                    <a:pt x="6894" y="92572"/>
                  </a:cubicBezTo>
                  <a:cubicBezTo>
                    <a:pt x="7037" y="90250"/>
                    <a:pt x="7085" y="87964"/>
                    <a:pt x="7001" y="85737"/>
                  </a:cubicBezTo>
                  <a:cubicBezTo>
                    <a:pt x="6858" y="83547"/>
                    <a:pt x="6573" y="81415"/>
                    <a:pt x="6132" y="79356"/>
                  </a:cubicBezTo>
                  <a:cubicBezTo>
                    <a:pt x="5692" y="77296"/>
                    <a:pt x="5144" y="75284"/>
                    <a:pt x="4561" y="73307"/>
                  </a:cubicBezTo>
                  <a:cubicBezTo>
                    <a:pt x="3965" y="71343"/>
                    <a:pt x="3358" y="69378"/>
                    <a:pt x="2787" y="67426"/>
                  </a:cubicBezTo>
                  <a:cubicBezTo>
                    <a:pt x="2203" y="65473"/>
                    <a:pt x="1691" y="63509"/>
                    <a:pt x="1227" y="61544"/>
                  </a:cubicBezTo>
                  <a:cubicBezTo>
                    <a:pt x="834" y="59532"/>
                    <a:pt x="512" y="57508"/>
                    <a:pt x="262" y="55484"/>
                  </a:cubicBezTo>
                  <a:cubicBezTo>
                    <a:pt x="120" y="53698"/>
                    <a:pt x="24" y="51888"/>
                    <a:pt x="12" y="50090"/>
                  </a:cubicBezTo>
                  <a:cubicBezTo>
                    <a:pt x="0" y="48280"/>
                    <a:pt x="72" y="46471"/>
                    <a:pt x="215" y="44685"/>
                  </a:cubicBezTo>
                  <a:cubicBezTo>
                    <a:pt x="370" y="42887"/>
                    <a:pt x="560" y="41113"/>
                    <a:pt x="786" y="39363"/>
                  </a:cubicBezTo>
                  <a:cubicBezTo>
                    <a:pt x="1012" y="37612"/>
                    <a:pt x="1263" y="35898"/>
                    <a:pt x="1536" y="34207"/>
                  </a:cubicBezTo>
                  <a:cubicBezTo>
                    <a:pt x="2096" y="30814"/>
                    <a:pt x="2656" y="27576"/>
                    <a:pt x="3132" y="24539"/>
                  </a:cubicBezTo>
                  <a:cubicBezTo>
                    <a:pt x="3608" y="21503"/>
                    <a:pt x="3953" y="18682"/>
                    <a:pt x="4120" y="16134"/>
                  </a:cubicBezTo>
                  <a:cubicBezTo>
                    <a:pt x="4287" y="13574"/>
                    <a:pt x="4299" y="11300"/>
                    <a:pt x="4299" y="9335"/>
                  </a:cubicBezTo>
                  <a:cubicBezTo>
                    <a:pt x="4299" y="7359"/>
                    <a:pt x="4299" y="5668"/>
                    <a:pt x="4299" y="4287"/>
                  </a:cubicBezTo>
                  <a:lnTo>
                    <a:pt x="4299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26"/>
            <p:cNvSpPr/>
            <p:nvPr/>
          </p:nvSpPr>
          <p:spPr>
            <a:xfrm>
              <a:off x="2999613" y="827025"/>
              <a:ext cx="195600" cy="4048750"/>
            </a:xfrm>
            <a:custGeom>
              <a:rect b="b" l="l" r="r" t="t"/>
              <a:pathLst>
                <a:path extrusionOk="0" fill="none" h="161950" w="7824">
                  <a:moveTo>
                    <a:pt x="1882" y="161949"/>
                  </a:moveTo>
                  <a:lnTo>
                    <a:pt x="1882" y="141506"/>
                  </a:lnTo>
                  <a:lnTo>
                    <a:pt x="1882" y="131398"/>
                  </a:lnTo>
                  <a:cubicBezTo>
                    <a:pt x="1882" y="129588"/>
                    <a:pt x="1882" y="127719"/>
                    <a:pt x="1942" y="125766"/>
                  </a:cubicBezTo>
                  <a:cubicBezTo>
                    <a:pt x="2013" y="123814"/>
                    <a:pt x="2156" y="121754"/>
                    <a:pt x="2430" y="119551"/>
                  </a:cubicBezTo>
                  <a:cubicBezTo>
                    <a:pt x="2715" y="117348"/>
                    <a:pt x="3108" y="115027"/>
                    <a:pt x="3608" y="112622"/>
                  </a:cubicBezTo>
                  <a:cubicBezTo>
                    <a:pt x="4097" y="110205"/>
                    <a:pt x="4632" y="107728"/>
                    <a:pt x="5180" y="105228"/>
                  </a:cubicBezTo>
                  <a:cubicBezTo>
                    <a:pt x="5716" y="102728"/>
                    <a:pt x="6228" y="100227"/>
                    <a:pt x="6645" y="97763"/>
                  </a:cubicBezTo>
                  <a:cubicBezTo>
                    <a:pt x="7073" y="95298"/>
                    <a:pt x="7395" y="92881"/>
                    <a:pt x="7585" y="90536"/>
                  </a:cubicBezTo>
                  <a:cubicBezTo>
                    <a:pt x="7776" y="88190"/>
                    <a:pt x="7823" y="85916"/>
                    <a:pt x="7704" y="83725"/>
                  </a:cubicBezTo>
                  <a:cubicBezTo>
                    <a:pt x="7561" y="81558"/>
                    <a:pt x="7252" y="79475"/>
                    <a:pt x="6823" y="77475"/>
                  </a:cubicBezTo>
                  <a:cubicBezTo>
                    <a:pt x="6359" y="75486"/>
                    <a:pt x="5799" y="73545"/>
                    <a:pt x="5180" y="71664"/>
                  </a:cubicBezTo>
                  <a:cubicBezTo>
                    <a:pt x="4561" y="69783"/>
                    <a:pt x="3930" y="67926"/>
                    <a:pt x="3311" y="66080"/>
                  </a:cubicBezTo>
                  <a:cubicBezTo>
                    <a:pt x="2692" y="64235"/>
                    <a:pt x="2120" y="62389"/>
                    <a:pt x="1632" y="60508"/>
                  </a:cubicBezTo>
                  <a:cubicBezTo>
                    <a:pt x="1156" y="58639"/>
                    <a:pt x="763" y="56722"/>
                    <a:pt x="465" y="54793"/>
                  </a:cubicBezTo>
                  <a:cubicBezTo>
                    <a:pt x="227" y="52805"/>
                    <a:pt x="84" y="50805"/>
                    <a:pt x="13" y="48792"/>
                  </a:cubicBezTo>
                  <a:cubicBezTo>
                    <a:pt x="1" y="46578"/>
                    <a:pt x="60" y="44375"/>
                    <a:pt x="191" y="42184"/>
                  </a:cubicBezTo>
                  <a:cubicBezTo>
                    <a:pt x="310" y="39994"/>
                    <a:pt x="489" y="37839"/>
                    <a:pt x="679" y="35731"/>
                  </a:cubicBezTo>
                  <a:cubicBezTo>
                    <a:pt x="870" y="33636"/>
                    <a:pt x="1072" y="31576"/>
                    <a:pt x="1251" y="29588"/>
                  </a:cubicBezTo>
                  <a:cubicBezTo>
                    <a:pt x="1430" y="27599"/>
                    <a:pt x="1584" y="25682"/>
                    <a:pt x="1680" y="23849"/>
                  </a:cubicBezTo>
                  <a:cubicBezTo>
                    <a:pt x="1858" y="20170"/>
                    <a:pt x="1894" y="16848"/>
                    <a:pt x="1882" y="13931"/>
                  </a:cubicBezTo>
                  <a:lnTo>
                    <a:pt x="1882" y="6466"/>
                  </a:lnTo>
                  <a:lnTo>
                    <a:pt x="1882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26"/>
            <p:cNvSpPr/>
            <p:nvPr/>
          </p:nvSpPr>
          <p:spPr>
            <a:xfrm>
              <a:off x="2765963" y="827025"/>
              <a:ext cx="227125" cy="4048750"/>
            </a:xfrm>
            <a:custGeom>
              <a:rect b="b" l="l" r="r" t="t"/>
              <a:pathLst>
                <a:path extrusionOk="0" fill="none" h="161950" w="9085">
                  <a:moveTo>
                    <a:pt x="0" y="161949"/>
                  </a:moveTo>
                  <a:lnTo>
                    <a:pt x="0" y="141506"/>
                  </a:lnTo>
                  <a:cubicBezTo>
                    <a:pt x="0" y="138399"/>
                    <a:pt x="0" y="135005"/>
                    <a:pt x="48" y="131362"/>
                  </a:cubicBezTo>
                  <a:cubicBezTo>
                    <a:pt x="72" y="129540"/>
                    <a:pt x="179" y="127612"/>
                    <a:pt x="393" y="125552"/>
                  </a:cubicBezTo>
                  <a:cubicBezTo>
                    <a:pt x="620" y="123492"/>
                    <a:pt x="977" y="121289"/>
                    <a:pt x="1513" y="118920"/>
                  </a:cubicBezTo>
                  <a:cubicBezTo>
                    <a:pt x="2036" y="116563"/>
                    <a:pt x="2703" y="114062"/>
                    <a:pt x="3453" y="111491"/>
                  </a:cubicBezTo>
                  <a:cubicBezTo>
                    <a:pt x="4203" y="108907"/>
                    <a:pt x="4989" y="106276"/>
                    <a:pt x="5751" y="103633"/>
                  </a:cubicBezTo>
                  <a:cubicBezTo>
                    <a:pt x="6501" y="101001"/>
                    <a:pt x="7180" y="98382"/>
                    <a:pt x="7728" y="95846"/>
                  </a:cubicBezTo>
                  <a:cubicBezTo>
                    <a:pt x="8275" y="93298"/>
                    <a:pt x="8668" y="90833"/>
                    <a:pt x="8871" y="88488"/>
                  </a:cubicBezTo>
                  <a:cubicBezTo>
                    <a:pt x="9073" y="86130"/>
                    <a:pt x="9085" y="83892"/>
                    <a:pt x="8906" y="81761"/>
                  </a:cubicBezTo>
                  <a:cubicBezTo>
                    <a:pt x="8716" y="79641"/>
                    <a:pt x="8359" y="77617"/>
                    <a:pt x="7859" y="75689"/>
                  </a:cubicBezTo>
                  <a:cubicBezTo>
                    <a:pt x="7370" y="73760"/>
                    <a:pt x="6763" y="71902"/>
                    <a:pt x="6096" y="70105"/>
                  </a:cubicBezTo>
                  <a:cubicBezTo>
                    <a:pt x="5430" y="68295"/>
                    <a:pt x="4727" y="66533"/>
                    <a:pt x="4037" y="64771"/>
                  </a:cubicBezTo>
                  <a:cubicBezTo>
                    <a:pt x="3358" y="62997"/>
                    <a:pt x="2727" y="61223"/>
                    <a:pt x="2179" y="59425"/>
                  </a:cubicBezTo>
                  <a:cubicBezTo>
                    <a:pt x="1632" y="57615"/>
                    <a:pt x="1191" y="55769"/>
                    <a:pt x="834" y="53900"/>
                  </a:cubicBezTo>
                  <a:cubicBezTo>
                    <a:pt x="560" y="51971"/>
                    <a:pt x="346" y="50019"/>
                    <a:pt x="239" y="48030"/>
                  </a:cubicBezTo>
                  <a:cubicBezTo>
                    <a:pt x="143" y="46030"/>
                    <a:pt x="108" y="44018"/>
                    <a:pt x="119" y="42018"/>
                  </a:cubicBezTo>
                  <a:cubicBezTo>
                    <a:pt x="119" y="40018"/>
                    <a:pt x="143" y="38053"/>
                    <a:pt x="155" y="36136"/>
                  </a:cubicBezTo>
                  <a:cubicBezTo>
                    <a:pt x="179" y="34231"/>
                    <a:pt x="179" y="32362"/>
                    <a:pt x="155" y="30552"/>
                  </a:cubicBezTo>
                  <a:cubicBezTo>
                    <a:pt x="119" y="26933"/>
                    <a:pt x="60" y="23527"/>
                    <a:pt x="24" y="20420"/>
                  </a:cubicBezTo>
                  <a:cubicBezTo>
                    <a:pt x="0" y="17324"/>
                    <a:pt x="0" y="14491"/>
                    <a:pt x="0" y="11990"/>
                  </a:cubicBezTo>
                  <a:lnTo>
                    <a:pt x="0" y="5549"/>
                  </a:ln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26"/>
            <p:cNvSpPr/>
            <p:nvPr/>
          </p:nvSpPr>
          <p:spPr>
            <a:xfrm>
              <a:off x="2485263" y="826725"/>
              <a:ext cx="284000" cy="4049050"/>
            </a:xfrm>
            <a:custGeom>
              <a:rect b="b" l="l" r="r" t="t"/>
              <a:pathLst>
                <a:path extrusionOk="0" fill="none" h="161962" w="11360">
                  <a:moveTo>
                    <a:pt x="1" y="161961"/>
                  </a:moveTo>
                  <a:lnTo>
                    <a:pt x="1" y="149960"/>
                  </a:lnTo>
                  <a:lnTo>
                    <a:pt x="1" y="141518"/>
                  </a:lnTo>
                  <a:cubicBezTo>
                    <a:pt x="1" y="138411"/>
                    <a:pt x="1" y="135017"/>
                    <a:pt x="132" y="131326"/>
                  </a:cubicBezTo>
                  <a:cubicBezTo>
                    <a:pt x="203" y="129481"/>
                    <a:pt x="370" y="127505"/>
                    <a:pt x="679" y="125385"/>
                  </a:cubicBezTo>
                  <a:cubicBezTo>
                    <a:pt x="1001" y="123278"/>
                    <a:pt x="1489" y="120980"/>
                    <a:pt x="2156" y="118527"/>
                  </a:cubicBezTo>
                  <a:cubicBezTo>
                    <a:pt x="2823" y="116075"/>
                    <a:pt x="3656" y="113479"/>
                    <a:pt x="4585" y="110788"/>
                  </a:cubicBezTo>
                  <a:cubicBezTo>
                    <a:pt x="5513" y="108097"/>
                    <a:pt x="6490" y="105335"/>
                    <a:pt x="7418" y="102585"/>
                  </a:cubicBezTo>
                  <a:cubicBezTo>
                    <a:pt x="8359" y="99835"/>
                    <a:pt x="9192" y="97120"/>
                    <a:pt x="9847" y="94512"/>
                  </a:cubicBezTo>
                  <a:cubicBezTo>
                    <a:pt x="10502" y="91893"/>
                    <a:pt x="10955" y="89393"/>
                    <a:pt x="11157" y="87047"/>
                  </a:cubicBezTo>
                  <a:cubicBezTo>
                    <a:pt x="11359" y="84702"/>
                    <a:pt x="11312" y="82499"/>
                    <a:pt x="11038" y="80439"/>
                  </a:cubicBezTo>
                  <a:cubicBezTo>
                    <a:pt x="10776" y="78368"/>
                    <a:pt x="10312" y="76427"/>
                    <a:pt x="9716" y="74570"/>
                  </a:cubicBezTo>
                  <a:cubicBezTo>
                    <a:pt x="9109" y="72724"/>
                    <a:pt x="8419" y="70926"/>
                    <a:pt x="7704" y="69164"/>
                  </a:cubicBezTo>
                  <a:cubicBezTo>
                    <a:pt x="7002" y="67390"/>
                    <a:pt x="6299" y="65640"/>
                    <a:pt x="5644" y="63902"/>
                  </a:cubicBezTo>
                  <a:cubicBezTo>
                    <a:pt x="4990" y="62151"/>
                    <a:pt x="4382" y="60389"/>
                    <a:pt x="3847" y="58591"/>
                  </a:cubicBezTo>
                  <a:cubicBezTo>
                    <a:pt x="3323" y="56805"/>
                    <a:pt x="2882" y="54972"/>
                    <a:pt x="2513" y="53114"/>
                  </a:cubicBezTo>
                  <a:cubicBezTo>
                    <a:pt x="2227" y="51198"/>
                    <a:pt x="2025" y="49245"/>
                    <a:pt x="1858" y="47280"/>
                  </a:cubicBezTo>
                  <a:cubicBezTo>
                    <a:pt x="1763" y="45256"/>
                    <a:pt x="1703" y="43256"/>
                    <a:pt x="1632" y="41268"/>
                  </a:cubicBezTo>
                  <a:cubicBezTo>
                    <a:pt x="1561" y="39291"/>
                    <a:pt x="1489" y="37363"/>
                    <a:pt x="1394" y="35493"/>
                  </a:cubicBezTo>
                  <a:cubicBezTo>
                    <a:pt x="1287" y="33624"/>
                    <a:pt x="1168" y="31826"/>
                    <a:pt x="1049" y="30076"/>
                  </a:cubicBezTo>
                  <a:cubicBezTo>
                    <a:pt x="787" y="26587"/>
                    <a:pt x="537" y="23313"/>
                    <a:pt x="358" y="20289"/>
                  </a:cubicBezTo>
                  <a:cubicBezTo>
                    <a:pt x="168" y="17265"/>
                    <a:pt x="72" y="14479"/>
                    <a:pt x="37" y="11990"/>
                  </a:cubicBezTo>
                  <a:cubicBezTo>
                    <a:pt x="1" y="9502"/>
                    <a:pt x="1" y="7335"/>
                    <a:pt x="1" y="5561"/>
                  </a:cubicBez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26"/>
            <p:cNvSpPr/>
            <p:nvPr/>
          </p:nvSpPr>
          <p:spPr>
            <a:xfrm>
              <a:off x="2204288" y="827025"/>
              <a:ext cx="287250" cy="4048750"/>
            </a:xfrm>
            <a:custGeom>
              <a:rect b="b" l="l" r="r" t="t"/>
              <a:pathLst>
                <a:path extrusionOk="0" fill="none" h="161950" w="11490">
                  <a:moveTo>
                    <a:pt x="0" y="161949"/>
                  </a:moveTo>
                  <a:lnTo>
                    <a:pt x="0" y="149948"/>
                  </a:lnTo>
                  <a:lnTo>
                    <a:pt x="0" y="141506"/>
                  </a:lnTo>
                  <a:cubicBezTo>
                    <a:pt x="0" y="138399"/>
                    <a:pt x="12" y="135005"/>
                    <a:pt x="143" y="131326"/>
                  </a:cubicBezTo>
                  <a:cubicBezTo>
                    <a:pt x="203" y="129481"/>
                    <a:pt x="369" y="127516"/>
                    <a:pt x="655" y="125433"/>
                  </a:cubicBezTo>
                  <a:cubicBezTo>
                    <a:pt x="929" y="123337"/>
                    <a:pt x="1393" y="121087"/>
                    <a:pt x="2012" y="118658"/>
                  </a:cubicBezTo>
                  <a:cubicBezTo>
                    <a:pt x="2644" y="116241"/>
                    <a:pt x="3441" y="113658"/>
                    <a:pt x="4382" y="110967"/>
                  </a:cubicBezTo>
                  <a:cubicBezTo>
                    <a:pt x="5311" y="108276"/>
                    <a:pt x="6311" y="105502"/>
                    <a:pt x="7287" y="102716"/>
                  </a:cubicBezTo>
                  <a:cubicBezTo>
                    <a:pt x="8275" y="99942"/>
                    <a:pt x="9168" y="97191"/>
                    <a:pt x="9883" y="94536"/>
                  </a:cubicBezTo>
                  <a:cubicBezTo>
                    <a:pt x="10597" y="91881"/>
                    <a:pt x="11085" y="89357"/>
                    <a:pt x="11287" y="87011"/>
                  </a:cubicBezTo>
                  <a:cubicBezTo>
                    <a:pt x="11490" y="84654"/>
                    <a:pt x="11407" y="82475"/>
                    <a:pt x="11085" y="80451"/>
                  </a:cubicBezTo>
                  <a:cubicBezTo>
                    <a:pt x="10764" y="78427"/>
                    <a:pt x="10240" y="76510"/>
                    <a:pt x="9668" y="74641"/>
                  </a:cubicBezTo>
                  <a:cubicBezTo>
                    <a:pt x="9097" y="72783"/>
                    <a:pt x="8501" y="70962"/>
                    <a:pt x="7894" y="69164"/>
                  </a:cubicBezTo>
                  <a:cubicBezTo>
                    <a:pt x="7299" y="67366"/>
                    <a:pt x="6704" y="65580"/>
                    <a:pt x="6168" y="63782"/>
                  </a:cubicBezTo>
                  <a:cubicBezTo>
                    <a:pt x="5620" y="61985"/>
                    <a:pt x="5120" y="60175"/>
                    <a:pt x="4703" y="58329"/>
                  </a:cubicBezTo>
                  <a:cubicBezTo>
                    <a:pt x="4287" y="56484"/>
                    <a:pt x="3953" y="54591"/>
                    <a:pt x="3739" y="52650"/>
                  </a:cubicBezTo>
                  <a:cubicBezTo>
                    <a:pt x="3513" y="50697"/>
                    <a:pt x="3394" y="48685"/>
                    <a:pt x="3298" y="46685"/>
                  </a:cubicBezTo>
                  <a:cubicBezTo>
                    <a:pt x="3275" y="44625"/>
                    <a:pt x="3227" y="42601"/>
                    <a:pt x="3144" y="40637"/>
                  </a:cubicBezTo>
                  <a:cubicBezTo>
                    <a:pt x="3060" y="38672"/>
                    <a:pt x="2941" y="36767"/>
                    <a:pt x="2774" y="34934"/>
                  </a:cubicBezTo>
                  <a:cubicBezTo>
                    <a:pt x="2620" y="33088"/>
                    <a:pt x="2429" y="31314"/>
                    <a:pt x="2227" y="29600"/>
                  </a:cubicBezTo>
                  <a:cubicBezTo>
                    <a:pt x="1810" y="26171"/>
                    <a:pt x="1393" y="22968"/>
                    <a:pt x="1024" y="20003"/>
                  </a:cubicBezTo>
                  <a:cubicBezTo>
                    <a:pt x="667" y="17050"/>
                    <a:pt x="405" y="14336"/>
                    <a:pt x="250" y="11895"/>
                  </a:cubicBezTo>
                  <a:cubicBezTo>
                    <a:pt x="96" y="9466"/>
                    <a:pt x="36" y="7323"/>
                    <a:pt x="12" y="5549"/>
                  </a:cubicBezTo>
                  <a:cubicBezTo>
                    <a:pt x="12" y="2001"/>
                    <a:pt x="12" y="1"/>
                    <a:pt x="12" y="1"/>
                  </a:cubicBez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26"/>
            <p:cNvSpPr/>
            <p:nvPr/>
          </p:nvSpPr>
          <p:spPr>
            <a:xfrm>
              <a:off x="1923588" y="827025"/>
              <a:ext cx="216125" cy="4048750"/>
            </a:xfrm>
            <a:custGeom>
              <a:rect b="b" l="l" r="r" t="t"/>
              <a:pathLst>
                <a:path extrusionOk="0" fill="none" h="161950" w="8645">
                  <a:moveTo>
                    <a:pt x="1" y="161949"/>
                  </a:moveTo>
                  <a:lnTo>
                    <a:pt x="1" y="149948"/>
                  </a:lnTo>
                  <a:lnTo>
                    <a:pt x="1" y="141506"/>
                  </a:lnTo>
                  <a:cubicBezTo>
                    <a:pt x="1" y="138399"/>
                    <a:pt x="1" y="135005"/>
                    <a:pt x="60" y="131362"/>
                  </a:cubicBezTo>
                  <a:cubicBezTo>
                    <a:pt x="84" y="129552"/>
                    <a:pt x="179" y="127635"/>
                    <a:pt x="346" y="125635"/>
                  </a:cubicBezTo>
                  <a:cubicBezTo>
                    <a:pt x="501" y="123623"/>
                    <a:pt x="775" y="121492"/>
                    <a:pt x="1179" y="119242"/>
                  </a:cubicBezTo>
                  <a:cubicBezTo>
                    <a:pt x="1584" y="116979"/>
                    <a:pt x="2120" y="114586"/>
                    <a:pt x="2799" y="112062"/>
                  </a:cubicBezTo>
                  <a:cubicBezTo>
                    <a:pt x="3477" y="109526"/>
                    <a:pt x="4251" y="106907"/>
                    <a:pt x="5049" y="104252"/>
                  </a:cubicBezTo>
                  <a:cubicBezTo>
                    <a:pt x="5835" y="101597"/>
                    <a:pt x="6585" y="98941"/>
                    <a:pt x="7192" y="96358"/>
                  </a:cubicBezTo>
                  <a:cubicBezTo>
                    <a:pt x="7811" y="93762"/>
                    <a:pt x="8240" y="91274"/>
                    <a:pt x="8442" y="88928"/>
                  </a:cubicBezTo>
                  <a:cubicBezTo>
                    <a:pt x="8645" y="86571"/>
                    <a:pt x="8621" y="84356"/>
                    <a:pt x="8395" y="82261"/>
                  </a:cubicBezTo>
                  <a:cubicBezTo>
                    <a:pt x="8180" y="80165"/>
                    <a:pt x="7883" y="78129"/>
                    <a:pt x="7537" y="76141"/>
                  </a:cubicBezTo>
                  <a:cubicBezTo>
                    <a:pt x="7192" y="74165"/>
                    <a:pt x="6835" y="72212"/>
                    <a:pt x="6466" y="70283"/>
                  </a:cubicBezTo>
                  <a:cubicBezTo>
                    <a:pt x="6109" y="68342"/>
                    <a:pt x="5763" y="66426"/>
                    <a:pt x="5466" y="64485"/>
                  </a:cubicBezTo>
                  <a:cubicBezTo>
                    <a:pt x="5156" y="62556"/>
                    <a:pt x="4906" y="60603"/>
                    <a:pt x="4728" y="58603"/>
                  </a:cubicBezTo>
                  <a:cubicBezTo>
                    <a:pt x="4549" y="56615"/>
                    <a:pt x="4466" y="54579"/>
                    <a:pt x="4466" y="52495"/>
                  </a:cubicBezTo>
                  <a:cubicBezTo>
                    <a:pt x="4477" y="50400"/>
                    <a:pt x="4525" y="48280"/>
                    <a:pt x="4525" y="46209"/>
                  </a:cubicBezTo>
                  <a:cubicBezTo>
                    <a:pt x="4561" y="43935"/>
                    <a:pt x="4513" y="41744"/>
                    <a:pt x="4394" y="39648"/>
                  </a:cubicBezTo>
                  <a:cubicBezTo>
                    <a:pt x="4275" y="37541"/>
                    <a:pt x="4073" y="35517"/>
                    <a:pt x="3835" y="33576"/>
                  </a:cubicBezTo>
                  <a:cubicBezTo>
                    <a:pt x="3585" y="31624"/>
                    <a:pt x="3311" y="29754"/>
                    <a:pt x="3013" y="27957"/>
                  </a:cubicBezTo>
                  <a:cubicBezTo>
                    <a:pt x="2715" y="26159"/>
                    <a:pt x="2418" y="24432"/>
                    <a:pt x="2132" y="22765"/>
                  </a:cubicBezTo>
                  <a:cubicBezTo>
                    <a:pt x="1549" y="19455"/>
                    <a:pt x="1060" y="16396"/>
                    <a:pt x="715" y="13657"/>
                  </a:cubicBezTo>
                  <a:cubicBezTo>
                    <a:pt x="370" y="10907"/>
                    <a:pt x="167" y="8478"/>
                    <a:pt x="60" y="6454"/>
                  </a:cubicBezTo>
                  <a:cubicBezTo>
                    <a:pt x="1" y="2346"/>
                    <a:pt x="1" y="1"/>
                    <a:pt x="1" y="1"/>
                  </a:cubicBez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26"/>
            <p:cNvSpPr/>
            <p:nvPr/>
          </p:nvSpPr>
          <p:spPr>
            <a:xfrm>
              <a:off x="1642913" y="826725"/>
              <a:ext cx="129200" cy="4049050"/>
            </a:xfrm>
            <a:custGeom>
              <a:rect b="b" l="l" r="r" t="t"/>
              <a:pathLst>
                <a:path extrusionOk="0" fill="none" h="161962" w="5168">
                  <a:moveTo>
                    <a:pt x="0" y="161961"/>
                  </a:moveTo>
                  <a:lnTo>
                    <a:pt x="0" y="141518"/>
                  </a:lnTo>
                  <a:cubicBezTo>
                    <a:pt x="0" y="138411"/>
                    <a:pt x="0" y="135017"/>
                    <a:pt x="0" y="131410"/>
                  </a:cubicBezTo>
                  <a:cubicBezTo>
                    <a:pt x="12" y="129600"/>
                    <a:pt x="24" y="127731"/>
                    <a:pt x="72" y="125802"/>
                  </a:cubicBezTo>
                  <a:cubicBezTo>
                    <a:pt x="119" y="123861"/>
                    <a:pt x="214" y="121861"/>
                    <a:pt x="357" y="119777"/>
                  </a:cubicBezTo>
                  <a:cubicBezTo>
                    <a:pt x="512" y="117682"/>
                    <a:pt x="726" y="115503"/>
                    <a:pt x="1024" y="113241"/>
                  </a:cubicBezTo>
                  <a:cubicBezTo>
                    <a:pt x="1334" y="110979"/>
                    <a:pt x="1703" y="108633"/>
                    <a:pt x="2108" y="106228"/>
                  </a:cubicBezTo>
                  <a:cubicBezTo>
                    <a:pt x="2512" y="103823"/>
                    <a:pt x="2929" y="101382"/>
                    <a:pt x="3310" y="98953"/>
                  </a:cubicBezTo>
                  <a:cubicBezTo>
                    <a:pt x="3679" y="96525"/>
                    <a:pt x="3953" y="94131"/>
                    <a:pt x="4108" y="91810"/>
                  </a:cubicBezTo>
                  <a:cubicBezTo>
                    <a:pt x="4274" y="89488"/>
                    <a:pt x="4286" y="87250"/>
                    <a:pt x="4203" y="85059"/>
                  </a:cubicBezTo>
                  <a:cubicBezTo>
                    <a:pt x="4120" y="82880"/>
                    <a:pt x="4024" y="80713"/>
                    <a:pt x="3941" y="78570"/>
                  </a:cubicBezTo>
                  <a:cubicBezTo>
                    <a:pt x="3846" y="76415"/>
                    <a:pt x="3774" y="74284"/>
                    <a:pt x="3727" y="72153"/>
                  </a:cubicBezTo>
                  <a:cubicBezTo>
                    <a:pt x="3679" y="70021"/>
                    <a:pt x="3667" y="67890"/>
                    <a:pt x="3703" y="65735"/>
                  </a:cubicBezTo>
                  <a:cubicBezTo>
                    <a:pt x="3739" y="63592"/>
                    <a:pt x="3846" y="61401"/>
                    <a:pt x="4024" y="59187"/>
                  </a:cubicBezTo>
                  <a:cubicBezTo>
                    <a:pt x="4203" y="56972"/>
                    <a:pt x="4441" y="54734"/>
                    <a:pt x="4679" y="52507"/>
                  </a:cubicBezTo>
                  <a:cubicBezTo>
                    <a:pt x="4858" y="50555"/>
                    <a:pt x="5013" y="48638"/>
                    <a:pt x="5096" y="46780"/>
                  </a:cubicBezTo>
                  <a:cubicBezTo>
                    <a:pt x="5167" y="44935"/>
                    <a:pt x="5167" y="43137"/>
                    <a:pt x="5072" y="41411"/>
                  </a:cubicBezTo>
                  <a:cubicBezTo>
                    <a:pt x="4894" y="37958"/>
                    <a:pt x="4513" y="34707"/>
                    <a:pt x="4024" y="31671"/>
                  </a:cubicBezTo>
                  <a:cubicBezTo>
                    <a:pt x="3524" y="28623"/>
                    <a:pt x="2977" y="25766"/>
                    <a:pt x="2465" y="23087"/>
                  </a:cubicBezTo>
                  <a:cubicBezTo>
                    <a:pt x="1941" y="20408"/>
                    <a:pt x="1477" y="17896"/>
                    <a:pt x="1107" y="15574"/>
                  </a:cubicBezTo>
                  <a:cubicBezTo>
                    <a:pt x="738" y="13252"/>
                    <a:pt x="464" y="11133"/>
                    <a:pt x="298" y="9228"/>
                  </a:cubicBezTo>
                  <a:cubicBezTo>
                    <a:pt x="131" y="7335"/>
                    <a:pt x="48" y="5668"/>
                    <a:pt x="24" y="4299"/>
                  </a:cubicBezTo>
                  <a:cubicBezTo>
                    <a:pt x="0" y="1537"/>
                    <a:pt x="0" y="1"/>
                    <a:pt x="0" y="1"/>
                  </a:cubicBez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26"/>
            <p:cNvSpPr/>
            <p:nvPr/>
          </p:nvSpPr>
          <p:spPr>
            <a:xfrm>
              <a:off x="1362213" y="827025"/>
              <a:ext cx="113725" cy="4048750"/>
            </a:xfrm>
            <a:custGeom>
              <a:rect b="b" l="l" r="r" t="t"/>
              <a:pathLst>
                <a:path extrusionOk="0" fill="none" h="161950" w="4549">
                  <a:moveTo>
                    <a:pt x="1" y="161949"/>
                  </a:moveTo>
                  <a:lnTo>
                    <a:pt x="1" y="131398"/>
                  </a:lnTo>
                  <a:lnTo>
                    <a:pt x="1" y="125826"/>
                  </a:lnTo>
                  <a:cubicBezTo>
                    <a:pt x="1" y="123909"/>
                    <a:pt x="12" y="121956"/>
                    <a:pt x="24" y="119944"/>
                  </a:cubicBezTo>
                  <a:cubicBezTo>
                    <a:pt x="48" y="117932"/>
                    <a:pt x="84" y="115872"/>
                    <a:pt x="143" y="113777"/>
                  </a:cubicBezTo>
                  <a:cubicBezTo>
                    <a:pt x="203" y="111669"/>
                    <a:pt x="286" y="109514"/>
                    <a:pt x="382" y="107323"/>
                  </a:cubicBezTo>
                  <a:cubicBezTo>
                    <a:pt x="477" y="105121"/>
                    <a:pt x="584" y="102894"/>
                    <a:pt x="679" y="100644"/>
                  </a:cubicBezTo>
                  <a:cubicBezTo>
                    <a:pt x="786" y="98394"/>
                    <a:pt x="870" y="96132"/>
                    <a:pt x="905" y="93881"/>
                  </a:cubicBezTo>
                  <a:cubicBezTo>
                    <a:pt x="953" y="91643"/>
                    <a:pt x="953" y="89405"/>
                    <a:pt x="905" y="87190"/>
                  </a:cubicBezTo>
                  <a:cubicBezTo>
                    <a:pt x="870" y="84964"/>
                    <a:pt x="846" y="82737"/>
                    <a:pt x="894" y="80499"/>
                  </a:cubicBezTo>
                  <a:cubicBezTo>
                    <a:pt x="929" y="78248"/>
                    <a:pt x="1060" y="75974"/>
                    <a:pt x="1251" y="73665"/>
                  </a:cubicBezTo>
                  <a:cubicBezTo>
                    <a:pt x="1453" y="71367"/>
                    <a:pt x="1727" y="69033"/>
                    <a:pt x="2060" y="66676"/>
                  </a:cubicBezTo>
                  <a:cubicBezTo>
                    <a:pt x="2429" y="64318"/>
                    <a:pt x="2799" y="61961"/>
                    <a:pt x="3168" y="59627"/>
                  </a:cubicBezTo>
                  <a:cubicBezTo>
                    <a:pt x="3489" y="57448"/>
                    <a:pt x="3775" y="55293"/>
                    <a:pt x="4013" y="53198"/>
                  </a:cubicBezTo>
                  <a:cubicBezTo>
                    <a:pt x="4227" y="51090"/>
                    <a:pt x="4394" y="49042"/>
                    <a:pt x="4477" y="47066"/>
                  </a:cubicBezTo>
                  <a:cubicBezTo>
                    <a:pt x="4549" y="45078"/>
                    <a:pt x="4549" y="43161"/>
                    <a:pt x="4477" y="41303"/>
                  </a:cubicBezTo>
                  <a:cubicBezTo>
                    <a:pt x="4394" y="39446"/>
                    <a:pt x="4251" y="37660"/>
                    <a:pt x="4049" y="35934"/>
                  </a:cubicBezTo>
                  <a:cubicBezTo>
                    <a:pt x="3632" y="32493"/>
                    <a:pt x="3120" y="29242"/>
                    <a:pt x="2596" y="26218"/>
                  </a:cubicBezTo>
                  <a:cubicBezTo>
                    <a:pt x="2060" y="23194"/>
                    <a:pt x="1560" y="20360"/>
                    <a:pt x="1155" y="17741"/>
                  </a:cubicBezTo>
                  <a:cubicBezTo>
                    <a:pt x="751" y="15122"/>
                    <a:pt x="465" y="12705"/>
                    <a:pt x="274" y="10538"/>
                  </a:cubicBezTo>
                  <a:cubicBezTo>
                    <a:pt x="96" y="8383"/>
                    <a:pt x="24" y="6478"/>
                    <a:pt x="1" y="4906"/>
                  </a:cubicBez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26"/>
            <p:cNvSpPr/>
            <p:nvPr/>
          </p:nvSpPr>
          <p:spPr>
            <a:xfrm>
              <a:off x="1081513" y="827025"/>
              <a:ext cx="75950" cy="4048750"/>
            </a:xfrm>
            <a:custGeom>
              <a:rect b="b" l="l" r="r" t="t"/>
              <a:pathLst>
                <a:path extrusionOk="0" fill="none" h="161950" w="3038">
                  <a:moveTo>
                    <a:pt x="1" y="161949"/>
                  </a:moveTo>
                  <a:lnTo>
                    <a:pt x="1" y="125826"/>
                  </a:lnTo>
                  <a:lnTo>
                    <a:pt x="1" y="119956"/>
                  </a:lnTo>
                  <a:lnTo>
                    <a:pt x="1" y="113836"/>
                  </a:lnTo>
                  <a:cubicBezTo>
                    <a:pt x="1" y="111764"/>
                    <a:pt x="1" y="109657"/>
                    <a:pt x="1" y="107514"/>
                  </a:cubicBezTo>
                  <a:cubicBezTo>
                    <a:pt x="13" y="105371"/>
                    <a:pt x="13" y="103204"/>
                    <a:pt x="25" y="101013"/>
                  </a:cubicBezTo>
                  <a:cubicBezTo>
                    <a:pt x="25" y="98834"/>
                    <a:pt x="25" y="96620"/>
                    <a:pt x="25" y="94405"/>
                  </a:cubicBezTo>
                  <a:cubicBezTo>
                    <a:pt x="25" y="92179"/>
                    <a:pt x="25" y="89940"/>
                    <a:pt x="13" y="87702"/>
                  </a:cubicBezTo>
                  <a:cubicBezTo>
                    <a:pt x="13" y="85464"/>
                    <a:pt x="13" y="83213"/>
                    <a:pt x="60" y="80951"/>
                  </a:cubicBezTo>
                  <a:cubicBezTo>
                    <a:pt x="120" y="78677"/>
                    <a:pt x="239" y="76379"/>
                    <a:pt x="430" y="74069"/>
                  </a:cubicBezTo>
                  <a:cubicBezTo>
                    <a:pt x="608" y="72093"/>
                    <a:pt x="811" y="70116"/>
                    <a:pt x="1037" y="68128"/>
                  </a:cubicBezTo>
                  <a:cubicBezTo>
                    <a:pt x="1263" y="66152"/>
                    <a:pt x="1501" y="64175"/>
                    <a:pt x="1739" y="62211"/>
                  </a:cubicBezTo>
                  <a:cubicBezTo>
                    <a:pt x="1965" y="60246"/>
                    <a:pt x="2192" y="58306"/>
                    <a:pt x="2382" y="56389"/>
                  </a:cubicBezTo>
                  <a:cubicBezTo>
                    <a:pt x="2573" y="54472"/>
                    <a:pt x="2727" y="52591"/>
                    <a:pt x="2835" y="50757"/>
                  </a:cubicBezTo>
                  <a:cubicBezTo>
                    <a:pt x="2942" y="48911"/>
                    <a:pt x="3013" y="47114"/>
                    <a:pt x="3025" y="45363"/>
                  </a:cubicBezTo>
                  <a:cubicBezTo>
                    <a:pt x="3037" y="43613"/>
                    <a:pt x="3001" y="41899"/>
                    <a:pt x="2918" y="40244"/>
                  </a:cubicBezTo>
                  <a:cubicBezTo>
                    <a:pt x="2751" y="36946"/>
                    <a:pt x="2466" y="33802"/>
                    <a:pt x="2108" y="30838"/>
                  </a:cubicBezTo>
                  <a:cubicBezTo>
                    <a:pt x="1763" y="27873"/>
                    <a:pt x="1394" y="25075"/>
                    <a:pt x="1073" y="22444"/>
                  </a:cubicBezTo>
                  <a:cubicBezTo>
                    <a:pt x="739" y="19813"/>
                    <a:pt x="477" y="17348"/>
                    <a:pt x="311" y="15062"/>
                  </a:cubicBezTo>
                  <a:cubicBezTo>
                    <a:pt x="132" y="12776"/>
                    <a:pt x="37" y="10681"/>
                    <a:pt x="13" y="8823"/>
                  </a:cubicBezTo>
                  <a:cubicBezTo>
                    <a:pt x="1" y="6966"/>
                    <a:pt x="1" y="5359"/>
                    <a:pt x="1" y="4061"/>
                  </a:cubicBez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26"/>
            <p:cNvSpPr/>
            <p:nvPr/>
          </p:nvSpPr>
          <p:spPr>
            <a:xfrm>
              <a:off x="800838" y="827025"/>
              <a:ext cx="33050" cy="4048750"/>
            </a:xfrm>
            <a:custGeom>
              <a:rect b="b" l="l" r="r" t="t"/>
              <a:pathLst>
                <a:path extrusionOk="0" fill="none" h="161950" w="1322">
                  <a:moveTo>
                    <a:pt x="0" y="161949"/>
                  </a:moveTo>
                  <a:lnTo>
                    <a:pt x="0" y="87714"/>
                  </a:lnTo>
                  <a:cubicBezTo>
                    <a:pt x="0" y="85476"/>
                    <a:pt x="0" y="83225"/>
                    <a:pt x="12" y="80975"/>
                  </a:cubicBezTo>
                  <a:cubicBezTo>
                    <a:pt x="12" y="78725"/>
                    <a:pt x="36" y="76462"/>
                    <a:pt x="84" y="74212"/>
                  </a:cubicBezTo>
                  <a:cubicBezTo>
                    <a:pt x="131" y="71950"/>
                    <a:pt x="215" y="69688"/>
                    <a:pt x="322" y="67426"/>
                  </a:cubicBezTo>
                  <a:cubicBezTo>
                    <a:pt x="453" y="65163"/>
                    <a:pt x="584" y="62901"/>
                    <a:pt x="727" y="60663"/>
                  </a:cubicBezTo>
                  <a:cubicBezTo>
                    <a:pt x="858" y="58425"/>
                    <a:pt x="989" y="56210"/>
                    <a:pt x="1084" y="54031"/>
                  </a:cubicBezTo>
                  <a:cubicBezTo>
                    <a:pt x="1191" y="51852"/>
                    <a:pt x="1262" y="49721"/>
                    <a:pt x="1298" y="47626"/>
                  </a:cubicBezTo>
                  <a:cubicBezTo>
                    <a:pt x="1322" y="45542"/>
                    <a:pt x="1322" y="43506"/>
                    <a:pt x="1274" y="41530"/>
                  </a:cubicBezTo>
                  <a:cubicBezTo>
                    <a:pt x="1227" y="39553"/>
                    <a:pt x="1155" y="37624"/>
                    <a:pt x="1060" y="35755"/>
                  </a:cubicBezTo>
                  <a:cubicBezTo>
                    <a:pt x="965" y="33886"/>
                    <a:pt x="858" y="32064"/>
                    <a:pt x="739" y="30302"/>
                  </a:cubicBezTo>
                  <a:cubicBezTo>
                    <a:pt x="512" y="26790"/>
                    <a:pt x="298" y="23468"/>
                    <a:pt x="167" y="20396"/>
                  </a:cubicBezTo>
                  <a:cubicBezTo>
                    <a:pt x="36" y="17324"/>
                    <a:pt x="0" y="14491"/>
                    <a:pt x="0" y="11990"/>
                  </a:cubicBezTo>
                  <a:cubicBezTo>
                    <a:pt x="0" y="9490"/>
                    <a:pt x="0" y="7323"/>
                    <a:pt x="0" y="5549"/>
                  </a:cubicBez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26"/>
            <p:cNvSpPr/>
            <p:nvPr/>
          </p:nvSpPr>
          <p:spPr>
            <a:xfrm>
              <a:off x="520138" y="827025"/>
              <a:ext cx="4800" cy="4048750"/>
            </a:xfrm>
            <a:custGeom>
              <a:rect b="b" l="l" r="r" t="t"/>
              <a:pathLst>
                <a:path extrusionOk="0" fill="none" h="161950" w="192">
                  <a:moveTo>
                    <a:pt x="1" y="161949"/>
                  </a:moveTo>
                  <a:lnTo>
                    <a:pt x="1" y="74224"/>
                  </a:lnTo>
                  <a:cubicBezTo>
                    <a:pt x="1" y="71986"/>
                    <a:pt x="13" y="69747"/>
                    <a:pt x="13" y="67533"/>
                  </a:cubicBezTo>
                  <a:cubicBezTo>
                    <a:pt x="25" y="65306"/>
                    <a:pt x="36" y="63092"/>
                    <a:pt x="60" y="60901"/>
                  </a:cubicBezTo>
                  <a:cubicBezTo>
                    <a:pt x="84" y="58710"/>
                    <a:pt x="108" y="56531"/>
                    <a:pt x="132" y="54388"/>
                  </a:cubicBezTo>
                  <a:cubicBezTo>
                    <a:pt x="156" y="52245"/>
                    <a:pt x="167" y="50126"/>
                    <a:pt x="179" y="48054"/>
                  </a:cubicBezTo>
                  <a:cubicBezTo>
                    <a:pt x="191" y="45971"/>
                    <a:pt x="191" y="43935"/>
                    <a:pt x="167" y="41946"/>
                  </a:cubicBezTo>
                  <a:cubicBezTo>
                    <a:pt x="156" y="39946"/>
                    <a:pt x="144" y="37993"/>
                    <a:pt x="108" y="36100"/>
                  </a:cubicBezTo>
                  <a:cubicBezTo>
                    <a:pt x="84" y="34195"/>
                    <a:pt x="60" y="32338"/>
                    <a:pt x="48" y="30540"/>
                  </a:cubicBezTo>
                  <a:cubicBezTo>
                    <a:pt x="13" y="26933"/>
                    <a:pt x="1" y="23539"/>
                    <a:pt x="1" y="20432"/>
                  </a:cubicBezTo>
                  <a:lnTo>
                    <a:pt x="1" y="11990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26"/>
            <p:cNvSpPr/>
            <p:nvPr/>
          </p:nvSpPr>
          <p:spPr>
            <a:xfrm>
              <a:off x="239463" y="1043425"/>
              <a:ext cx="7141075" cy="55100"/>
            </a:xfrm>
            <a:custGeom>
              <a:rect b="b" l="l" r="r" t="t"/>
              <a:pathLst>
                <a:path extrusionOk="0" fill="none" h="2204" w="285643">
                  <a:moveTo>
                    <a:pt x="0" y="1239"/>
                  </a:moveTo>
                  <a:lnTo>
                    <a:pt x="6644" y="1239"/>
                  </a:lnTo>
                  <a:cubicBezTo>
                    <a:pt x="8799" y="1239"/>
                    <a:pt x="11430" y="1239"/>
                    <a:pt x="14514" y="1239"/>
                  </a:cubicBezTo>
                  <a:cubicBezTo>
                    <a:pt x="17621" y="1239"/>
                    <a:pt x="21241" y="1191"/>
                    <a:pt x="25360" y="1084"/>
                  </a:cubicBezTo>
                  <a:cubicBezTo>
                    <a:pt x="29480" y="977"/>
                    <a:pt x="34064" y="810"/>
                    <a:pt x="39017" y="620"/>
                  </a:cubicBezTo>
                  <a:cubicBezTo>
                    <a:pt x="41482" y="524"/>
                    <a:pt x="44029" y="429"/>
                    <a:pt x="46637" y="334"/>
                  </a:cubicBezTo>
                  <a:cubicBezTo>
                    <a:pt x="49244" y="251"/>
                    <a:pt x="51888" y="179"/>
                    <a:pt x="54578" y="120"/>
                  </a:cubicBezTo>
                  <a:cubicBezTo>
                    <a:pt x="57257" y="60"/>
                    <a:pt x="59960" y="24"/>
                    <a:pt x="62663" y="12"/>
                  </a:cubicBezTo>
                  <a:cubicBezTo>
                    <a:pt x="65377" y="1"/>
                    <a:pt x="68092" y="12"/>
                    <a:pt x="70807" y="60"/>
                  </a:cubicBezTo>
                  <a:cubicBezTo>
                    <a:pt x="73521" y="96"/>
                    <a:pt x="76236" y="167"/>
                    <a:pt x="78962" y="251"/>
                  </a:cubicBezTo>
                  <a:cubicBezTo>
                    <a:pt x="81701" y="334"/>
                    <a:pt x="84439" y="441"/>
                    <a:pt x="87202" y="560"/>
                  </a:cubicBezTo>
                  <a:cubicBezTo>
                    <a:pt x="89964" y="667"/>
                    <a:pt x="92786" y="786"/>
                    <a:pt x="95643" y="894"/>
                  </a:cubicBezTo>
                  <a:cubicBezTo>
                    <a:pt x="98512" y="1001"/>
                    <a:pt x="101453" y="1084"/>
                    <a:pt x="104454" y="1167"/>
                  </a:cubicBezTo>
                  <a:cubicBezTo>
                    <a:pt x="107514" y="1239"/>
                    <a:pt x="110633" y="1310"/>
                    <a:pt x="113752" y="1382"/>
                  </a:cubicBezTo>
                  <a:cubicBezTo>
                    <a:pt x="116836" y="1465"/>
                    <a:pt x="119872" y="1560"/>
                    <a:pt x="122837" y="1656"/>
                  </a:cubicBezTo>
                  <a:cubicBezTo>
                    <a:pt x="125361" y="1739"/>
                    <a:pt x="127873" y="1810"/>
                    <a:pt x="130362" y="1894"/>
                  </a:cubicBezTo>
                  <a:cubicBezTo>
                    <a:pt x="132850" y="1965"/>
                    <a:pt x="135350" y="2037"/>
                    <a:pt x="137875" y="2084"/>
                  </a:cubicBezTo>
                  <a:cubicBezTo>
                    <a:pt x="140387" y="2132"/>
                    <a:pt x="142959" y="2167"/>
                    <a:pt x="145566" y="2191"/>
                  </a:cubicBezTo>
                  <a:cubicBezTo>
                    <a:pt x="148173" y="2203"/>
                    <a:pt x="150852" y="2203"/>
                    <a:pt x="153591" y="2167"/>
                  </a:cubicBezTo>
                  <a:cubicBezTo>
                    <a:pt x="156329" y="2144"/>
                    <a:pt x="159139" y="2096"/>
                    <a:pt x="162020" y="2025"/>
                  </a:cubicBezTo>
                  <a:cubicBezTo>
                    <a:pt x="164902" y="1953"/>
                    <a:pt x="167831" y="1870"/>
                    <a:pt x="170807" y="1775"/>
                  </a:cubicBezTo>
                  <a:cubicBezTo>
                    <a:pt x="173784" y="1679"/>
                    <a:pt x="176772" y="1584"/>
                    <a:pt x="179749" y="1501"/>
                  </a:cubicBezTo>
                  <a:cubicBezTo>
                    <a:pt x="182725" y="1405"/>
                    <a:pt x="185678" y="1334"/>
                    <a:pt x="188559" y="1298"/>
                  </a:cubicBezTo>
                  <a:cubicBezTo>
                    <a:pt x="191441" y="1251"/>
                    <a:pt x="194239" y="1227"/>
                    <a:pt x="196953" y="1227"/>
                  </a:cubicBezTo>
                  <a:cubicBezTo>
                    <a:pt x="199656" y="1215"/>
                    <a:pt x="202287" y="1215"/>
                    <a:pt x="204847" y="1215"/>
                  </a:cubicBezTo>
                  <a:cubicBezTo>
                    <a:pt x="207419" y="1227"/>
                    <a:pt x="209931" y="1227"/>
                    <a:pt x="212408" y="1239"/>
                  </a:cubicBezTo>
                  <a:cubicBezTo>
                    <a:pt x="215039" y="1239"/>
                    <a:pt x="217623" y="1251"/>
                    <a:pt x="220159" y="1251"/>
                  </a:cubicBezTo>
                  <a:cubicBezTo>
                    <a:pt x="222695" y="1251"/>
                    <a:pt x="225183" y="1251"/>
                    <a:pt x="227624" y="1239"/>
                  </a:cubicBezTo>
                  <a:cubicBezTo>
                    <a:pt x="230053" y="1239"/>
                    <a:pt x="232434" y="1239"/>
                    <a:pt x="234756" y="1239"/>
                  </a:cubicBezTo>
                  <a:lnTo>
                    <a:pt x="241542" y="1239"/>
                  </a:lnTo>
                  <a:lnTo>
                    <a:pt x="247960" y="1239"/>
                  </a:lnTo>
                  <a:lnTo>
                    <a:pt x="253996" y="1239"/>
                  </a:lnTo>
                  <a:lnTo>
                    <a:pt x="285643" y="1239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26"/>
            <p:cNvSpPr/>
            <p:nvPr/>
          </p:nvSpPr>
          <p:spPr>
            <a:xfrm>
              <a:off x="239463" y="1278575"/>
              <a:ext cx="7141075" cy="89625"/>
            </a:xfrm>
            <a:custGeom>
              <a:rect b="b" l="l" r="r" t="t"/>
              <a:pathLst>
                <a:path extrusionOk="0" fill="none" h="3585" w="285643">
                  <a:moveTo>
                    <a:pt x="0" y="1977"/>
                  </a:moveTo>
                  <a:lnTo>
                    <a:pt x="6656" y="1977"/>
                  </a:lnTo>
                  <a:cubicBezTo>
                    <a:pt x="8811" y="1977"/>
                    <a:pt x="11490" y="1977"/>
                    <a:pt x="14692" y="1917"/>
                  </a:cubicBezTo>
                  <a:cubicBezTo>
                    <a:pt x="17895" y="1870"/>
                    <a:pt x="21670" y="1751"/>
                    <a:pt x="25956" y="1560"/>
                  </a:cubicBezTo>
                  <a:cubicBezTo>
                    <a:pt x="28099" y="1453"/>
                    <a:pt x="30361" y="1346"/>
                    <a:pt x="32730" y="1227"/>
                  </a:cubicBezTo>
                  <a:cubicBezTo>
                    <a:pt x="35088" y="1096"/>
                    <a:pt x="37564" y="965"/>
                    <a:pt x="40112" y="822"/>
                  </a:cubicBezTo>
                  <a:cubicBezTo>
                    <a:pt x="42660" y="691"/>
                    <a:pt x="45280" y="560"/>
                    <a:pt x="47947" y="429"/>
                  </a:cubicBezTo>
                  <a:cubicBezTo>
                    <a:pt x="50614" y="310"/>
                    <a:pt x="53316" y="215"/>
                    <a:pt x="56031" y="131"/>
                  </a:cubicBezTo>
                  <a:cubicBezTo>
                    <a:pt x="58746" y="60"/>
                    <a:pt x="61448" y="12"/>
                    <a:pt x="64151" y="12"/>
                  </a:cubicBezTo>
                  <a:cubicBezTo>
                    <a:pt x="66854" y="0"/>
                    <a:pt x="69533" y="24"/>
                    <a:pt x="72200" y="96"/>
                  </a:cubicBezTo>
                  <a:cubicBezTo>
                    <a:pt x="74867" y="155"/>
                    <a:pt x="77522" y="262"/>
                    <a:pt x="80165" y="381"/>
                  </a:cubicBezTo>
                  <a:cubicBezTo>
                    <a:pt x="82820" y="512"/>
                    <a:pt x="85475" y="655"/>
                    <a:pt x="88142" y="810"/>
                  </a:cubicBezTo>
                  <a:cubicBezTo>
                    <a:pt x="90809" y="965"/>
                    <a:pt x="93524" y="1132"/>
                    <a:pt x="96286" y="1286"/>
                  </a:cubicBezTo>
                  <a:cubicBezTo>
                    <a:pt x="99048" y="1453"/>
                    <a:pt x="101882" y="1632"/>
                    <a:pt x="104775" y="1822"/>
                  </a:cubicBezTo>
                  <a:cubicBezTo>
                    <a:pt x="107633" y="2013"/>
                    <a:pt x="110514" y="2191"/>
                    <a:pt x="113419" y="2346"/>
                  </a:cubicBezTo>
                  <a:cubicBezTo>
                    <a:pt x="116229" y="2513"/>
                    <a:pt x="119039" y="2656"/>
                    <a:pt x="121789" y="2787"/>
                  </a:cubicBezTo>
                  <a:cubicBezTo>
                    <a:pt x="124528" y="2917"/>
                    <a:pt x="127242" y="3048"/>
                    <a:pt x="129957" y="3156"/>
                  </a:cubicBezTo>
                  <a:cubicBezTo>
                    <a:pt x="132195" y="3251"/>
                    <a:pt x="134446" y="3334"/>
                    <a:pt x="136732" y="3406"/>
                  </a:cubicBezTo>
                  <a:cubicBezTo>
                    <a:pt x="139029" y="3477"/>
                    <a:pt x="141375" y="3525"/>
                    <a:pt x="143792" y="3549"/>
                  </a:cubicBezTo>
                  <a:cubicBezTo>
                    <a:pt x="146209" y="3584"/>
                    <a:pt x="148709" y="3584"/>
                    <a:pt x="151293" y="3560"/>
                  </a:cubicBezTo>
                  <a:cubicBezTo>
                    <a:pt x="153888" y="3537"/>
                    <a:pt x="156591" y="3489"/>
                    <a:pt x="159389" y="3406"/>
                  </a:cubicBezTo>
                  <a:cubicBezTo>
                    <a:pt x="162175" y="3322"/>
                    <a:pt x="165068" y="3203"/>
                    <a:pt x="168033" y="3084"/>
                  </a:cubicBezTo>
                  <a:cubicBezTo>
                    <a:pt x="170998" y="2953"/>
                    <a:pt x="174010" y="2810"/>
                    <a:pt x="177046" y="2667"/>
                  </a:cubicBezTo>
                  <a:cubicBezTo>
                    <a:pt x="180094" y="2525"/>
                    <a:pt x="183118" y="2382"/>
                    <a:pt x="186119" y="2275"/>
                  </a:cubicBezTo>
                  <a:cubicBezTo>
                    <a:pt x="189107" y="2155"/>
                    <a:pt x="192024" y="2072"/>
                    <a:pt x="194858" y="2025"/>
                  </a:cubicBezTo>
                  <a:cubicBezTo>
                    <a:pt x="197703" y="1977"/>
                    <a:pt x="200454" y="1941"/>
                    <a:pt x="203133" y="1882"/>
                  </a:cubicBezTo>
                  <a:cubicBezTo>
                    <a:pt x="205812" y="1822"/>
                    <a:pt x="208419" y="1763"/>
                    <a:pt x="210943" y="1703"/>
                  </a:cubicBezTo>
                  <a:cubicBezTo>
                    <a:pt x="213467" y="1655"/>
                    <a:pt x="215920" y="1608"/>
                    <a:pt x="218301" y="1584"/>
                  </a:cubicBezTo>
                  <a:cubicBezTo>
                    <a:pt x="220694" y="1548"/>
                    <a:pt x="223004" y="1536"/>
                    <a:pt x="225243" y="1536"/>
                  </a:cubicBezTo>
                  <a:cubicBezTo>
                    <a:pt x="227493" y="1548"/>
                    <a:pt x="229660" y="1560"/>
                    <a:pt x="231779" y="1596"/>
                  </a:cubicBezTo>
                  <a:cubicBezTo>
                    <a:pt x="233887" y="1632"/>
                    <a:pt x="235934" y="1679"/>
                    <a:pt x="237923" y="1727"/>
                  </a:cubicBezTo>
                  <a:cubicBezTo>
                    <a:pt x="240256" y="1774"/>
                    <a:pt x="242507" y="1834"/>
                    <a:pt x="244686" y="1870"/>
                  </a:cubicBezTo>
                  <a:cubicBezTo>
                    <a:pt x="246876" y="1905"/>
                    <a:pt x="248996" y="1941"/>
                    <a:pt x="251055" y="1953"/>
                  </a:cubicBezTo>
                  <a:cubicBezTo>
                    <a:pt x="253115" y="1965"/>
                    <a:pt x="255115" y="1965"/>
                    <a:pt x="257056" y="1965"/>
                  </a:cubicBezTo>
                  <a:cubicBezTo>
                    <a:pt x="258985" y="1977"/>
                    <a:pt x="260866" y="1977"/>
                    <a:pt x="262652" y="1977"/>
                  </a:cubicBezTo>
                  <a:lnTo>
                    <a:pt x="272284" y="1977"/>
                  </a:lnTo>
                  <a:lnTo>
                    <a:pt x="285643" y="1977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26"/>
            <p:cNvSpPr/>
            <p:nvPr/>
          </p:nvSpPr>
          <p:spPr>
            <a:xfrm>
              <a:off x="239463" y="1518475"/>
              <a:ext cx="7141075" cy="115525"/>
            </a:xfrm>
            <a:custGeom>
              <a:rect b="b" l="l" r="r" t="t"/>
              <a:pathLst>
                <a:path extrusionOk="0" fill="none" h="4621" w="285643">
                  <a:moveTo>
                    <a:pt x="0" y="2525"/>
                  </a:moveTo>
                  <a:cubicBezTo>
                    <a:pt x="0" y="2525"/>
                    <a:pt x="1881" y="2525"/>
                    <a:pt x="5358" y="2525"/>
                  </a:cubicBezTo>
                  <a:cubicBezTo>
                    <a:pt x="7096" y="2525"/>
                    <a:pt x="9263" y="2513"/>
                    <a:pt x="11871" y="2477"/>
                  </a:cubicBezTo>
                  <a:cubicBezTo>
                    <a:pt x="14478" y="2430"/>
                    <a:pt x="17550" y="2335"/>
                    <a:pt x="21062" y="2168"/>
                  </a:cubicBezTo>
                  <a:cubicBezTo>
                    <a:pt x="24575" y="2001"/>
                    <a:pt x="28516" y="1775"/>
                    <a:pt x="32826" y="1501"/>
                  </a:cubicBezTo>
                  <a:cubicBezTo>
                    <a:pt x="37136" y="1227"/>
                    <a:pt x="41755" y="930"/>
                    <a:pt x="46577" y="644"/>
                  </a:cubicBezTo>
                  <a:cubicBezTo>
                    <a:pt x="48982" y="501"/>
                    <a:pt x="51423" y="382"/>
                    <a:pt x="53864" y="275"/>
                  </a:cubicBezTo>
                  <a:cubicBezTo>
                    <a:pt x="56305" y="168"/>
                    <a:pt x="58746" y="96"/>
                    <a:pt x="61186" y="49"/>
                  </a:cubicBezTo>
                  <a:cubicBezTo>
                    <a:pt x="63615" y="1"/>
                    <a:pt x="66020" y="1"/>
                    <a:pt x="68390" y="25"/>
                  </a:cubicBezTo>
                  <a:cubicBezTo>
                    <a:pt x="70759" y="60"/>
                    <a:pt x="73105" y="132"/>
                    <a:pt x="75426" y="227"/>
                  </a:cubicBezTo>
                  <a:cubicBezTo>
                    <a:pt x="77748" y="322"/>
                    <a:pt x="80070" y="441"/>
                    <a:pt x="82380" y="596"/>
                  </a:cubicBezTo>
                  <a:cubicBezTo>
                    <a:pt x="84689" y="739"/>
                    <a:pt x="86999" y="894"/>
                    <a:pt x="89333" y="1072"/>
                  </a:cubicBezTo>
                  <a:cubicBezTo>
                    <a:pt x="91666" y="1239"/>
                    <a:pt x="94024" y="1418"/>
                    <a:pt x="96429" y="1596"/>
                  </a:cubicBezTo>
                  <a:cubicBezTo>
                    <a:pt x="98834" y="1811"/>
                    <a:pt x="101263" y="2037"/>
                    <a:pt x="103692" y="2251"/>
                  </a:cubicBezTo>
                  <a:cubicBezTo>
                    <a:pt x="106109" y="2477"/>
                    <a:pt x="108526" y="2692"/>
                    <a:pt x="110919" y="2906"/>
                  </a:cubicBezTo>
                  <a:cubicBezTo>
                    <a:pt x="113300" y="3120"/>
                    <a:pt x="115681" y="3287"/>
                    <a:pt x="118027" y="3442"/>
                  </a:cubicBezTo>
                  <a:cubicBezTo>
                    <a:pt x="120384" y="3585"/>
                    <a:pt x="122694" y="3728"/>
                    <a:pt x="124992" y="3858"/>
                  </a:cubicBezTo>
                  <a:cubicBezTo>
                    <a:pt x="126909" y="3966"/>
                    <a:pt x="128826" y="4073"/>
                    <a:pt x="130767" y="4168"/>
                  </a:cubicBezTo>
                  <a:cubicBezTo>
                    <a:pt x="132695" y="4263"/>
                    <a:pt x="134660" y="4347"/>
                    <a:pt x="136660" y="4418"/>
                  </a:cubicBezTo>
                  <a:cubicBezTo>
                    <a:pt x="138660" y="4490"/>
                    <a:pt x="140708" y="4537"/>
                    <a:pt x="142839" y="4573"/>
                  </a:cubicBezTo>
                  <a:cubicBezTo>
                    <a:pt x="144959" y="4609"/>
                    <a:pt x="147173" y="4620"/>
                    <a:pt x="149483" y="4597"/>
                  </a:cubicBezTo>
                  <a:cubicBezTo>
                    <a:pt x="151793" y="4585"/>
                    <a:pt x="154210" y="4537"/>
                    <a:pt x="156746" y="4454"/>
                  </a:cubicBezTo>
                  <a:cubicBezTo>
                    <a:pt x="159282" y="4370"/>
                    <a:pt x="161925" y="4263"/>
                    <a:pt x="164628" y="4132"/>
                  </a:cubicBezTo>
                  <a:cubicBezTo>
                    <a:pt x="166509" y="4037"/>
                    <a:pt x="168402" y="3942"/>
                    <a:pt x="170307" y="3835"/>
                  </a:cubicBezTo>
                  <a:cubicBezTo>
                    <a:pt x="172212" y="3739"/>
                    <a:pt x="174141" y="3632"/>
                    <a:pt x="176106" y="3525"/>
                  </a:cubicBezTo>
                  <a:cubicBezTo>
                    <a:pt x="178058" y="3430"/>
                    <a:pt x="180023" y="3335"/>
                    <a:pt x="181999" y="3227"/>
                  </a:cubicBezTo>
                  <a:cubicBezTo>
                    <a:pt x="183976" y="3132"/>
                    <a:pt x="185964" y="3037"/>
                    <a:pt x="187988" y="2906"/>
                  </a:cubicBezTo>
                  <a:cubicBezTo>
                    <a:pt x="190012" y="2775"/>
                    <a:pt x="192060" y="2608"/>
                    <a:pt x="194120" y="2418"/>
                  </a:cubicBezTo>
                  <a:cubicBezTo>
                    <a:pt x="196168" y="2239"/>
                    <a:pt x="198215" y="2037"/>
                    <a:pt x="200204" y="1846"/>
                  </a:cubicBezTo>
                  <a:cubicBezTo>
                    <a:pt x="204192" y="1477"/>
                    <a:pt x="207895" y="1168"/>
                    <a:pt x="211253" y="941"/>
                  </a:cubicBezTo>
                  <a:cubicBezTo>
                    <a:pt x="214610" y="715"/>
                    <a:pt x="217682" y="584"/>
                    <a:pt x="220540" y="525"/>
                  </a:cubicBezTo>
                  <a:cubicBezTo>
                    <a:pt x="223385" y="465"/>
                    <a:pt x="226064" y="465"/>
                    <a:pt x="228612" y="537"/>
                  </a:cubicBezTo>
                  <a:cubicBezTo>
                    <a:pt x="231172" y="608"/>
                    <a:pt x="233625" y="739"/>
                    <a:pt x="235970" y="906"/>
                  </a:cubicBezTo>
                  <a:cubicBezTo>
                    <a:pt x="238316" y="1072"/>
                    <a:pt x="240590" y="1263"/>
                    <a:pt x="242769" y="1453"/>
                  </a:cubicBezTo>
                  <a:cubicBezTo>
                    <a:pt x="244769" y="1620"/>
                    <a:pt x="246721" y="1787"/>
                    <a:pt x="248626" y="1930"/>
                  </a:cubicBezTo>
                  <a:cubicBezTo>
                    <a:pt x="250520" y="2073"/>
                    <a:pt x="252389" y="2204"/>
                    <a:pt x="254211" y="2275"/>
                  </a:cubicBezTo>
                  <a:cubicBezTo>
                    <a:pt x="257854" y="2442"/>
                    <a:pt x="261319" y="2501"/>
                    <a:pt x="264533" y="2513"/>
                  </a:cubicBezTo>
                  <a:cubicBezTo>
                    <a:pt x="267796" y="2525"/>
                    <a:pt x="270760" y="2525"/>
                    <a:pt x="273368" y="2525"/>
                  </a:cubicBezTo>
                  <a:lnTo>
                    <a:pt x="280023" y="2525"/>
                  </a:lnTo>
                  <a:lnTo>
                    <a:pt x="285643" y="2525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26"/>
            <p:cNvSpPr/>
            <p:nvPr/>
          </p:nvSpPr>
          <p:spPr>
            <a:xfrm>
              <a:off x="239463" y="1734275"/>
              <a:ext cx="7141075" cy="157500"/>
            </a:xfrm>
            <a:custGeom>
              <a:rect b="b" l="l" r="r" t="t"/>
              <a:pathLst>
                <a:path extrusionOk="0" fill="none" h="6300" w="285643">
                  <a:moveTo>
                    <a:pt x="0" y="4037"/>
                  </a:moveTo>
                  <a:cubicBezTo>
                    <a:pt x="0" y="4037"/>
                    <a:pt x="2358" y="4037"/>
                    <a:pt x="6703" y="4025"/>
                  </a:cubicBezTo>
                  <a:cubicBezTo>
                    <a:pt x="8882" y="4025"/>
                    <a:pt x="11609" y="3989"/>
                    <a:pt x="14907" y="3894"/>
                  </a:cubicBezTo>
                  <a:cubicBezTo>
                    <a:pt x="18193" y="3799"/>
                    <a:pt x="22074" y="3620"/>
                    <a:pt x="26480" y="3358"/>
                  </a:cubicBezTo>
                  <a:cubicBezTo>
                    <a:pt x="28670" y="3239"/>
                    <a:pt x="31004" y="3085"/>
                    <a:pt x="33433" y="2930"/>
                  </a:cubicBezTo>
                  <a:cubicBezTo>
                    <a:pt x="35874" y="2763"/>
                    <a:pt x="38410" y="2596"/>
                    <a:pt x="41029" y="2418"/>
                  </a:cubicBezTo>
                  <a:cubicBezTo>
                    <a:pt x="43648" y="2239"/>
                    <a:pt x="46339" y="2073"/>
                    <a:pt x="49066" y="1930"/>
                  </a:cubicBezTo>
                  <a:cubicBezTo>
                    <a:pt x="51792" y="1775"/>
                    <a:pt x="54555" y="1644"/>
                    <a:pt x="57317" y="1549"/>
                  </a:cubicBezTo>
                  <a:cubicBezTo>
                    <a:pt x="60067" y="1453"/>
                    <a:pt x="62794" y="1394"/>
                    <a:pt x="65473" y="1394"/>
                  </a:cubicBezTo>
                  <a:cubicBezTo>
                    <a:pt x="68163" y="1394"/>
                    <a:pt x="70795" y="1453"/>
                    <a:pt x="73402" y="1549"/>
                  </a:cubicBezTo>
                  <a:cubicBezTo>
                    <a:pt x="76010" y="1644"/>
                    <a:pt x="78605" y="1763"/>
                    <a:pt x="81213" y="1906"/>
                  </a:cubicBezTo>
                  <a:cubicBezTo>
                    <a:pt x="83808" y="2049"/>
                    <a:pt x="86416" y="2215"/>
                    <a:pt x="89047" y="2382"/>
                  </a:cubicBezTo>
                  <a:cubicBezTo>
                    <a:pt x="91678" y="2549"/>
                    <a:pt x="94333" y="2727"/>
                    <a:pt x="97012" y="2954"/>
                  </a:cubicBezTo>
                  <a:cubicBezTo>
                    <a:pt x="99691" y="3192"/>
                    <a:pt x="102358" y="3442"/>
                    <a:pt x="105037" y="3704"/>
                  </a:cubicBezTo>
                  <a:cubicBezTo>
                    <a:pt x="107645" y="3978"/>
                    <a:pt x="110252" y="4263"/>
                    <a:pt x="112848" y="4525"/>
                  </a:cubicBezTo>
                  <a:cubicBezTo>
                    <a:pt x="115407" y="4763"/>
                    <a:pt x="117967" y="4966"/>
                    <a:pt x="120503" y="5156"/>
                  </a:cubicBezTo>
                  <a:cubicBezTo>
                    <a:pt x="123730" y="5394"/>
                    <a:pt x="126945" y="5609"/>
                    <a:pt x="130195" y="5799"/>
                  </a:cubicBezTo>
                  <a:cubicBezTo>
                    <a:pt x="133481" y="5966"/>
                    <a:pt x="136851" y="6097"/>
                    <a:pt x="140363" y="6204"/>
                  </a:cubicBezTo>
                  <a:cubicBezTo>
                    <a:pt x="142708" y="6264"/>
                    <a:pt x="145161" y="6299"/>
                    <a:pt x="147757" y="6299"/>
                  </a:cubicBezTo>
                  <a:cubicBezTo>
                    <a:pt x="150364" y="6287"/>
                    <a:pt x="153126" y="6240"/>
                    <a:pt x="156067" y="6145"/>
                  </a:cubicBezTo>
                  <a:cubicBezTo>
                    <a:pt x="159008" y="6049"/>
                    <a:pt x="162116" y="5918"/>
                    <a:pt x="165390" y="5787"/>
                  </a:cubicBezTo>
                  <a:cubicBezTo>
                    <a:pt x="168676" y="5656"/>
                    <a:pt x="172153" y="5513"/>
                    <a:pt x="175808" y="5335"/>
                  </a:cubicBezTo>
                  <a:cubicBezTo>
                    <a:pt x="177641" y="5252"/>
                    <a:pt x="179523" y="5132"/>
                    <a:pt x="181463" y="4990"/>
                  </a:cubicBezTo>
                  <a:cubicBezTo>
                    <a:pt x="183392" y="4835"/>
                    <a:pt x="185416" y="4609"/>
                    <a:pt x="187512" y="4335"/>
                  </a:cubicBezTo>
                  <a:cubicBezTo>
                    <a:pt x="189607" y="4049"/>
                    <a:pt x="191727" y="3728"/>
                    <a:pt x="193858" y="3394"/>
                  </a:cubicBezTo>
                  <a:cubicBezTo>
                    <a:pt x="195977" y="3061"/>
                    <a:pt x="198084" y="2716"/>
                    <a:pt x="200144" y="2394"/>
                  </a:cubicBezTo>
                  <a:cubicBezTo>
                    <a:pt x="202192" y="2073"/>
                    <a:pt x="204157" y="1775"/>
                    <a:pt x="206038" y="1513"/>
                  </a:cubicBezTo>
                  <a:cubicBezTo>
                    <a:pt x="207907" y="1263"/>
                    <a:pt x="209681" y="1037"/>
                    <a:pt x="211348" y="858"/>
                  </a:cubicBezTo>
                  <a:cubicBezTo>
                    <a:pt x="214670" y="489"/>
                    <a:pt x="217587" y="263"/>
                    <a:pt x="220230" y="108"/>
                  </a:cubicBezTo>
                  <a:cubicBezTo>
                    <a:pt x="222754" y="25"/>
                    <a:pt x="225064" y="1"/>
                    <a:pt x="227183" y="37"/>
                  </a:cubicBezTo>
                  <a:cubicBezTo>
                    <a:pt x="229303" y="72"/>
                    <a:pt x="231279" y="168"/>
                    <a:pt x="233148" y="310"/>
                  </a:cubicBezTo>
                  <a:cubicBezTo>
                    <a:pt x="235018" y="453"/>
                    <a:pt x="236804" y="632"/>
                    <a:pt x="238542" y="846"/>
                  </a:cubicBezTo>
                  <a:cubicBezTo>
                    <a:pt x="240280" y="1061"/>
                    <a:pt x="241995" y="1311"/>
                    <a:pt x="243662" y="1573"/>
                  </a:cubicBezTo>
                  <a:cubicBezTo>
                    <a:pt x="245340" y="1823"/>
                    <a:pt x="246995" y="2096"/>
                    <a:pt x="248615" y="2370"/>
                  </a:cubicBezTo>
                  <a:cubicBezTo>
                    <a:pt x="250258" y="2632"/>
                    <a:pt x="251865" y="2870"/>
                    <a:pt x="253449" y="3085"/>
                  </a:cubicBezTo>
                  <a:cubicBezTo>
                    <a:pt x="255032" y="3287"/>
                    <a:pt x="256604" y="3466"/>
                    <a:pt x="258163" y="3608"/>
                  </a:cubicBezTo>
                  <a:cubicBezTo>
                    <a:pt x="260104" y="3775"/>
                    <a:pt x="261997" y="3882"/>
                    <a:pt x="263831" y="3954"/>
                  </a:cubicBezTo>
                  <a:cubicBezTo>
                    <a:pt x="265688" y="4001"/>
                    <a:pt x="267474" y="4013"/>
                    <a:pt x="269189" y="4025"/>
                  </a:cubicBezTo>
                  <a:cubicBezTo>
                    <a:pt x="272606" y="4037"/>
                    <a:pt x="275594" y="4037"/>
                    <a:pt x="278035" y="4037"/>
                  </a:cubicBezTo>
                  <a:lnTo>
                    <a:pt x="285643" y="4037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26"/>
            <p:cNvSpPr/>
            <p:nvPr/>
          </p:nvSpPr>
          <p:spPr>
            <a:xfrm>
              <a:off x="239463" y="1953950"/>
              <a:ext cx="7141075" cy="185175"/>
            </a:xfrm>
            <a:custGeom>
              <a:rect b="b" l="l" r="r" t="t"/>
              <a:pathLst>
                <a:path extrusionOk="0" fill="none" h="7407" w="285643">
                  <a:moveTo>
                    <a:pt x="0" y="5394"/>
                  </a:moveTo>
                  <a:cubicBezTo>
                    <a:pt x="0" y="5394"/>
                    <a:pt x="2358" y="5394"/>
                    <a:pt x="6680" y="5394"/>
                  </a:cubicBezTo>
                  <a:cubicBezTo>
                    <a:pt x="8835" y="5394"/>
                    <a:pt x="11537" y="5370"/>
                    <a:pt x="14764" y="5311"/>
                  </a:cubicBezTo>
                  <a:cubicBezTo>
                    <a:pt x="17991" y="5239"/>
                    <a:pt x="21789" y="5097"/>
                    <a:pt x="26111" y="4882"/>
                  </a:cubicBezTo>
                  <a:cubicBezTo>
                    <a:pt x="28266" y="4775"/>
                    <a:pt x="30552" y="4644"/>
                    <a:pt x="32945" y="4501"/>
                  </a:cubicBezTo>
                  <a:cubicBezTo>
                    <a:pt x="35338" y="4358"/>
                    <a:pt x="37826" y="4215"/>
                    <a:pt x="40410" y="4061"/>
                  </a:cubicBezTo>
                  <a:cubicBezTo>
                    <a:pt x="42994" y="3906"/>
                    <a:pt x="45649" y="3751"/>
                    <a:pt x="48340" y="3620"/>
                  </a:cubicBezTo>
                  <a:cubicBezTo>
                    <a:pt x="51042" y="3489"/>
                    <a:pt x="53769" y="3370"/>
                    <a:pt x="56507" y="3287"/>
                  </a:cubicBezTo>
                  <a:cubicBezTo>
                    <a:pt x="59246" y="3203"/>
                    <a:pt x="61984" y="3144"/>
                    <a:pt x="64758" y="3096"/>
                  </a:cubicBezTo>
                  <a:cubicBezTo>
                    <a:pt x="67521" y="3037"/>
                    <a:pt x="70307" y="2989"/>
                    <a:pt x="73105" y="2953"/>
                  </a:cubicBezTo>
                  <a:cubicBezTo>
                    <a:pt x="75903" y="2906"/>
                    <a:pt x="78712" y="2882"/>
                    <a:pt x="81498" y="2882"/>
                  </a:cubicBezTo>
                  <a:cubicBezTo>
                    <a:pt x="84296" y="2882"/>
                    <a:pt x="87071" y="2918"/>
                    <a:pt x="89833" y="2989"/>
                  </a:cubicBezTo>
                  <a:cubicBezTo>
                    <a:pt x="92595" y="3061"/>
                    <a:pt x="95345" y="3180"/>
                    <a:pt x="98060" y="3382"/>
                  </a:cubicBezTo>
                  <a:cubicBezTo>
                    <a:pt x="100775" y="3573"/>
                    <a:pt x="103442" y="3834"/>
                    <a:pt x="106061" y="4132"/>
                  </a:cubicBezTo>
                  <a:cubicBezTo>
                    <a:pt x="108669" y="4430"/>
                    <a:pt x="111240" y="4751"/>
                    <a:pt x="113752" y="5073"/>
                  </a:cubicBezTo>
                  <a:cubicBezTo>
                    <a:pt x="116277" y="5394"/>
                    <a:pt x="118753" y="5692"/>
                    <a:pt x="121206" y="5978"/>
                  </a:cubicBezTo>
                  <a:cubicBezTo>
                    <a:pt x="123647" y="6251"/>
                    <a:pt x="126099" y="6501"/>
                    <a:pt x="128600" y="6716"/>
                  </a:cubicBezTo>
                  <a:cubicBezTo>
                    <a:pt x="130647" y="6882"/>
                    <a:pt x="132755" y="7025"/>
                    <a:pt x="134886" y="7144"/>
                  </a:cubicBezTo>
                  <a:cubicBezTo>
                    <a:pt x="137065" y="7228"/>
                    <a:pt x="139291" y="7299"/>
                    <a:pt x="141565" y="7359"/>
                  </a:cubicBezTo>
                  <a:cubicBezTo>
                    <a:pt x="143911" y="7394"/>
                    <a:pt x="146328" y="7406"/>
                    <a:pt x="148864" y="7394"/>
                  </a:cubicBezTo>
                  <a:cubicBezTo>
                    <a:pt x="151400" y="7383"/>
                    <a:pt x="154067" y="7347"/>
                    <a:pt x="156877" y="7311"/>
                  </a:cubicBezTo>
                  <a:cubicBezTo>
                    <a:pt x="159699" y="7287"/>
                    <a:pt x="162711" y="7275"/>
                    <a:pt x="165961" y="7240"/>
                  </a:cubicBezTo>
                  <a:cubicBezTo>
                    <a:pt x="169200" y="7192"/>
                    <a:pt x="172712" y="7097"/>
                    <a:pt x="176522" y="6894"/>
                  </a:cubicBezTo>
                  <a:cubicBezTo>
                    <a:pt x="178427" y="6787"/>
                    <a:pt x="180427" y="6621"/>
                    <a:pt x="182523" y="6359"/>
                  </a:cubicBezTo>
                  <a:cubicBezTo>
                    <a:pt x="184618" y="6097"/>
                    <a:pt x="186809" y="5763"/>
                    <a:pt x="189095" y="5347"/>
                  </a:cubicBezTo>
                  <a:cubicBezTo>
                    <a:pt x="191381" y="4942"/>
                    <a:pt x="193703" y="4489"/>
                    <a:pt x="196001" y="4037"/>
                  </a:cubicBezTo>
                  <a:cubicBezTo>
                    <a:pt x="198311" y="3573"/>
                    <a:pt x="200573" y="3120"/>
                    <a:pt x="202764" y="2703"/>
                  </a:cubicBezTo>
                  <a:cubicBezTo>
                    <a:pt x="204942" y="2287"/>
                    <a:pt x="207014" y="1918"/>
                    <a:pt x="208979" y="1584"/>
                  </a:cubicBezTo>
                  <a:cubicBezTo>
                    <a:pt x="210943" y="1263"/>
                    <a:pt x="212777" y="977"/>
                    <a:pt x="214515" y="739"/>
                  </a:cubicBezTo>
                  <a:cubicBezTo>
                    <a:pt x="217742" y="394"/>
                    <a:pt x="220563" y="167"/>
                    <a:pt x="222992" y="84"/>
                  </a:cubicBezTo>
                  <a:cubicBezTo>
                    <a:pt x="225409" y="1"/>
                    <a:pt x="227517" y="13"/>
                    <a:pt x="229398" y="108"/>
                  </a:cubicBezTo>
                  <a:cubicBezTo>
                    <a:pt x="231267" y="191"/>
                    <a:pt x="232982" y="334"/>
                    <a:pt x="234577" y="501"/>
                  </a:cubicBezTo>
                  <a:cubicBezTo>
                    <a:pt x="236173" y="679"/>
                    <a:pt x="237685" y="894"/>
                    <a:pt x="239137" y="1120"/>
                  </a:cubicBezTo>
                  <a:cubicBezTo>
                    <a:pt x="240578" y="1358"/>
                    <a:pt x="241995" y="1608"/>
                    <a:pt x="243388" y="1882"/>
                  </a:cubicBezTo>
                  <a:cubicBezTo>
                    <a:pt x="244781" y="2144"/>
                    <a:pt x="246186" y="2418"/>
                    <a:pt x="247579" y="2703"/>
                  </a:cubicBezTo>
                  <a:cubicBezTo>
                    <a:pt x="248996" y="2989"/>
                    <a:pt x="250401" y="3275"/>
                    <a:pt x="251829" y="3537"/>
                  </a:cubicBezTo>
                  <a:cubicBezTo>
                    <a:pt x="254699" y="4073"/>
                    <a:pt x="257544" y="4549"/>
                    <a:pt x="260295" y="4906"/>
                  </a:cubicBezTo>
                  <a:cubicBezTo>
                    <a:pt x="263176" y="5168"/>
                    <a:pt x="265938" y="5311"/>
                    <a:pt x="268522" y="5358"/>
                  </a:cubicBezTo>
                  <a:cubicBezTo>
                    <a:pt x="271165" y="5382"/>
                    <a:pt x="273570" y="5394"/>
                    <a:pt x="275701" y="5394"/>
                  </a:cubicBezTo>
                  <a:lnTo>
                    <a:pt x="281107" y="5394"/>
                  </a:lnTo>
                  <a:lnTo>
                    <a:pt x="285643" y="5394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26"/>
            <p:cNvSpPr/>
            <p:nvPr/>
          </p:nvSpPr>
          <p:spPr>
            <a:xfrm>
              <a:off x="239463" y="2216775"/>
              <a:ext cx="7141075" cy="168500"/>
            </a:xfrm>
            <a:custGeom>
              <a:rect b="b" l="l" r="r" t="t"/>
              <a:pathLst>
                <a:path extrusionOk="0" fill="none" h="6740" w="285643">
                  <a:moveTo>
                    <a:pt x="0" y="5025"/>
                  </a:moveTo>
                  <a:lnTo>
                    <a:pt x="5620" y="5025"/>
                  </a:lnTo>
                  <a:cubicBezTo>
                    <a:pt x="7430" y="5025"/>
                    <a:pt x="9668" y="5025"/>
                    <a:pt x="12311" y="5025"/>
                  </a:cubicBezTo>
                  <a:cubicBezTo>
                    <a:pt x="14954" y="5013"/>
                    <a:pt x="18026" y="4978"/>
                    <a:pt x="21515" y="4894"/>
                  </a:cubicBezTo>
                  <a:cubicBezTo>
                    <a:pt x="25015" y="4811"/>
                    <a:pt x="28956" y="4656"/>
                    <a:pt x="33266" y="4478"/>
                  </a:cubicBezTo>
                  <a:cubicBezTo>
                    <a:pt x="37564" y="4287"/>
                    <a:pt x="42196" y="4073"/>
                    <a:pt x="47042" y="3870"/>
                  </a:cubicBezTo>
                  <a:cubicBezTo>
                    <a:pt x="49685" y="3763"/>
                    <a:pt x="52388" y="3656"/>
                    <a:pt x="55233" y="3489"/>
                  </a:cubicBezTo>
                  <a:cubicBezTo>
                    <a:pt x="58079" y="3335"/>
                    <a:pt x="61055" y="3097"/>
                    <a:pt x="64127" y="2811"/>
                  </a:cubicBezTo>
                  <a:cubicBezTo>
                    <a:pt x="67199" y="2537"/>
                    <a:pt x="70318" y="2239"/>
                    <a:pt x="73426" y="1965"/>
                  </a:cubicBezTo>
                  <a:cubicBezTo>
                    <a:pt x="76545" y="1692"/>
                    <a:pt x="79629" y="1453"/>
                    <a:pt x="82653" y="1275"/>
                  </a:cubicBezTo>
                  <a:cubicBezTo>
                    <a:pt x="85689" y="1108"/>
                    <a:pt x="88666" y="1013"/>
                    <a:pt x="91571" y="989"/>
                  </a:cubicBezTo>
                  <a:cubicBezTo>
                    <a:pt x="94476" y="965"/>
                    <a:pt x="97322" y="1037"/>
                    <a:pt x="100096" y="1215"/>
                  </a:cubicBezTo>
                  <a:cubicBezTo>
                    <a:pt x="102858" y="1394"/>
                    <a:pt x="105549" y="1656"/>
                    <a:pt x="108192" y="1977"/>
                  </a:cubicBezTo>
                  <a:cubicBezTo>
                    <a:pt x="110776" y="2311"/>
                    <a:pt x="113312" y="2704"/>
                    <a:pt x="115788" y="3108"/>
                  </a:cubicBezTo>
                  <a:cubicBezTo>
                    <a:pt x="118205" y="3525"/>
                    <a:pt x="120587" y="3954"/>
                    <a:pt x="122968" y="4394"/>
                  </a:cubicBezTo>
                  <a:cubicBezTo>
                    <a:pt x="125349" y="4811"/>
                    <a:pt x="127754" y="5204"/>
                    <a:pt x="130219" y="5549"/>
                  </a:cubicBezTo>
                  <a:cubicBezTo>
                    <a:pt x="132731" y="5847"/>
                    <a:pt x="135327" y="6073"/>
                    <a:pt x="138041" y="6228"/>
                  </a:cubicBezTo>
                  <a:cubicBezTo>
                    <a:pt x="140768" y="6383"/>
                    <a:pt x="143625" y="6454"/>
                    <a:pt x="146638" y="6466"/>
                  </a:cubicBezTo>
                  <a:cubicBezTo>
                    <a:pt x="149269" y="6478"/>
                    <a:pt x="152019" y="6478"/>
                    <a:pt x="154889" y="6514"/>
                  </a:cubicBezTo>
                  <a:cubicBezTo>
                    <a:pt x="157782" y="6561"/>
                    <a:pt x="160854" y="6633"/>
                    <a:pt x="164164" y="6680"/>
                  </a:cubicBezTo>
                  <a:cubicBezTo>
                    <a:pt x="167485" y="6740"/>
                    <a:pt x="171117" y="6740"/>
                    <a:pt x="175058" y="6633"/>
                  </a:cubicBezTo>
                  <a:cubicBezTo>
                    <a:pt x="177034" y="6585"/>
                    <a:pt x="179118" y="6478"/>
                    <a:pt x="181285" y="6287"/>
                  </a:cubicBezTo>
                  <a:cubicBezTo>
                    <a:pt x="183464" y="6085"/>
                    <a:pt x="185750" y="5787"/>
                    <a:pt x="188131" y="5406"/>
                  </a:cubicBezTo>
                  <a:cubicBezTo>
                    <a:pt x="190524" y="5013"/>
                    <a:pt x="192977" y="4573"/>
                    <a:pt x="195441" y="4097"/>
                  </a:cubicBezTo>
                  <a:cubicBezTo>
                    <a:pt x="197894" y="3632"/>
                    <a:pt x="200335" y="3144"/>
                    <a:pt x="202692" y="2704"/>
                  </a:cubicBezTo>
                  <a:cubicBezTo>
                    <a:pt x="205038" y="2263"/>
                    <a:pt x="207264" y="1870"/>
                    <a:pt x="209348" y="1537"/>
                  </a:cubicBezTo>
                  <a:cubicBezTo>
                    <a:pt x="211419" y="1215"/>
                    <a:pt x="213348" y="941"/>
                    <a:pt x="215098" y="727"/>
                  </a:cubicBezTo>
                  <a:cubicBezTo>
                    <a:pt x="218551" y="310"/>
                    <a:pt x="221445" y="108"/>
                    <a:pt x="223992" y="1"/>
                  </a:cubicBezTo>
                  <a:cubicBezTo>
                    <a:pt x="226302" y="25"/>
                    <a:pt x="228410" y="84"/>
                    <a:pt x="230279" y="215"/>
                  </a:cubicBezTo>
                  <a:cubicBezTo>
                    <a:pt x="232148" y="334"/>
                    <a:pt x="233851" y="513"/>
                    <a:pt x="235434" y="703"/>
                  </a:cubicBezTo>
                  <a:cubicBezTo>
                    <a:pt x="237030" y="894"/>
                    <a:pt x="238530" y="1108"/>
                    <a:pt x="239971" y="1346"/>
                  </a:cubicBezTo>
                  <a:cubicBezTo>
                    <a:pt x="241423" y="1573"/>
                    <a:pt x="242840" y="1823"/>
                    <a:pt x="244245" y="2073"/>
                  </a:cubicBezTo>
                  <a:cubicBezTo>
                    <a:pt x="245650" y="2335"/>
                    <a:pt x="247055" y="2596"/>
                    <a:pt x="248507" y="2870"/>
                  </a:cubicBezTo>
                  <a:cubicBezTo>
                    <a:pt x="249948" y="3132"/>
                    <a:pt x="251413" y="3382"/>
                    <a:pt x="252889" y="3620"/>
                  </a:cubicBezTo>
                  <a:cubicBezTo>
                    <a:pt x="254377" y="3859"/>
                    <a:pt x="255877" y="4085"/>
                    <a:pt x="257413" y="4263"/>
                  </a:cubicBezTo>
                  <a:cubicBezTo>
                    <a:pt x="260473" y="4621"/>
                    <a:pt x="263485" y="4871"/>
                    <a:pt x="266355" y="4990"/>
                  </a:cubicBezTo>
                  <a:cubicBezTo>
                    <a:pt x="269320" y="5013"/>
                    <a:pt x="272022" y="5025"/>
                    <a:pt x="274415" y="5025"/>
                  </a:cubicBezTo>
                  <a:lnTo>
                    <a:pt x="282714" y="5025"/>
                  </a:lnTo>
                  <a:lnTo>
                    <a:pt x="285643" y="5025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26"/>
            <p:cNvSpPr/>
            <p:nvPr/>
          </p:nvSpPr>
          <p:spPr>
            <a:xfrm>
              <a:off x="239463" y="2441800"/>
              <a:ext cx="7141075" cy="191725"/>
            </a:xfrm>
            <a:custGeom>
              <a:rect b="b" l="l" r="r" t="t"/>
              <a:pathLst>
                <a:path extrusionOk="0" fill="none" h="7669" w="285643">
                  <a:moveTo>
                    <a:pt x="0" y="6168"/>
                  </a:moveTo>
                  <a:lnTo>
                    <a:pt x="6644" y="6168"/>
                  </a:lnTo>
                  <a:lnTo>
                    <a:pt x="14490" y="6168"/>
                  </a:lnTo>
                  <a:cubicBezTo>
                    <a:pt x="17550" y="6168"/>
                    <a:pt x="21074" y="6168"/>
                    <a:pt x="25027" y="6121"/>
                  </a:cubicBezTo>
                  <a:cubicBezTo>
                    <a:pt x="28992" y="6073"/>
                    <a:pt x="33421" y="5990"/>
                    <a:pt x="38231" y="5859"/>
                  </a:cubicBezTo>
                  <a:cubicBezTo>
                    <a:pt x="40624" y="5799"/>
                    <a:pt x="43125" y="5728"/>
                    <a:pt x="45780" y="5597"/>
                  </a:cubicBezTo>
                  <a:cubicBezTo>
                    <a:pt x="48435" y="5478"/>
                    <a:pt x="51304" y="5240"/>
                    <a:pt x="54388" y="4883"/>
                  </a:cubicBezTo>
                  <a:cubicBezTo>
                    <a:pt x="57484" y="4513"/>
                    <a:pt x="60746" y="4061"/>
                    <a:pt x="64127" y="3537"/>
                  </a:cubicBezTo>
                  <a:cubicBezTo>
                    <a:pt x="67497" y="3025"/>
                    <a:pt x="70926" y="2489"/>
                    <a:pt x="74331" y="2001"/>
                  </a:cubicBezTo>
                  <a:cubicBezTo>
                    <a:pt x="77748" y="1501"/>
                    <a:pt x="81106" y="1073"/>
                    <a:pt x="84368" y="739"/>
                  </a:cubicBezTo>
                  <a:cubicBezTo>
                    <a:pt x="87630" y="406"/>
                    <a:pt x="90797" y="191"/>
                    <a:pt x="93845" y="96"/>
                  </a:cubicBezTo>
                  <a:cubicBezTo>
                    <a:pt x="96893" y="1"/>
                    <a:pt x="99834" y="37"/>
                    <a:pt x="102668" y="203"/>
                  </a:cubicBezTo>
                  <a:cubicBezTo>
                    <a:pt x="105490" y="370"/>
                    <a:pt x="108216" y="644"/>
                    <a:pt x="110812" y="1013"/>
                  </a:cubicBezTo>
                  <a:cubicBezTo>
                    <a:pt x="113407" y="1382"/>
                    <a:pt x="115884" y="1835"/>
                    <a:pt x="118265" y="2347"/>
                  </a:cubicBezTo>
                  <a:cubicBezTo>
                    <a:pt x="120634" y="2870"/>
                    <a:pt x="122968" y="3418"/>
                    <a:pt x="125302" y="3978"/>
                  </a:cubicBezTo>
                  <a:cubicBezTo>
                    <a:pt x="127635" y="4525"/>
                    <a:pt x="130016" y="5049"/>
                    <a:pt x="132457" y="5537"/>
                  </a:cubicBezTo>
                  <a:cubicBezTo>
                    <a:pt x="134958" y="5966"/>
                    <a:pt x="137565" y="6323"/>
                    <a:pt x="140280" y="6597"/>
                  </a:cubicBezTo>
                  <a:cubicBezTo>
                    <a:pt x="143101" y="6776"/>
                    <a:pt x="146042" y="6895"/>
                    <a:pt x="149078" y="6942"/>
                  </a:cubicBezTo>
                  <a:cubicBezTo>
                    <a:pt x="151817" y="6966"/>
                    <a:pt x="154615" y="7014"/>
                    <a:pt x="157520" y="7109"/>
                  </a:cubicBezTo>
                  <a:cubicBezTo>
                    <a:pt x="160449" y="7216"/>
                    <a:pt x="163533" y="7347"/>
                    <a:pt x="166819" y="7466"/>
                  </a:cubicBezTo>
                  <a:cubicBezTo>
                    <a:pt x="170105" y="7585"/>
                    <a:pt x="173629" y="7669"/>
                    <a:pt x="177379" y="7669"/>
                  </a:cubicBezTo>
                  <a:cubicBezTo>
                    <a:pt x="179249" y="7669"/>
                    <a:pt x="181178" y="7645"/>
                    <a:pt x="183142" y="7573"/>
                  </a:cubicBezTo>
                  <a:cubicBezTo>
                    <a:pt x="185107" y="7502"/>
                    <a:pt x="187119" y="7371"/>
                    <a:pt x="189167" y="7192"/>
                  </a:cubicBezTo>
                  <a:cubicBezTo>
                    <a:pt x="191215" y="7002"/>
                    <a:pt x="193262" y="6776"/>
                    <a:pt x="195298" y="6538"/>
                  </a:cubicBezTo>
                  <a:cubicBezTo>
                    <a:pt x="197334" y="6299"/>
                    <a:pt x="199347" y="6049"/>
                    <a:pt x="201311" y="5799"/>
                  </a:cubicBezTo>
                  <a:cubicBezTo>
                    <a:pt x="205109" y="5359"/>
                    <a:pt x="208621" y="4966"/>
                    <a:pt x="211884" y="4621"/>
                  </a:cubicBezTo>
                  <a:cubicBezTo>
                    <a:pt x="214896" y="4418"/>
                    <a:pt x="217706" y="4228"/>
                    <a:pt x="220206" y="4121"/>
                  </a:cubicBezTo>
                  <a:cubicBezTo>
                    <a:pt x="222718" y="4025"/>
                    <a:pt x="224969" y="3978"/>
                    <a:pt x="227017" y="3978"/>
                  </a:cubicBezTo>
                  <a:cubicBezTo>
                    <a:pt x="229065" y="3978"/>
                    <a:pt x="230958" y="4025"/>
                    <a:pt x="232720" y="4097"/>
                  </a:cubicBezTo>
                  <a:cubicBezTo>
                    <a:pt x="234482" y="4156"/>
                    <a:pt x="236149" y="4252"/>
                    <a:pt x="237756" y="4359"/>
                  </a:cubicBezTo>
                  <a:cubicBezTo>
                    <a:pt x="239352" y="4478"/>
                    <a:pt x="240911" y="4609"/>
                    <a:pt x="242459" y="4752"/>
                  </a:cubicBezTo>
                  <a:cubicBezTo>
                    <a:pt x="244007" y="4906"/>
                    <a:pt x="245555" y="5061"/>
                    <a:pt x="247126" y="5204"/>
                  </a:cubicBezTo>
                  <a:cubicBezTo>
                    <a:pt x="248698" y="5359"/>
                    <a:pt x="250281" y="5490"/>
                    <a:pt x="251889" y="5621"/>
                  </a:cubicBezTo>
                  <a:cubicBezTo>
                    <a:pt x="253496" y="5752"/>
                    <a:pt x="255115" y="5859"/>
                    <a:pt x="256711" y="5954"/>
                  </a:cubicBezTo>
                  <a:cubicBezTo>
                    <a:pt x="260056" y="6049"/>
                    <a:pt x="263259" y="6145"/>
                    <a:pt x="266260" y="6168"/>
                  </a:cubicBezTo>
                  <a:cubicBezTo>
                    <a:pt x="269296" y="6168"/>
                    <a:pt x="272022" y="6168"/>
                    <a:pt x="274415" y="6168"/>
                  </a:cubicBezTo>
                  <a:lnTo>
                    <a:pt x="285643" y="6168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26"/>
            <p:cNvSpPr/>
            <p:nvPr/>
          </p:nvSpPr>
          <p:spPr>
            <a:xfrm>
              <a:off x="239463" y="2644525"/>
              <a:ext cx="7141075" cy="257500"/>
            </a:xfrm>
            <a:custGeom>
              <a:rect b="b" l="l" r="r" t="t"/>
              <a:pathLst>
                <a:path extrusionOk="0" fill="none" h="10300" w="285643">
                  <a:moveTo>
                    <a:pt x="0" y="8204"/>
                  </a:moveTo>
                  <a:lnTo>
                    <a:pt x="14478" y="8204"/>
                  </a:lnTo>
                  <a:lnTo>
                    <a:pt x="24896" y="8204"/>
                  </a:lnTo>
                  <a:cubicBezTo>
                    <a:pt x="28754" y="8204"/>
                    <a:pt x="33016" y="8204"/>
                    <a:pt x="37648" y="8156"/>
                  </a:cubicBezTo>
                  <a:cubicBezTo>
                    <a:pt x="39969" y="8132"/>
                    <a:pt x="42458" y="8061"/>
                    <a:pt x="45161" y="7882"/>
                  </a:cubicBezTo>
                  <a:cubicBezTo>
                    <a:pt x="47887" y="7680"/>
                    <a:pt x="50876" y="7346"/>
                    <a:pt x="54114" y="6846"/>
                  </a:cubicBezTo>
                  <a:cubicBezTo>
                    <a:pt x="57364" y="6346"/>
                    <a:pt x="60829" y="5727"/>
                    <a:pt x="64437" y="5013"/>
                  </a:cubicBezTo>
                  <a:cubicBezTo>
                    <a:pt x="68044" y="4310"/>
                    <a:pt x="71735" y="3584"/>
                    <a:pt x="75414" y="2893"/>
                  </a:cubicBezTo>
                  <a:cubicBezTo>
                    <a:pt x="79093" y="2191"/>
                    <a:pt x="82713" y="1584"/>
                    <a:pt x="86201" y="1107"/>
                  </a:cubicBezTo>
                  <a:cubicBezTo>
                    <a:pt x="89702" y="631"/>
                    <a:pt x="93048" y="310"/>
                    <a:pt x="96226" y="155"/>
                  </a:cubicBezTo>
                  <a:cubicBezTo>
                    <a:pt x="99417" y="0"/>
                    <a:pt x="102430" y="12"/>
                    <a:pt x="105263" y="179"/>
                  </a:cubicBezTo>
                  <a:cubicBezTo>
                    <a:pt x="108085" y="369"/>
                    <a:pt x="110728" y="703"/>
                    <a:pt x="113241" y="1155"/>
                  </a:cubicBezTo>
                  <a:cubicBezTo>
                    <a:pt x="115741" y="1607"/>
                    <a:pt x="118146" y="2155"/>
                    <a:pt x="120480" y="2762"/>
                  </a:cubicBezTo>
                  <a:cubicBezTo>
                    <a:pt x="122813" y="3381"/>
                    <a:pt x="125111" y="4024"/>
                    <a:pt x="127433" y="4679"/>
                  </a:cubicBezTo>
                  <a:cubicBezTo>
                    <a:pt x="129754" y="5322"/>
                    <a:pt x="132112" y="5953"/>
                    <a:pt x="134577" y="6513"/>
                  </a:cubicBezTo>
                  <a:cubicBezTo>
                    <a:pt x="137053" y="7072"/>
                    <a:pt x="139660" y="7525"/>
                    <a:pt x="142387" y="7894"/>
                  </a:cubicBezTo>
                  <a:cubicBezTo>
                    <a:pt x="145245" y="8156"/>
                    <a:pt x="148233" y="8311"/>
                    <a:pt x="151329" y="8394"/>
                  </a:cubicBezTo>
                  <a:cubicBezTo>
                    <a:pt x="154496" y="8442"/>
                    <a:pt x="157734" y="8537"/>
                    <a:pt x="161044" y="8715"/>
                  </a:cubicBezTo>
                  <a:cubicBezTo>
                    <a:pt x="164366" y="8894"/>
                    <a:pt x="167795" y="9108"/>
                    <a:pt x="171355" y="9347"/>
                  </a:cubicBezTo>
                  <a:cubicBezTo>
                    <a:pt x="174927" y="9573"/>
                    <a:pt x="178606" y="9799"/>
                    <a:pt x="182309" y="9978"/>
                  </a:cubicBezTo>
                  <a:cubicBezTo>
                    <a:pt x="186000" y="10168"/>
                    <a:pt x="189667" y="10275"/>
                    <a:pt x="193251" y="10287"/>
                  </a:cubicBezTo>
                  <a:cubicBezTo>
                    <a:pt x="196834" y="10299"/>
                    <a:pt x="200323" y="10204"/>
                    <a:pt x="203668" y="10073"/>
                  </a:cubicBezTo>
                  <a:cubicBezTo>
                    <a:pt x="207026" y="9954"/>
                    <a:pt x="210217" y="9799"/>
                    <a:pt x="213205" y="9644"/>
                  </a:cubicBezTo>
                  <a:cubicBezTo>
                    <a:pt x="216206" y="9489"/>
                    <a:pt x="219004" y="9347"/>
                    <a:pt x="221623" y="9216"/>
                  </a:cubicBezTo>
                  <a:cubicBezTo>
                    <a:pt x="224242" y="9085"/>
                    <a:pt x="226695" y="8966"/>
                    <a:pt x="229005" y="8882"/>
                  </a:cubicBezTo>
                  <a:cubicBezTo>
                    <a:pt x="231327" y="8799"/>
                    <a:pt x="233541" y="8739"/>
                    <a:pt x="235696" y="8704"/>
                  </a:cubicBezTo>
                  <a:cubicBezTo>
                    <a:pt x="237839" y="8668"/>
                    <a:pt x="239947" y="8656"/>
                    <a:pt x="242066" y="8644"/>
                  </a:cubicBezTo>
                  <a:cubicBezTo>
                    <a:pt x="244174" y="8632"/>
                    <a:pt x="246281" y="8596"/>
                    <a:pt x="248376" y="8573"/>
                  </a:cubicBezTo>
                  <a:cubicBezTo>
                    <a:pt x="250484" y="8549"/>
                    <a:pt x="252591" y="8513"/>
                    <a:pt x="254675" y="8454"/>
                  </a:cubicBezTo>
                  <a:cubicBezTo>
                    <a:pt x="256747" y="8382"/>
                    <a:pt x="258783" y="8311"/>
                    <a:pt x="260723" y="8275"/>
                  </a:cubicBezTo>
                  <a:cubicBezTo>
                    <a:pt x="264605" y="8204"/>
                    <a:pt x="268093" y="8204"/>
                    <a:pt x="271153" y="8204"/>
                  </a:cubicBezTo>
                  <a:lnTo>
                    <a:pt x="285643" y="8204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26"/>
            <p:cNvSpPr/>
            <p:nvPr/>
          </p:nvSpPr>
          <p:spPr>
            <a:xfrm>
              <a:off x="239463" y="2863300"/>
              <a:ext cx="7141075" cy="313150"/>
            </a:xfrm>
            <a:custGeom>
              <a:rect b="b" l="l" r="r" t="t"/>
              <a:pathLst>
                <a:path extrusionOk="0" fill="none" h="12526" w="285643">
                  <a:moveTo>
                    <a:pt x="0" y="9597"/>
                  </a:moveTo>
                  <a:lnTo>
                    <a:pt x="14478" y="9597"/>
                  </a:lnTo>
                  <a:lnTo>
                    <a:pt x="24896" y="9597"/>
                  </a:lnTo>
                  <a:cubicBezTo>
                    <a:pt x="28754" y="9597"/>
                    <a:pt x="32992" y="9597"/>
                    <a:pt x="37636" y="9549"/>
                  </a:cubicBezTo>
                  <a:cubicBezTo>
                    <a:pt x="39958" y="9525"/>
                    <a:pt x="42470" y="9418"/>
                    <a:pt x="45220" y="9204"/>
                  </a:cubicBezTo>
                  <a:cubicBezTo>
                    <a:pt x="47959" y="8977"/>
                    <a:pt x="50971" y="8608"/>
                    <a:pt x="54257" y="8061"/>
                  </a:cubicBezTo>
                  <a:cubicBezTo>
                    <a:pt x="57555" y="7513"/>
                    <a:pt x="61091" y="6822"/>
                    <a:pt x="64830" y="6013"/>
                  </a:cubicBezTo>
                  <a:cubicBezTo>
                    <a:pt x="68556" y="5215"/>
                    <a:pt x="72402" y="4358"/>
                    <a:pt x="76284" y="3536"/>
                  </a:cubicBezTo>
                  <a:cubicBezTo>
                    <a:pt x="80153" y="2703"/>
                    <a:pt x="83975" y="1953"/>
                    <a:pt x="87642" y="1346"/>
                  </a:cubicBezTo>
                  <a:cubicBezTo>
                    <a:pt x="91309" y="750"/>
                    <a:pt x="94774" y="345"/>
                    <a:pt x="97989" y="179"/>
                  </a:cubicBezTo>
                  <a:cubicBezTo>
                    <a:pt x="101191" y="0"/>
                    <a:pt x="104132" y="72"/>
                    <a:pt x="106847" y="334"/>
                  </a:cubicBezTo>
                  <a:cubicBezTo>
                    <a:pt x="109573" y="596"/>
                    <a:pt x="112109" y="1012"/>
                    <a:pt x="114526" y="1548"/>
                  </a:cubicBezTo>
                  <a:cubicBezTo>
                    <a:pt x="116955" y="2084"/>
                    <a:pt x="119277" y="2715"/>
                    <a:pt x="121563" y="3393"/>
                  </a:cubicBezTo>
                  <a:cubicBezTo>
                    <a:pt x="123849" y="4072"/>
                    <a:pt x="126123" y="4787"/>
                    <a:pt x="128421" y="5489"/>
                  </a:cubicBezTo>
                  <a:cubicBezTo>
                    <a:pt x="130719" y="6191"/>
                    <a:pt x="133076" y="6870"/>
                    <a:pt x="135541" y="7477"/>
                  </a:cubicBezTo>
                  <a:cubicBezTo>
                    <a:pt x="138006" y="8096"/>
                    <a:pt x="140637" y="8597"/>
                    <a:pt x="143459" y="8954"/>
                  </a:cubicBezTo>
                  <a:cubicBezTo>
                    <a:pt x="146292" y="9299"/>
                    <a:pt x="149340" y="9478"/>
                    <a:pt x="152495" y="9561"/>
                  </a:cubicBezTo>
                  <a:cubicBezTo>
                    <a:pt x="155722" y="9597"/>
                    <a:pt x="158949" y="9680"/>
                    <a:pt x="162151" y="9859"/>
                  </a:cubicBezTo>
                  <a:cubicBezTo>
                    <a:pt x="165342" y="10037"/>
                    <a:pt x="168521" y="10287"/>
                    <a:pt x="171688" y="10549"/>
                  </a:cubicBezTo>
                  <a:cubicBezTo>
                    <a:pt x="174867" y="10823"/>
                    <a:pt x="178070" y="11097"/>
                    <a:pt x="181297" y="11359"/>
                  </a:cubicBezTo>
                  <a:cubicBezTo>
                    <a:pt x="184523" y="11621"/>
                    <a:pt x="187750" y="11859"/>
                    <a:pt x="190953" y="12037"/>
                  </a:cubicBezTo>
                  <a:cubicBezTo>
                    <a:pt x="194155" y="12228"/>
                    <a:pt x="197311" y="12359"/>
                    <a:pt x="200394" y="12430"/>
                  </a:cubicBezTo>
                  <a:cubicBezTo>
                    <a:pt x="203490" y="12502"/>
                    <a:pt x="206502" y="12526"/>
                    <a:pt x="209419" y="12478"/>
                  </a:cubicBezTo>
                  <a:cubicBezTo>
                    <a:pt x="212324" y="12442"/>
                    <a:pt x="215146" y="12359"/>
                    <a:pt x="217873" y="12240"/>
                  </a:cubicBezTo>
                  <a:cubicBezTo>
                    <a:pt x="220599" y="12121"/>
                    <a:pt x="223242" y="11966"/>
                    <a:pt x="225826" y="11811"/>
                  </a:cubicBezTo>
                  <a:cubicBezTo>
                    <a:pt x="228398" y="11656"/>
                    <a:pt x="230922" y="11502"/>
                    <a:pt x="233410" y="11323"/>
                  </a:cubicBezTo>
                  <a:cubicBezTo>
                    <a:pt x="235899" y="11156"/>
                    <a:pt x="238363" y="10966"/>
                    <a:pt x="240792" y="10763"/>
                  </a:cubicBezTo>
                  <a:cubicBezTo>
                    <a:pt x="243221" y="10573"/>
                    <a:pt x="245614" y="10371"/>
                    <a:pt x="247936" y="10204"/>
                  </a:cubicBezTo>
                  <a:cubicBezTo>
                    <a:pt x="250258" y="10037"/>
                    <a:pt x="252484" y="9906"/>
                    <a:pt x="254627" y="9799"/>
                  </a:cubicBezTo>
                  <a:cubicBezTo>
                    <a:pt x="256758" y="9704"/>
                    <a:pt x="258806" y="9632"/>
                    <a:pt x="260747" y="9597"/>
                  </a:cubicBezTo>
                  <a:cubicBezTo>
                    <a:pt x="264617" y="9597"/>
                    <a:pt x="268105" y="9597"/>
                    <a:pt x="271153" y="9597"/>
                  </a:cubicBezTo>
                  <a:lnTo>
                    <a:pt x="285643" y="9597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26"/>
            <p:cNvSpPr/>
            <p:nvPr/>
          </p:nvSpPr>
          <p:spPr>
            <a:xfrm>
              <a:off x="239463" y="3123750"/>
              <a:ext cx="7141075" cy="293500"/>
            </a:xfrm>
            <a:custGeom>
              <a:rect b="b" l="l" r="r" t="t"/>
              <a:pathLst>
                <a:path extrusionOk="0" fill="none" h="11740" w="285643">
                  <a:moveTo>
                    <a:pt x="0" y="9323"/>
                  </a:moveTo>
                  <a:lnTo>
                    <a:pt x="14478" y="9323"/>
                  </a:lnTo>
                  <a:lnTo>
                    <a:pt x="24896" y="9323"/>
                  </a:lnTo>
                  <a:cubicBezTo>
                    <a:pt x="28754" y="9323"/>
                    <a:pt x="32992" y="9323"/>
                    <a:pt x="37636" y="9275"/>
                  </a:cubicBezTo>
                  <a:cubicBezTo>
                    <a:pt x="39969" y="9251"/>
                    <a:pt x="42458" y="9156"/>
                    <a:pt x="45172" y="8966"/>
                  </a:cubicBezTo>
                  <a:cubicBezTo>
                    <a:pt x="47875" y="8775"/>
                    <a:pt x="50816" y="8454"/>
                    <a:pt x="54043" y="7954"/>
                  </a:cubicBezTo>
                  <a:cubicBezTo>
                    <a:pt x="57257" y="7465"/>
                    <a:pt x="60734" y="6811"/>
                    <a:pt x="64425" y="6037"/>
                  </a:cubicBezTo>
                  <a:cubicBezTo>
                    <a:pt x="68116" y="5275"/>
                    <a:pt x="71950" y="4429"/>
                    <a:pt x="75831" y="3596"/>
                  </a:cubicBezTo>
                  <a:cubicBezTo>
                    <a:pt x="79713" y="2750"/>
                    <a:pt x="83546" y="1988"/>
                    <a:pt x="87237" y="1381"/>
                  </a:cubicBezTo>
                  <a:cubicBezTo>
                    <a:pt x="90928" y="762"/>
                    <a:pt x="94405" y="345"/>
                    <a:pt x="97608" y="179"/>
                  </a:cubicBezTo>
                  <a:cubicBezTo>
                    <a:pt x="100810" y="0"/>
                    <a:pt x="103739" y="83"/>
                    <a:pt x="106442" y="357"/>
                  </a:cubicBezTo>
                  <a:cubicBezTo>
                    <a:pt x="109133" y="631"/>
                    <a:pt x="111657" y="1084"/>
                    <a:pt x="114050" y="1631"/>
                  </a:cubicBezTo>
                  <a:cubicBezTo>
                    <a:pt x="116455" y="2191"/>
                    <a:pt x="118765" y="2834"/>
                    <a:pt x="121051" y="3524"/>
                  </a:cubicBezTo>
                  <a:cubicBezTo>
                    <a:pt x="123325" y="4215"/>
                    <a:pt x="125611" y="4929"/>
                    <a:pt x="127933" y="5620"/>
                  </a:cubicBezTo>
                  <a:cubicBezTo>
                    <a:pt x="130243" y="6322"/>
                    <a:pt x="132636" y="6977"/>
                    <a:pt x="135160" y="7561"/>
                  </a:cubicBezTo>
                  <a:cubicBezTo>
                    <a:pt x="137672" y="8132"/>
                    <a:pt x="140363" y="8596"/>
                    <a:pt x="143280" y="8882"/>
                  </a:cubicBezTo>
                  <a:cubicBezTo>
                    <a:pt x="146197" y="9180"/>
                    <a:pt x="149340" y="9287"/>
                    <a:pt x="152555" y="9323"/>
                  </a:cubicBezTo>
                  <a:cubicBezTo>
                    <a:pt x="155793" y="9323"/>
                    <a:pt x="159020" y="9335"/>
                    <a:pt x="162223" y="9418"/>
                  </a:cubicBezTo>
                  <a:cubicBezTo>
                    <a:pt x="165414" y="9501"/>
                    <a:pt x="168581" y="9668"/>
                    <a:pt x="171724" y="9870"/>
                  </a:cubicBezTo>
                  <a:cubicBezTo>
                    <a:pt x="174855" y="10073"/>
                    <a:pt x="177975" y="10299"/>
                    <a:pt x="181059" y="10537"/>
                  </a:cubicBezTo>
                  <a:cubicBezTo>
                    <a:pt x="184142" y="10763"/>
                    <a:pt x="187214" y="10978"/>
                    <a:pt x="190250" y="11156"/>
                  </a:cubicBezTo>
                  <a:cubicBezTo>
                    <a:pt x="193298" y="11347"/>
                    <a:pt x="196322" y="11490"/>
                    <a:pt x="199311" y="11585"/>
                  </a:cubicBezTo>
                  <a:cubicBezTo>
                    <a:pt x="202299" y="11692"/>
                    <a:pt x="205252" y="11740"/>
                    <a:pt x="208157" y="11728"/>
                  </a:cubicBezTo>
                  <a:cubicBezTo>
                    <a:pt x="211062" y="11728"/>
                    <a:pt x="213932" y="11668"/>
                    <a:pt x="216765" y="11573"/>
                  </a:cubicBezTo>
                  <a:cubicBezTo>
                    <a:pt x="219599" y="11478"/>
                    <a:pt x="222385" y="11335"/>
                    <a:pt x="225124" y="11168"/>
                  </a:cubicBezTo>
                  <a:cubicBezTo>
                    <a:pt x="227874" y="10990"/>
                    <a:pt x="230553" y="10799"/>
                    <a:pt x="233184" y="10597"/>
                  </a:cubicBezTo>
                  <a:cubicBezTo>
                    <a:pt x="235803" y="10394"/>
                    <a:pt x="238351" y="10204"/>
                    <a:pt x="240840" y="10037"/>
                  </a:cubicBezTo>
                  <a:cubicBezTo>
                    <a:pt x="243316" y="9859"/>
                    <a:pt x="245709" y="9716"/>
                    <a:pt x="248019" y="9608"/>
                  </a:cubicBezTo>
                  <a:cubicBezTo>
                    <a:pt x="252627" y="9406"/>
                    <a:pt x="256889" y="9335"/>
                    <a:pt x="260747" y="9323"/>
                  </a:cubicBezTo>
                  <a:lnTo>
                    <a:pt x="271165" y="9323"/>
                  </a:lnTo>
                  <a:lnTo>
                    <a:pt x="285643" y="9323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26"/>
            <p:cNvSpPr/>
            <p:nvPr/>
          </p:nvSpPr>
          <p:spPr>
            <a:xfrm>
              <a:off x="239463" y="3431225"/>
              <a:ext cx="7141075" cy="211350"/>
            </a:xfrm>
            <a:custGeom>
              <a:rect b="b" l="l" r="r" t="t"/>
              <a:pathLst>
                <a:path extrusionOk="0" fill="none" h="8454" w="285643">
                  <a:moveTo>
                    <a:pt x="0" y="7168"/>
                  </a:moveTo>
                  <a:lnTo>
                    <a:pt x="14478" y="7168"/>
                  </a:lnTo>
                  <a:lnTo>
                    <a:pt x="24896" y="7168"/>
                  </a:lnTo>
                  <a:cubicBezTo>
                    <a:pt x="28754" y="7168"/>
                    <a:pt x="32992" y="7168"/>
                    <a:pt x="37600" y="7144"/>
                  </a:cubicBezTo>
                  <a:cubicBezTo>
                    <a:pt x="39898" y="7132"/>
                    <a:pt x="42339" y="7084"/>
                    <a:pt x="44922" y="6977"/>
                  </a:cubicBezTo>
                  <a:cubicBezTo>
                    <a:pt x="47518" y="6870"/>
                    <a:pt x="50292" y="6680"/>
                    <a:pt x="53293" y="6370"/>
                  </a:cubicBezTo>
                  <a:cubicBezTo>
                    <a:pt x="56293" y="6061"/>
                    <a:pt x="59508" y="5608"/>
                    <a:pt x="62937" y="5037"/>
                  </a:cubicBezTo>
                  <a:cubicBezTo>
                    <a:pt x="66378" y="4465"/>
                    <a:pt x="69973" y="3810"/>
                    <a:pt x="73640" y="3132"/>
                  </a:cubicBezTo>
                  <a:cubicBezTo>
                    <a:pt x="77319" y="2453"/>
                    <a:pt x="80998" y="1810"/>
                    <a:pt x="84582" y="1274"/>
                  </a:cubicBezTo>
                  <a:cubicBezTo>
                    <a:pt x="88166" y="738"/>
                    <a:pt x="91595" y="369"/>
                    <a:pt x="94810" y="179"/>
                  </a:cubicBezTo>
                  <a:cubicBezTo>
                    <a:pt x="98036" y="0"/>
                    <a:pt x="101037" y="12"/>
                    <a:pt x="103835" y="215"/>
                  </a:cubicBezTo>
                  <a:cubicBezTo>
                    <a:pt x="106633" y="417"/>
                    <a:pt x="109264" y="774"/>
                    <a:pt x="111788" y="1239"/>
                  </a:cubicBezTo>
                  <a:cubicBezTo>
                    <a:pt x="114300" y="1703"/>
                    <a:pt x="116753" y="2251"/>
                    <a:pt x="119158" y="2834"/>
                  </a:cubicBezTo>
                  <a:cubicBezTo>
                    <a:pt x="121575" y="3429"/>
                    <a:pt x="123992" y="4036"/>
                    <a:pt x="126468" y="4620"/>
                  </a:cubicBezTo>
                  <a:cubicBezTo>
                    <a:pt x="128945" y="5203"/>
                    <a:pt x="131505" y="5727"/>
                    <a:pt x="134219" y="6168"/>
                  </a:cubicBezTo>
                  <a:cubicBezTo>
                    <a:pt x="136922" y="6596"/>
                    <a:pt x="139827" y="6894"/>
                    <a:pt x="142887" y="7084"/>
                  </a:cubicBezTo>
                  <a:cubicBezTo>
                    <a:pt x="146066" y="7156"/>
                    <a:pt x="149316" y="7168"/>
                    <a:pt x="152555" y="7168"/>
                  </a:cubicBezTo>
                  <a:lnTo>
                    <a:pt x="161032" y="7168"/>
                  </a:lnTo>
                  <a:cubicBezTo>
                    <a:pt x="163854" y="7180"/>
                    <a:pt x="166664" y="7192"/>
                    <a:pt x="169438" y="7251"/>
                  </a:cubicBezTo>
                  <a:cubicBezTo>
                    <a:pt x="172224" y="7299"/>
                    <a:pt x="174986" y="7394"/>
                    <a:pt x="177713" y="7501"/>
                  </a:cubicBezTo>
                  <a:cubicBezTo>
                    <a:pt x="180451" y="7620"/>
                    <a:pt x="183166" y="7739"/>
                    <a:pt x="185857" y="7870"/>
                  </a:cubicBezTo>
                  <a:cubicBezTo>
                    <a:pt x="188548" y="7989"/>
                    <a:pt x="191226" y="8097"/>
                    <a:pt x="193870" y="8192"/>
                  </a:cubicBezTo>
                  <a:cubicBezTo>
                    <a:pt x="196513" y="8287"/>
                    <a:pt x="199144" y="8358"/>
                    <a:pt x="201740" y="8394"/>
                  </a:cubicBezTo>
                  <a:cubicBezTo>
                    <a:pt x="204347" y="8442"/>
                    <a:pt x="206919" y="8454"/>
                    <a:pt x="209467" y="8442"/>
                  </a:cubicBezTo>
                  <a:cubicBezTo>
                    <a:pt x="212003" y="8430"/>
                    <a:pt x="214527" y="8382"/>
                    <a:pt x="217003" y="8323"/>
                  </a:cubicBezTo>
                  <a:cubicBezTo>
                    <a:pt x="219480" y="8251"/>
                    <a:pt x="221933" y="8168"/>
                    <a:pt x="224326" y="8073"/>
                  </a:cubicBezTo>
                  <a:cubicBezTo>
                    <a:pt x="226731" y="7977"/>
                    <a:pt x="229088" y="7870"/>
                    <a:pt x="231398" y="7763"/>
                  </a:cubicBezTo>
                  <a:cubicBezTo>
                    <a:pt x="236018" y="7561"/>
                    <a:pt x="240423" y="7382"/>
                    <a:pt x="244578" y="7287"/>
                  </a:cubicBezTo>
                  <a:cubicBezTo>
                    <a:pt x="248734" y="7180"/>
                    <a:pt x="252627" y="7168"/>
                    <a:pt x="256246" y="7168"/>
                  </a:cubicBezTo>
                  <a:lnTo>
                    <a:pt x="266260" y="7168"/>
                  </a:lnTo>
                  <a:lnTo>
                    <a:pt x="285643" y="7168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26"/>
            <p:cNvSpPr/>
            <p:nvPr/>
          </p:nvSpPr>
          <p:spPr>
            <a:xfrm>
              <a:off x="239463" y="3762500"/>
              <a:ext cx="7141075" cy="110175"/>
            </a:xfrm>
            <a:custGeom>
              <a:rect b="b" l="l" r="r" t="t"/>
              <a:pathLst>
                <a:path extrusionOk="0" fill="none" h="4407" w="285643">
                  <a:moveTo>
                    <a:pt x="0" y="4061"/>
                  </a:moveTo>
                  <a:lnTo>
                    <a:pt x="24884" y="4061"/>
                  </a:lnTo>
                  <a:cubicBezTo>
                    <a:pt x="28754" y="4061"/>
                    <a:pt x="32992" y="4061"/>
                    <a:pt x="37552" y="4061"/>
                  </a:cubicBezTo>
                  <a:cubicBezTo>
                    <a:pt x="39838" y="4061"/>
                    <a:pt x="42220" y="4049"/>
                    <a:pt x="44708" y="4013"/>
                  </a:cubicBezTo>
                  <a:cubicBezTo>
                    <a:pt x="47197" y="3989"/>
                    <a:pt x="49816" y="3918"/>
                    <a:pt x="52566" y="3787"/>
                  </a:cubicBezTo>
                  <a:cubicBezTo>
                    <a:pt x="55329" y="3656"/>
                    <a:pt x="58234" y="3466"/>
                    <a:pt x="61305" y="3180"/>
                  </a:cubicBezTo>
                  <a:cubicBezTo>
                    <a:pt x="64377" y="2906"/>
                    <a:pt x="67592" y="2561"/>
                    <a:pt x="70902" y="2168"/>
                  </a:cubicBezTo>
                  <a:cubicBezTo>
                    <a:pt x="74224" y="1763"/>
                    <a:pt x="77593" y="1358"/>
                    <a:pt x="80963" y="1001"/>
                  </a:cubicBezTo>
                  <a:cubicBezTo>
                    <a:pt x="84320" y="632"/>
                    <a:pt x="87630" y="358"/>
                    <a:pt x="90821" y="191"/>
                  </a:cubicBezTo>
                  <a:cubicBezTo>
                    <a:pt x="94012" y="37"/>
                    <a:pt x="97072" y="1"/>
                    <a:pt x="100001" y="96"/>
                  </a:cubicBezTo>
                  <a:cubicBezTo>
                    <a:pt x="102942" y="191"/>
                    <a:pt x="105751" y="406"/>
                    <a:pt x="108490" y="715"/>
                  </a:cubicBezTo>
                  <a:cubicBezTo>
                    <a:pt x="111216" y="1013"/>
                    <a:pt x="113895" y="1382"/>
                    <a:pt x="116562" y="1787"/>
                  </a:cubicBezTo>
                  <a:cubicBezTo>
                    <a:pt x="119229" y="2192"/>
                    <a:pt x="121920" y="2585"/>
                    <a:pt x="124682" y="2954"/>
                  </a:cubicBezTo>
                  <a:cubicBezTo>
                    <a:pt x="127433" y="3323"/>
                    <a:pt x="130302" y="3620"/>
                    <a:pt x="133338" y="3811"/>
                  </a:cubicBezTo>
                  <a:cubicBezTo>
                    <a:pt x="136374" y="4001"/>
                    <a:pt x="139565" y="4061"/>
                    <a:pt x="142816" y="4061"/>
                  </a:cubicBezTo>
                  <a:cubicBezTo>
                    <a:pt x="146066" y="4061"/>
                    <a:pt x="149305" y="4061"/>
                    <a:pt x="152543" y="4061"/>
                  </a:cubicBezTo>
                  <a:lnTo>
                    <a:pt x="161032" y="4061"/>
                  </a:lnTo>
                  <a:lnTo>
                    <a:pt x="169462" y="4061"/>
                  </a:lnTo>
                  <a:cubicBezTo>
                    <a:pt x="172248" y="4061"/>
                    <a:pt x="175034" y="4073"/>
                    <a:pt x="177784" y="4085"/>
                  </a:cubicBezTo>
                  <a:cubicBezTo>
                    <a:pt x="180547" y="4109"/>
                    <a:pt x="183285" y="4132"/>
                    <a:pt x="186000" y="4168"/>
                  </a:cubicBezTo>
                  <a:cubicBezTo>
                    <a:pt x="188702" y="4216"/>
                    <a:pt x="191393" y="4251"/>
                    <a:pt x="194048" y="4299"/>
                  </a:cubicBezTo>
                  <a:cubicBezTo>
                    <a:pt x="196715" y="4335"/>
                    <a:pt x="199347" y="4370"/>
                    <a:pt x="201954" y="4382"/>
                  </a:cubicBezTo>
                  <a:cubicBezTo>
                    <a:pt x="204561" y="4406"/>
                    <a:pt x="207133" y="4406"/>
                    <a:pt x="209681" y="4406"/>
                  </a:cubicBezTo>
                  <a:cubicBezTo>
                    <a:pt x="212229" y="4394"/>
                    <a:pt x="214741" y="4370"/>
                    <a:pt x="217206" y="4347"/>
                  </a:cubicBezTo>
                  <a:cubicBezTo>
                    <a:pt x="219682" y="4311"/>
                    <a:pt x="222111" y="4275"/>
                    <a:pt x="224504" y="4240"/>
                  </a:cubicBezTo>
                  <a:cubicBezTo>
                    <a:pt x="226886" y="4204"/>
                    <a:pt x="229231" y="4168"/>
                    <a:pt x="231517" y="4132"/>
                  </a:cubicBezTo>
                  <a:cubicBezTo>
                    <a:pt x="236101" y="4085"/>
                    <a:pt x="240471" y="4073"/>
                    <a:pt x="244602" y="4073"/>
                  </a:cubicBezTo>
                  <a:lnTo>
                    <a:pt x="256246" y="4073"/>
                  </a:lnTo>
                  <a:lnTo>
                    <a:pt x="285643" y="4073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26"/>
            <p:cNvSpPr/>
            <p:nvPr/>
          </p:nvSpPr>
          <p:spPr>
            <a:xfrm>
              <a:off x="239463" y="4083675"/>
              <a:ext cx="7141075" cy="34250"/>
            </a:xfrm>
            <a:custGeom>
              <a:rect b="b" l="l" r="r" t="t"/>
              <a:pathLst>
                <a:path extrusionOk="0" fill="none" h="1370" w="285643">
                  <a:moveTo>
                    <a:pt x="0" y="1358"/>
                  </a:moveTo>
                  <a:lnTo>
                    <a:pt x="37552" y="1358"/>
                  </a:lnTo>
                  <a:cubicBezTo>
                    <a:pt x="39827" y="1358"/>
                    <a:pt x="42196" y="1358"/>
                    <a:pt x="44637" y="1358"/>
                  </a:cubicBezTo>
                  <a:cubicBezTo>
                    <a:pt x="47066" y="1358"/>
                    <a:pt x="49602" y="1346"/>
                    <a:pt x="52209" y="1322"/>
                  </a:cubicBezTo>
                  <a:cubicBezTo>
                    <a:pt x="54828" y="1299"/>
                    <a:pt x="57543" y="1251"/>
                    <a:pt x="60353" y="1179"/>
                  </a:cubicBezTo>
                  <a:cubicBezTo>
                    <a:pt x="63163" y="1108"/>
                    <a:pt x="66068" y="1001"/>
                    <a:pt x="69056" y="870"/>
                  </a:cubicBezTo>
                  <a:cubicBezTo>
                    <a:pt x="72045" y="739"/>
                    <a:pt x="75105" y="596"/>
                    <a:pt x="78212" y="453"/>
                  </a:cubicBezTo>
                  <a:cubicBezTo>
                    <a:pt x="81308" y="310"/>
                    <a:pt x="84427" y="179"/>
                    <a:pt x="87511" y="108"/>
                  </a:cubicBezTo>
                  <a:cubicBezTo>
                    <a:pt x="90607" y="25"/>
                    <a:pt x="93667" y="1"/>
                    <a:pt x="96679" y="36"/>
                  </a:cubicBezTo>
                  <a:cubicBezTo>
                    <a:pt x="99703" y="72"/>
                    <a:pt x="102680" y="167"/>
                    <a:pt x="105621" y="310"/>
                  </a:cubicBezTo>
                  <a:cubicBezTo>
                    <a:pt x="108573" y="441"/>
                    <a:pt x="111514" y="620"/>
                    <a:pt x="114479" y="787"/>
                  </a:cubicBezTo>
                  <a:cubicBezTo>
                    <a:pt x="117443" y="953"/>
                    <a:pt x="120468" y="1108"/>
                    <a:pt x="123563" y="1215"/>
                  </a:cubicBezTo>
                  <a:cubicBezTo>
                    <a:pt x="126659" y="1310"/>
                    <a:pt x="129850" y="1346"/>
                    <a:pt x="133088" y="1358"/>
                  </a:cubicBezTo>
                  <a:cubicBezTo>
                    <a:pt x="136327" y="1358"/>
                    <a:pt x="139577" y="1358"/>
                    <a:pt x="142816" y="1370"/>
                  </a:cubicBezTo>
                  <a:lnTo>
                    <a:pt x="178189" y="1370"/>
                  </a:lnTo>
                  <a:lnTo>
                    <a:pt x="186809" y="1370"/>
                  </a:lnTo>
                  <a:lnTo>
                    <a:pt x="195263" y="1370"/>
                  </a:lnTo>
                  <a:cubicBezTo>
                    <a:pt x="198049" y="1370"/>
                    <a:pt x="200811" y="1370"/>
                    <a:pt x="203526" y="1370"/>
                  </a:cubicBezTo>
                  <a:cubicBezTo>
                    <a:pt x="206252" y="1370"/>
                    <a:pt x="208931" y="1370"/>
                    <a:pt x="211586" y="1370"/>
                  </a:cubicBezTo>
                  <a:cubicBezTo>
                    <a:pt x="214229" y="1370"/>
                    <a:pt x="216825" y="1370"/>
                    <a:pt x="219385" y="1370"/>
                  </a:cubicBezTo>
                  <a:lnTo>
                    <a:pt x="226921" y="1370"/>
                  </a:lnTo>
                  <a:lnTo>
                    <a:pt x="234137" y="1370"/>
                  </a:lnTo>
                  <a:lnTo>
                    <a:pt x="285643" y="1370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26"/>
            <p:cNvSpPr/>
            <p:nvPr/>
          </p:nvSpPr>
          <p:spPr>
            <a:xfrm>
              <a:off x="239463" y="4367350"/>
              <a:ext cx="7141075" cy="3900"/>
            </a:xfrm>
            <a:custGeom>
              <a:rect b="b" l="l" r="r" t="t"/>
              <a:pathLst>
                <a:path extrusionOk="0" fill="none" h="156" w="285643">
                  <a:moveTo>
                    <a:pt x="0" y="155"/>
                  </a:moveTo>
                  <a:lnTo>
                    <a:pt x="44625" y="155"/>
                  </a:lnTo>
                  <a:lnTo>
                    <a:pt x="52150" y="155"/>
                  </a:lnTo>
                  <a:cubicBezTo>
                    <a:pt x="54721" y="155"/>
                    <a:pt x="57364" y="155"/>
                    <a:pt x="60079" y="155"/>
                  </a:cubicBezTo>
                  <a:cubicBezTo>
                    <a:pt x="62794" y="155"/>
                    <a:pt x="65568" y="143"/>
                    <a:pt x="68413" y="119"/>
                  </a:cubicBezTo>
                  <a:cubicBezTo>
                    <a:pt x="71259" y="108"/>
                    <a:pt x="74152" y="96"/>
                    <a:pt x="77105" y="72"/>
                  </a:cubicBezTo>
                  <a:cubicBezTo>
                    <a:pt x="80058" y="48"/>
                    <a:pt x="83046" y="24"/>
                    <a:pt x="86070" y="12"/>
                  </a:cubicBezTo>
                  <a:cubicBezTo>
                    <a:pt x="89083" y="0"/>
                    <a:pt x="92119" y="0"/>
                    <a:pt x="95179" y="12"/>
                  </a:cubicBezTo>
                  <a:cubicBezTo>
                    <a:pt x="98239" y="24"/>
                    <a:pt x="101322" y="48"/>
                    <a:pt x="104418" y="72"/>
                  </a:cubicBezTo>
                  <a:cubicBezTo>
                    <a:pt x="107514" y="96"/>
                    <a:pt x="110645" y="131"/>
                    <a:pt x="113812" y="143"/>
                  </a:cubicBezTo>
                  <a:cubicBezTo>
                    <a:pt x="116967" y="155"/>
                    <a:pt x="120182" y="155"/>
                    <a:pt x="123397" y="155"/>
                  </a:cubicBezTo>
                  <a:lnTo>
                    <a:pt x="133088" y="155"/>
                  </a:lnTo>
                  <a:lnTo>
                    <a:pt x="285643" y="155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26"/>
            <p:cNvSpPr/>
            <p:nvPr/>
          </p:nvSpPr>
          <p:spPr>
            <a:xfrm>
              <a:off x="239463" y="4624825"/>
              <a:ext cx="7141075" cy="25"/>
            </a:xfrm>
            <a:custGeom>
              <a:rect b="b" l="l" r="r" t="t"/>
              <a:pathLst>
                <a:path extrusionOk="0" fill="none" h="1" w="285643">
                  <a:moveTo>
                    <a:pt x="0" y="0"/>
                  </a:moveTo>
                  <a:lnTo>
                    <a:pt x="285643" y="0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26"/>
            <p:cNvSpPr/>
            <p:nvPr/>
          </p:nvSpPr>
          <p:spPr>
            <a:xfrm>
              <a:off x="6976750" y="839225"/>
              <a:ext cx="325" cy="4049050"/>
            </a:xfrm>
            <a:custGeom>
              <a:rect b="b" l="l" r="r" t="t"/>
              <a:pathLst>
                <a:path extrusionOk="0" fill="none" h="161962" w="13">
                  <a:moveTo>
                    <a:pt x="1" y="161961"/>
                  </a:moveTo>
                  <a:lnTo>
                    <a:pt x="1" y="69974"/>
                  </a:lnTo>
                  <a:lnTo>
                    <a:pt x="1" y="64521"/>
                  </a:lnTo>
                  <a:cubicBezTo>
                    <a:pt x="1" y="62711"/>
                    <a:pt x="1" y="60913"/>
                    <a:pt x="13" y="59139"/>
                  </a:cubicBezTo>
                  <a:lnTo>
                    <a:pt x="13" y="53853"/>
                  </a:lnTo>
                  <a:cubicBezTo>
                    <a:pt x="13" y="52102"/>
                    <a:pt x="13" y="50376"/>
                    <a:pt x="1" y="48673"/>
                  </a:cubicBezTo>
                  <a:lnTo>
                    <a:pt x="1" y="43637"/>
                  </a:lnTo>
                  <a:lnTo>
                    <a:pt x="1" y="38756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93" name="Google Shape;1493;p2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1494" name="Google Shape;1494;p26"/>
          <p:cNvGrpSpPr/>
          <p:nvPr/>
        </p:nvGrpSpPr>
        <p:grpSpPr>
          <a:xfrm rot="10800000">
            <a:off x="8512225" y="1180075"/>
            <a:ext cx="614075" cy="1163850"/>
            <a:chOff x="2847975" y="3247850"/>
            <a:chExt cx="614075" cy="1163850"/>
          </a:xfrm>
        </p:grpSpPr>
        <p:sp>
          <p:nvSpPr>
            <p:cNvPr id="1495" name="Google Shape;1495;p26"/>
            <p:cNvSpPr/>
            <p:nvPr/>
          </p:nvSpPr>
          <p:spPr>
            <a:xfrm>
              <a:off x="3058400" y="3902700"/>
              <a:ext cx="357525" cy="169375"/>
            </a:xfrm>
            <a:custGeom>
              <a:rect b="b" l="l" r="r" t="t"/>
              <a:pathLst>
                <a:path extrusionOk="0" h="6775" w="14301">
                  <a:moveTo>
                    <a:pt x="1" y="572"/>
                  </a:moveTo>
                  <a:lnTo>
                    <a:pt x="251" y="0"/>
                  </a:lnTo>
                  <a:lnTo>
                    <a:pt x="14300" y="6215"/>
                  </a:lnTo>
                  <a:lnTo>
                    <a:pt x="14050" y="67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26"/>
            <p:cNvSpPr/>
            <p:nvPr/>
          </p:nvSpPr>
          <p:spPr>
            <a:xfrm>
              <a:off x="2996800" y="3980675"/>
              <a:ext cx="249750" cy="311375"/>
            </a:xfrm>
            <a:custGeom>
              <a:rect b="b" l="l" r="r" t="t"/>
              <a:pathLst>
                <a:path extrusionOk="0" h="12455" w="9990">
                  <a:moveTo>
                    <a:pt x="0" y="394"/>
                  </a:moveTo>
                  <a:lnTo>
                    <a:pt x="488" y="1"/>
                  </a:lnTo>
                  <a:lnTo>
                    <a:pt x="9989" y="12074"/>
                  </a:lnTo>
                  <a:lnTo>
                    <a:pt x="9501" y="1245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26"/>
            <p:cNvSpPr/>
            <p:nvPr/>
          </p:nvSpPr>
          <p:spPr>
            <a:xfrm>
              <a:off x="3073575" y="3857150"/>
              <a:ext cx="380750" cy="83675"/>
            </a:xfrm>
            <a:custGeom>
              <a:rect b="b" l="l" r="r" t="t"/>
              <a:pathLst>
                <a:path extrusionOk="0" h="3347" w="15230">
                  <a:moveTo>
                    <a:pt x="1" y="608"/>
                  </a:moveTo>
                  <a:lnTo>
                    <a:pt x="120" y="1"/>
                  </a:lnTo>
                  <a:lnTo>
                    <a:pt x="15229" y="2739"/>
                  </a:lnTo>
                  <a:lnTo>
                    <a:pt x="15122" y="334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26"/>
            <p:cNvSpPr/>
            <p:nvPr/>
          </p:nvSpPr>
          <p:spPr>
            <a:xfrm>
              <a:off x="3046800" y="3923525"/>
              <a:ext cx="338450" cy="208975"/>
            </a:xfrm>
            <a:custGeom>
              <a:rect b="b" l="l" r="r" t="t"/>
              <a:pathLst>
                <a:path extrusionOk="0" h="8359" w="13538">
                  <a:moveTo>
                    <a:pt x="0" y="536"/>
                  </a:moveTo>
                  <a:lnTo>
                    <a:pt x="322" y="1"/>
                  </a:lnTo>
                  <a:lnTo>
                    <a:pt x="13538" y="7823"/>
                  </a:lnTo>
                  <a:lnTo>
                    <a:pt x="13216" y="83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26"/>
            <p:cNvSpPr/>
            <p:nvPr/>
          </p:nvSpPr>
          <p:spPr>
            <a:xfrm>
              <a:off x="3014950" y="3964300"/>
              <a:ext cx="282500" cy="282500"/>
            </a:xfrm>
            <a:custGeom>
              <a:rect b="b" l="l" r="r" t="t"/>
              <a:pathLst>
                <a:path extrusionOk="0" h="11300" w="11300">
                  <a:moveTo>
                    <a:pt x="0" y="441"/>
                  </a:moveTo>
                  <a:lnTo>
                    <a:pt x="441" y="1"/>
                  </a:lnTo>
                  <a:lnTo>
                    <a:pt x="11299" y="10859"/>
                  </a:lnTo>
                  <a:lnTo>
                    <a:pt x="10859" y="1130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26"/>
            <p:cNvSpPr/>
            <p:nvPr/>
          </p:nvSpPr>
          <p:spPr>
            <a:xfrm>
              <a:off x="3033100" y="3943775"/>
              <a:ext cx="314650" cy="245575"/>
            </a:xfrm>
            <a:custGeom>
              <a:rect b="b" l="l" r="r" t="t"/>
              <a:pathLst>
                <a:path extrusionOk="0" h="9823" w="12586">
                  <a:moveTo>
                    <a:pt x="1" y="500"/>
                  </a:moveTo>
                  <a:lnTo>
                    <a:pt x="370" y="0"/>
                  </a:lnTo>
                  <a:lnTo>
                    <a:pt x="12586" y="9323"/>
                  </a:lnTo>
                  <a:lnTo>
                    <a:pt x="12205" y="982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26"/>
            <p:cNvSpPr/>
            <p:nvPr/>
          </p:nvSpPr>
          <p:spPr>
            <a:xfrm>
              <a:off x="3067325" y="3880375"/>
              <a:ext cx="371800" cy="127425"/>
            </a:xfrm>
            <a:custGeom>
              <a:rect b="b" l="l" r="r" t="t"/>
              <a:pathLst>
                <a:path extrusionOk="0" h="5097" w="14872">
                  <a:moveTo>
                    <a:pt x="1" y="596"/>
                  </a:moveTo>
                  <a:lnTo>
                    <a:pt x="191" y="0"/>
                  </a:lnTo>
                  <a:lnTo>
                    <a:pt x="14872" y="4501"/>
                  </a:lnTo>
                  <a:lnTo>
                    <a:pt x="14693" y="509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26"/>
            <p:cNvSpPr/>
            <p:nvPr/>
          </p:nvSpPr>
          <p:spPr>
            <a:xfrm>
              <a:off x="3077750" y="3834225"/>
              <a:ext cx="384300" cy="39025"/>
            </a:xfrm>
            <a:custGeom>
              <a:rect b="b" l="l" r="r" t="t"/>
              <a:pathLst>
                <a:path extrusionOk="0" h="1561" w="15372">
                  <a:moveTo>
                    <a:pt x="1" y="620"/>
                  </a:moveTo>
                  <a:lnTo>
                    <a:pt x="36" y="1"/>
                  </a:lnTo>
                  <a:lnTo>
                    <a:pt x="15372" y="929"/>
                  </a:lnTo>
                  <a:lnTo>
                    <a:pt x="15324" y="156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26"/>
            <p:cNvSpPr/>
            <p:nvPr/>
          </p:nvSpPr>
          <p:spPr>
            <a:xfrm>
              <a:off x="3067325" y="3653850"/>
              <a:ext cx="372400" cy="126225"/>
            </a:xfrm>
            <a:custGeom>
              <a:rect b="b" l="l" r="r" t="t"/>
              <a:pathLst>
                <a:path extrusionOk="0" h="5049" w="14896">
                  <a:moveTo>
                    <a:pt x="1" y="4454"/>
                  </a:moveTo>
                  <a:lnTo>
                    <a:pt x="14705" y="1"/>
                  </a:lnTo>
                  <a:lnTo>
                    <a:pt x="14896" y="596"/>
                  </a:lnTo>
                  <a:lnTo>
                    <a:pt x="191" y="504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26"/>
            <p:cNvSpPr/>
            <p:nvPr/>
          </p:nvSpPr>
          <p:spPr>
            <a:xfrm>
              <a:off x="3047400" y="3528250"/>
              <a:ext cx="339050" cy="207775"/>
            </a:xfrm>
            <a:custGeom>
              <a:rect b="b" l="l" r="r" t="t"/>
              <a:pathLst>
                <a:path extrusionOk="0" h="8311" w="13562">
                  <a:moveTo>
                    <a:pt x="0" y="7775"/>
                  </a:moveTo>
                  <a:lnTo>
                    <a:pt x="13252" y="0"/>
                  </a:lnTo>
                  <a:lnTo>
                    <a:pt x="13561" y="536"/>
                  </a:lnTo>
                  <a:lnTo>
                    <a:pt x="310" y="831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26"/>
            <p:cNvSpPr/>
            <p:nvPr/>
          </p:nvSpPr>
          <p:spPr>
            <a:xfrm>
              <a:off x="3058700" y="3589250"/>
              <a:ext cx="358100" cy="168200"/>
            </a:xfrm>
            <a:custGeom>
              <a:rect b="b" l="l" r="r" t="t"/>
              <a:pathLst>
                <a:path extrusionOk="0" h="6728" w="14324">
                  <a:moveTo>
                    <a:pt x="1" y="6156"/>
                  </a:moveTo>
                  <a:lnTo>
                    <a:pt x="14074" y="1"/>
                  </a:lnTo>
                  <a:lnTo>
                    <a:pt x="14324" y="572"/>
                  </a:lnTo>
                  <a:lnTo>
                    <a:pt x="251" y="672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26"/>
            <p:cNvSpPr/>
            <p:nvPr/>
          </p:nvSpPr>
          <p:spPr>
            <a:xfrm>
              <a:off x="3074175" y="3720225"/>
              <a:ext cx="380725" cy="82475"/>
            </a:xfrm>
            <a:custGeom>
              <a:rect b="b" l="l" r="r" t="t"/>
              <a:pathLst>
                <a:path extrusionOk="0" h="3299" w="15229">
                  <a:moveTo>
                    <a:pt x="1" y="2680"/>
                  </a:moveTo>
                  <a:lnTo>
                    <a:pt x="15122" y="1"/>
                  </a:lnTo>
                  <a:lnTo>
                    <a:pt x="15229" y="608"/>
                  </a:lnTo>
                  <a:lnTo>
                    <a:pt x="108" y="329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26"/>
            <p:cNvSpPr/>
            <p:nvPr/>
          </p:nvSpPr>
          <p:spPr>
            <a:xfrm>
              <a:off x="3077450" y="3788400"/>
              <a:ext cx="384300" cy="37825"/>
            </a:xfrm>
            <a:custGeom>
              <a:rect b="b" l="l" r="r" t="t"/>
              <a:pathLst>
                <a:path extrusionOk="0" h="1513" w="15372">
                  <a:moveTo>
                    <a:pt x="1" y="881"/>
                  </a:moveTo>
                  <a:lnTo>
                    <a:pt x="15336" y="0"/>
                  </a:lnTo>
                  <a:lnTo>
                    <a:pt x="15372" y="631"/>
                  </a:lnTo>
                  <a:lnTo>
                    <a:pt x="36" y="151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Google Shape;1508;p26"/>
            <p:cNvSpPr/>
            <p:nvPr/>
          </p:nvSpPr>
          <p:spPr>
            <a:xfrm>
              <a:off x="2887550" y="4026525"/>
              <a:ext cx="44675" cy="384300"/>
            </a:xfrm>
            <a:custGeom>
              <a:rect b="b" l="l" r="r" t="t"/>
              <a:pathLst>
                <a:path extrusionOk="0" h="15372" w="1787">
                  <a:moveTo>
                    <a:pt x="1" y="48"/>
                  </a:moveTo>
                  <a:lnTo>
                    <a:pt x="620" y="0"/>
                  </a:lnTo>
                  <a:lnTo>
                    <a:pt x="1786" y="15324"/>
                  </a:lnTo>
                  <a:lnTo>
                    <a:pt x="1155" y="1537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9" name="Google Shape;1509;p26"/>
            <p:cNvSpPr/>
            <p:nvPr/>
          </p:nvSpPr>
          <p:spPr>
            <a:xfrm>
              <a:off x="2977150" y="3994375"/>
              <a:ext cx="213725" cy="335775"/>
            </a:xfrm>
            <a:custGeom>
              <a:rect b="b" l="l" r="r" t="t"/>
              <a:pathLst>
                <a:path extrusionOk="0" h="13431" w="8549">
                  <a:moveTo>
                    <a:pt x="0" y="322"/>
                  </a:moveTo>
                  <a:lnTo>
                    <a:pt x="524" y="0"/>
                  </a:lnTo>
                  <a:lnTo>
                    <a:pt x="8549" y="13097"/>
                  </a:lnTo>
                  <a:lnTo>
                    <a:pt x="8013" y="134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2956000" y="4006275"/>
              <a:ext cx="174475" cy="355725"/>
            </a:xfrm>
            <a:custGeom>
              <a:rect b="b" l="l" r="r" t="t"/>
              <a:pathLst>
                <a:path extrusionOk="0" h="14229" w="6979">
                  <a:moveTo>
                    <a:pt x="1" y="263"/>
                  </a:moveTo>
                  <a:lnTo>
                    <a:pt x="561" y="1"/>
                  </a:lnTo>
                  <a:lnTo>
                    <a:pt x="6978" y="13967"/>
                  </a:lnTo>
                  <a:lnTo>
                    <a:pt x="6407" y="1422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2933700" y="4015800"/>
              <a:ext cx="132775" cy="370300"/>
            </a:xfrm>
            <a:custGeom>
              <a:rect b="b" l="l" r="r" t="t"/>
              <a:pathLst>
                <a:path extrusionOk="0" h="14812" w="5311">
                  <a:moveTo>
                    <a:pt x="0" y="191"/>
                  </a:moveTo>
                  <a:lnTo>
                    <a:pt x="595" y="1"/>
                  </a:lnTo>
                  <a:lnTo>
                    <a:pt x="5310" y="14621"/>
                  </a:lnTo>
                  <a:lnTo>
                    <a:pt x="4715" y="1481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2" name="Google Shape;1512;p26"/>
            <p:cNvSpPr/>
            <p:nvPr/>
          </p:nvSpPr>
          <p:spPr>
            <a:xfrm>
              <a:off x="3033400" y="3471975"/>
              <a:ext cx="315550" cy="244400"/>
            </a:xfrm>
            <a:custGeom>
              <a:rect b="b" l="l" r="r" t="t"/>
              <a:pathLst>
                <a:path extrusionOk="0" h="9776" w="12622">
                  <a:moveTo>
                    <a:pt x="1" y="9276"/>
                  </a:moveTo>
                  <a:lnTo>
                    <a:pt x="12240" y="1"/>
                  </a:lnTo>
                  <a:lnTo>
                    <a:pt x="12621" y="501"/>
                  </a:lnTo>
                  <a:lnTo>
                    <a:pt x="382" y="977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3" name="Google Shape;1513;p26"/>
            <p:cNvSpPr/>
            <p:nvPr/>
          </p:nvSpPr>
          <p:spPr>
            <a:xfrm>
              <a:off x="2911075" y="4022350"/>
              <a:ext cx="89300" cy="379825"/>
            </a:xfrm>
            <a:custGeom>
              <a:rect b="b" l="l" r="r" t="t"/>
              <a:pathLst>
                <a:path extrusionOk="0" h="15193" w="3572">
                  <a:moveTo>
                    <a:pt x="0" y="120"/>
                  </a:moveTo>
                  <a:lnTo>
                    <a:pt x="607" y="1"/>
                  </a:lnTo>
                  <a:lnTo>
                    <a:pt x="3572" y="15074"/>
                  </a:lnTo>
                  <a:lnTo>
                    <a:pt x="2965" y="1519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2847975" y="4027400"/>
              <a:ext cx="31850" cy="384300"/>
            </a:xfrm>
            <a:custGeom>
              <a:rect b="b" l="l" r="r" t="t"/>
              <a:pathLst>
                <a:path extrusionOk="0" h="15372" w="1274">
                  <a:moveTo>
                    <a:pt x="0" y="15348"/>
                  </a:moveTo>
                  <a:lnTo>
                    <a:pt x="655" y="1"/>
                  </a:lnTo>
                  <a:lnTo>
                    <a:pt x="1274" y="25"/>
                  </a:lnTo>
                  <a:lnTo>
                    <a:pt x="631" y="1537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2937250" y="3276425"/>
              <a:ext cx="139325" cy="368225"/>
            </a:xfrm>
            <a:custGeom>
              <a:rect b="b" l="l" r="r" t="t"/>
              <a:pathLst>
                <a:path extrusionOk="0" h="14729" w="5573">
                  <a:moveTo>
                    <a:pt x="1" y="14526"/>
                  </a:moveTo>
                  <a:lnTo>
                    <a:pt x="4990" y="1"/>
                  </a:lnTo>
                  <a:lnTo>
                    <a:pt x="5573" y="203"/>
                  </a:lnTo>
                  <a:lnTo>
                    <a:pt x="584" y="1472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2959275" y="3301725"/>
              <a:ext cx="180725" cy="352750"/>
            </a:xfrm>
            <a:custGeom>
              <a:rect b="b" l="l" r="r" t="t"/>
              <a:pathLst>
                <a:path extrusionOk="0" h="14110" w="7229">
                  <a:moveTo>
                    <a:pt x="1" y="13847"/>
                  </a:moveTo>
                  <a:lnTo>
                    <a:pt x="6668" y="1"/>
                  </a:lnTo>
                  <a:lnTo>
                    <a:pt x="7228" y="274"/>
                  </a:lnTo>
                  <a:lnTo>
                    <a:pt x="561" y="1410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2891125" y="3249350"/>
              <a:ext cx="51825" cy="384000"/>
            </a:xfrm>
            <a:custGeom>
              <a:rect b="b" l="l" r="r" t="t"/>
              <a:pathLst>
                <a:path extrusionOk="0" h="15360" w="2073">
                  <a:moveTo>
                    <a:pt x="0" y="15300"/>
                  </a:moveTo>
                  <a:lnTo>
                    <a:pt x="1453" y="0"/>
                  </a:lnTo>
                  <a:lnTo>
                    <a:pt x="2072" y="60"/>
                  </a:lnTo>
                  <a:lnTo>
                    <a:pt x="620" y="153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2980125" y="3334775"/>
              <a:ext cx="219700" cy="332200"/>
            </a:xfrm>
            <a:custGeom>
              <a:rect b="b" l="l" r="r" t="t"/>
              <a:pathLst>
                <a:path extrusionOk="0" h="13288" w="8788">
                  <a:moveTo>
                    <a:pt x="0" y="12954"/>
                  </a:moveTo>
                  <a:lnTo>
                    <a:pt x="8263" y="0"/>
                  </a:lnTo>
                  <a:lnTo>
                    <a:pt x="8787" y="334"/>
                  </a:lnTo>
                  <a:lnTo>
                    <a:pt x="536" y="1328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2999775" y="3374050"/>
              <a:ext cx="255100" cy="306925"/>
            </a:xfrm>
            <a:custGeom>
              <a:rect b="b" l="l" r="r" t="t"/>
              <a:pathLst>
                <a:path extrusionOk="0" h="12277" w="10204">
                  <a:moveTo>
                    <a:pt x="0" y="11883"/>
                  </a:moveTo>
                  <a:lnTo>
                    <a:pt x="9716" y="1"/>
                  </a:lnTo>
                  <a:lnTo>
                    <a:pt x="10204" y="394"/>
                  </a:lnTo>
                  <a:lnTo>
                    <a:pt x="476" y="1227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2914650" y="3259150"/>
              <a:ext cx="96150" cy="378650"/>
            </a:xfrm>
            <a:custGeom>
              <a:rect b="b" l="l" r="r" t="t"/>
              <a:pathLst>
                <a:path extrusionOk="0" h="15146" w="3846">
                  <a:moveTo>
                    <a:pt x="0" y="15015"/>
                  </a:moveTo>
                  <a:lnTo>
                    <a:pt x="3239" y="1"/>
                  </a:lnTo>
                  <a:lnTo>
                    <a:pt x="3846" y="132"/>
                  </a:lnTo>
                  <a:lnTo>
                    <a:pt x="607" y="1514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2858375" y="3247850"/>
              <a:ext cx="24725" cy="384300"/>
            </a:xfrm>
            <a:custGeom>
              <a:rect b="b" l="l" r="r" t="t"/>
              <a:pathLst>
                <a:path extrusionOk="0" h="15372" w="989">
                  <a:moveTo>
                    <a:pt x="1" y="12"/>
                  </a:moveTo>
                  <a:lnTo>
                    <a:pt x="620" y="1"/>
                  </a:lnTo>
                  <a:lnTo>
                    <a:pt x="989" y="15360"/>
                  </a:lnTo>
                  <a:lnTo>
                    <a:pt x="370" y="1537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3017625" y="3420200"/>
              <a:ext cx="287275" cy="277725"/>
            </a:xfrm>
            <a:custGeom>
              <a:rect b="b" l="l" r="r" t="t"/>
              <a:pathLst>
                <a:path extrusionOk="0" h="11109" w="11491">
                  <a:moveTo>
                    <a:pt x="1" y="10656"/>
                  </a:moveTo>
                  <a:lnTo>
                    <a:pt x="11061" y="0"/>
                  </a:lnTo>
                  <a:lnTo>
                    <a:pt x="11490" y="453"/>
                  </a:lnTo>
                  <a:lnTo>
                    <a:pt x="429" y="1110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23" name="Google Shape;1523;p26"/>
          <p:cNvSpPr/>
          <p:nvPr/>
        </p:nvSpPr>
        <p:spPr>
          <a:xfrm>
            <a:off x="-345057" y="137246"/>
            <a:ext cx="1526707" cy="81369"/>
          </a:xfrm>
          <a:custGeom>
            <a:rect b="b" l="l" r="r" t="t"/>
            <a:pathLst>
              <a:path extrusionOk="0" h="3620" w="67914">
                <a:moveTo>
                  <a:pt x="63663" y="3620"/>
                </a:moveTo>
                <a:cubicBezTo>
                  <a:pt x="62389" y="3620"/>
                  <a:pt x="61747" y="2810"/>
                  <a:pt x="61187" y="2084"/>
                </a:cubicBezTo>
                <a:cubicBezTo>
                  <a:pt x="60615" y="1358"/>
                  <a:pt x="60223" y="905"/>
                  <a:pt x="59425" y="905"/>
                </a:cubicBezTo>
                <a:cubicBezTo>
                  <a:pt x="58627" y="905"/>
                  <a:pt x="58234" y="1358"/>
                  <a:pt x="57663" y="2084"/>
                </a:cubicBezTo>
                <a:cubicBezTo>
                  <a:pt x="57091" y="2810"/>
                  <a:pt x="56460" y="3620"/>
                  <a:pt x="55174" y="3620"/>
                </a:cubicBezTo>
                <a:cubicBezTo>
                  <a:pt x="53900" y="3620"/>
                  <a:pt x="53257" y="2810"/>
                  <a:pt x="52698" y="2084"/>
                </a:cubicBezTo>
                <a:cubicBezTo>
                  <a:pt x="52126" y="1358"/>
                  <a:pt x="51733" y="905"/>
                  <a:pt x="50936" y="905"/>
                </a:cubicBezTo>
                <a:cubicBezTo>
                  <a:pt x="50138" y="905"/>
                  <a:pt x="49745" y="1358"/>
                  <a:pt x="49174" y="2084"/>
                </a:cubicBezTo>
                <a:cubicBezTo>
                  <a:pt x="48602" y="2810"/>
                  <a:pt x="47971" y="3620"/>
                  <a:pt x="46685" y="3620"/>
                </a:cubicBezTo>
                <a:cubicBezTo>
                  <a:pt x="45411" y="3620"/>
                  <a:pt x="44768" y="2810"/>
                  <a:pt x="44209" y="2084"/>
                </a:cubicBezTo>
                <a:cubicBezTo>
                  <a:pt x="43637" y="1358"/>
                  <a:pt x="43244" y="905"/>
                  <a:pt x="42446" y="905"/>
                </a:cubicBezTo>
                <a:cubicBezTo>
                  <a:pt x="41649" y="905"/>
                  <a:pt x="41256" y="1358"/>
                  <a:pt x="40684" y="2084"/>
                </a:cubicBezTo>
                <a:cubicBezTo>
                  <a:pt x="40113" y="2810"/>
                  <a:pt x="39482" y="3620"/>
                  <a:pt x="38196" y="3620"/>
                </a:cubicBezTo>
                <a:cubicBezTo>
                  <a:pt x="36922" y="3620"/>
                  <a:pt x="36279" y="2810"/>
                  <a:pt x="35719" y="2084"/>
                </a:cubicBezTo>
                <a:cubicBezTo>
                  <a:pt x="35148" y="1358"/>
                  <a:pt x="34755" y="905"/>
                  <a:pt x="33957" y="905"/>
                </a:cubicBezTo>
                <a:cubicBezTo>
                  <a:pt x="33160" y="905"/>
                  <a:pt x="32767" y="1358"/>
                  <a:pt x="32195" y="2084"/>
                </a:cubicBezTo>
                <a:cubicBezTo>
                  <a:pt x="31624" y="2810"/>
                  <a:pt x="30993" y="3620"/>
                  <a:pt x="29707" y="3620"/>
                </a:cubicBezTo>
                <a:cubicBezTo>
                  <a:pt x="28433" y="3620"/>
                  <a:pt x="27790" y="2810"/>
                  <a:pt x="27230" y="2084"/>
                </a:cubicBezTo>
                <a:cubicBezTo>
                  <a:pt x="26659" y="1358"/>
                  <a:pt x="26266" y="905"/>
                  <a:pt x="25468" y="905"/>
                </a:cubicBezTo>
                <a:cubicBezTo>
                  <a:pt x="24670" y="905"/>
                  <a:pt x="24278" y="1358"/>
                  <a:pt x="23706" y="2084"/>
                </a:cubicBezTo>
                <a:cubicBezTo>
                  <a:pt x="23135" y="2810"/>
                  <a:pt x="22504" y="3620"/>
                  <a:pt x="21218" y="3620"/>
                </a:cubicBezTo>
                <a:cubicBezTo>
                  <a:pt x="19944" y="3620"/>
                  <a:pt x="19301" y="2810"/>
                  <a:pt x="18741" y="2084"/>
                </a:cubicBezTo>
                <a:cubicBezTo>
                  <a:pt x="18170" y="1358"/>
                  <a:pt x="17777" y="905"/>
                  <a:pt x="16979" y="905"/>
                </a:cubicBezTo>
                <a:cubicBezTo>
                  <a:pt x="16181" y="905"/>
                  <a:pt x="15788" y="1358"/>
                  <a:pt x="15217" y="2084"/>
                </a:cubicBezTo>
                <a:cubicBezTo>
                  <a:pt x="14645" y="2810"/>
                  <a:pt x="14014" y="3620"/>
                  <a:pt x="12728" y="3620"/>
                </a:cubicBezTo>
                <a:cubicBezTo>
                  <a:pt x="11455" y="3620"/>
                  <a:pt x="10812" y="2810"/>
                  <a:pt x="10252" y="2084"/>
                </a:cubicBezTo>
                <a:cubicBezTo>
                  <a:pt x="9680" y="1358"/>
                  <a:pt x="9288" y="905"/>
                  <a:pt x="8490" y="905"/>
                </a:cubicBezTo>
                <a:cubicBezTo>
                  <a:pt x="7692" y="905"/>
                  <a:pt x="7299" y="1358"/>
                  <a:pt x="6728" y="2084"/>
                </a:cubicBezTo>
                <a:cubicBezTo>
                  <a:pt x="6156" y="2810"/>
                  <a:pt x="5525" y="3620"/>
                  <a:pt x="4239" y="3620"/>
                </a:cubicBezTo>
                <a:cubicBezTo>
                  <a:pt x="2965" y="3620"/>
                  <a:pt x="2322" y="2810"/>
                  <a:pt x="1763" y="2084"/>
                </a:cubicBezTo>
                <a:cubicBezTo>
                  <a:pt x="1191" y="1358"/>
                  <a:pt x="798" y="905"/>
                  <a:pt x="1" y="905"/>
                </a:cubicBezTo>
                <a:lnTo>
                  <a:pt x="1" y="0"/>
                </a:lnTo>
                <a:cubicBezTo>
                  <a:pt x="1287" y="0"/>
                  <a:pt x="1918" y="810"/>
                  <a:pt x="2477" y="1536"/>
                </a:cubicBezTo>
                <a:cubicBezTo>
                  <a:pt x="3049" y="2262"/>
                  <a:pt x="3442" y="2715"/>
                  <a:pt x="4239" y="2715"/>
                </a:cubicBezTo>
                <a:cubicBezTo>
                  <a:pt x="5049" y="2715"/>
                  <a:pt x="5442" y="2262"/>
                  <a:pt x="6013" y="1536"/>
                </a:cubicBezTo>
                <a:cubicBezTo>
                  <a:pt x="6573" y="810"/>
                  <a:pt x="7204" y="0"/>
                  <a:pt x="8490" y="0"/>
                </a:cubicBezTo>
                <a:cubicBezTo>
                  <a:pt x="9776" y="0"/>
                  <a:pt x="10407" y="810"/>
                  <a:pt x="10966" y="1536"/>
                </a:cubicBezTo>
                <a:cubicBezTo>
                  <a:pt x="11538" y="2262"/>
                  <a:pt x="11931" y="2715"/>
                  <a:pt x="12728" y="2715"/>
                </a:cubicBezTo>
                <a:cubicBezTo>
                  <a:pt x="13538" y="2715"/>
                  <a:pt x="13931" y="2262"/>
                  <a:pt x="14503" y="1536"/>
                </a:cubicBezTo>
                <a:cubicBezTo>
                  <a:pt x="15062" y="810"/>
                  <a:pt x="15693" y="0"/>
                  <a:pt x="16979" y="0"/>
                </a:cubicBezTo>
                <a:cubicBezTo>
                  <a:pt x="18265" y="0"/>
                  <a:pt x="18896" y="810"/>
                  <a:pt x="19456" y="1536"/>
                </a:cubicBezTo>
                <a:cubicBezTo>
                  <a:pt x="20027" y="2262"/>
                  <a:pt x="20420" y="2715"/>
                  <a:pt x="21218" y="2715"/>
                </a:cubicBezTo>
                <a:cubicBezTo>
                  <a:pt x="22027" y="2715"/>
                  <a:pt x="22420" y="2262"/>
                  <a:pt x="22992" y="1536"/>
                </a:cubicBezTo>
                <a:cubicBezTo>
                  <a:pt x="23551" y="810"/>
                  <a:pt x="24182" y="0"/>
                  <a:pt x="25468" y="0"/>
                </a:cubicBezTo>
                <a:cubicBezTo>
                  <a:pt x="26754" y="0"/>
                  <a:pt x="27385" y="810"/>
                  <a:pt x="27945" y="1536"/>
                </a:cubicBezTo>
                <a:cubicBezTo>
                  <a:pt x="28516" y="2262"/>
                  <a:pt x="28909" y="2715"/>
                  <a:pt x="29707" y="2715"/>
                </a:cubicBezTo>
                <a:cubicBezTo>
                  <a:pt x="30516" y="2715"/>
                  <a:pt x="30909" y="2262"/>
                  <a:pt x="31481" y="1536"/>
                </a:cubicBezTo>
                <a:cubicBezTo>
                  <a:pt x="32040" y="810"/>
                  <a:pt x="32671" y="0"/>
                  <a:pt x="33957" y="0"/>
                </a:cubicBezTo>
                <a:cubicBezTo>
                  <a:pt x="35243" y="0"/>
                  <a:pt x="35874" y="810"/>
                  <a:pt x="36434" y="1536"/>
                </a:cubicBezTo>
                <a:cubicBezTo>
                  <a:pt x="37005" y="2262"/>
                  <a:pt x="37398" y="2715"/>
                  <a:pt x="38196" y="2715"/>
                </a:cubicBezTo>
                <a:cubicBezTo>
                  <a:pt x="39006" y="2715"/>
                  <a:pt x="39398" y="2262"/>
                  <a:pt x="39970" y="1536"/>
                </a:cubicBezTo>
                <a:cubicBezTo>
                  <a:pt x="40530" y="810"/>
                  <a:pt x="41161" y="0"/>
                  <a:pt x="42446" y="0"/>
                </a:cubicBezTo>
                <a:cubicBezTo>
                  <a:pt x="43732" y="0"/>
                  <a:pt x="44363" y="810"/>
                  <a:pt x="44923" y="1536"/>
                </a:cubicBezTo>
                <a:cubicBezTo>
                  <a:pt x="45494" y="2262"/>
                  <a:pt x="45887" y="2715"/>
                  <a:pt x="46685" y="2715"/>
                </a:cubicBezTo>
                <a:cubicBezTo>
                  <a:pt x="47495" y="2715"/>
                  <a:pt x="47888" y="2262"/>
                  <a:pt x="48459" y="1536"/>
                </a:cubicBezTo>
                <a:cubicBezTo>
                  <a:pt x="49019" y="810"/>
                  <a:pt x="49650" y="0"/>
                  <a:pt x="50936" y="0"/>
                </a:cubicBezTo>
                <a:cubicBezTo>
                  <a:pt x="52222" y="0"/>
                  <a:pt x="52853" y="810"/>
                  <a:pt x="53412" y="1536"/>
                </a:cubicBezTo>
                <a:cubicBezTo>
                  <a:pt x="53984" y="2262"/>
                  <a:pt x="54377" y="2715"/>
                  <a:pt x="55174" y="2715"/>
                </a:cubicBezTo>
                <a:cubicBezTo>
                  <a:pt x="55984" y="2715"/>
                  <a:pt x="56377" y="2262"/>
                  <a:pt x="56948" y="1536"/>
                </a:cubicBezTo>
                <a:cubicBezTo>
                  <a:pt x="57508" y="810"/>
                  <a:pt x="58139" y="0"/>
                  <a:pt x="59425" y="0"/>
                </a:cubicBezTo>
                <a:cubicBezTo>
                  <a:pt x="60711" y="0"/>
                  <a:pt x="61342" y="810"/>
                  <a:pt x="61901" y="1536"/>
                </a:cubicBezTo>
                <a:cubicBezTo>
                  <a:pt x="62473" y="2262"/>
                  <a:pt x="62866" y="2715"/>
                  <a:pt x="63663" y="2715"/>
                </a:cubicBezTo>
                <a:cubicBezTo>
                  <a:pt x="64473" y="2715"/>
                  <a:pt x="64866" y="2262"/>
                  <a:pt x="65437" y="1536"/>
                </a:cubicBezTo>
                <a:cubicBezTo>
                  <a:pt x="65997" y="810"/>
                  <a:pt x="66628" y="0"/>
                  <a:pt x="67914" y="0"/>
                </a:cubicBezTo>
                <a:lnTo>
                  <a:pt x="67914" y="905"/>
                </a:lnTo>
                <a:cubicBezTo>
                  <a:pt x="67116" y="905"/>
                  <a:pt x="66723" y="1358"/>
                  <a:pt x="66152" y="2084"/>
                </a:cubicBezTo>
                <a:cubicBezTo>
                  <a:pt x="65580" y="2810"/>
                  <a:pt x="64949" y="3620"/>
                  <a:pt x="63663" y="36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4" name="Google Shape;1524;p26"/>
          <p:cNvSpPr/>
          <p:nvPr/>
        </p:nvSpPr>
        <p:spPr>
          <a:xfrm>
            <a:off x="-538825" y="303176"/>
            <a:ext cx="1526707" cy="81369"/>
          </a:xfrm>
          <a:custGeom>
            <a:rect b="b" l="l" r="r" t="t"/>
            <a:pathLst>
              <a:path extrusionOk="0" h="3620" w="67914">
                <a:moveTo>
                  <a:pt x="63675" y="3620"/>
                </a:moveTo>
                <a:cubicBezTo>
                  <a:pt x="62389" y="3620"/>
                  <a:pt x="61758" y="2810"/>
                  <a:pt x="61199" y="2084"/>
                </a:cubicBezTo>
                <a:cubicBezTo>
                  <a:pt x="60615" y="1357"/>
                  <a:pt x="60234" y="905"/>
                  <a:pt x="59425" y="905"/>
                </a:cubicBezTo>
                <a:cubicBezTo>
                  <a:pt x="58627" y="905"/>
                  <a:pt x="58234" y="1357"/>
                  <a:pt x="57663" y="2084"/>
                </a:cubicBezTo>
                <a:cubicBezTo>
                  <a:pt x="57103" y="2810"/>
                  <a:pt x="56460" y="3620"/>
                  <a:pt x="55186" y="3620"/>
                </a:cubicBezTo>
                <a:cubicBezTo>
                  <a:pt x="53900" y="3620"/>
                  <a:pt x="53269" y="2810"/>
                  <a:pt x="52710" y="2084"/>
                </a:cubicBezTo>
                <a:cubicBezTo>
                  <a:pt x="52126" y="1357"/>
                  <a:pt x="51745" y="905"/>
                  <a:pt x="50936" y="905"/>
                </a:cubicBezTo>
                <a:cubicBezTo>
                  <a:pt x="50138" y="905"/>
                  <a:pt x="49745" y="1357"/>
                  <a:pt x="49173" y="2084"/>
                </a:cubicBezTo>
                <a:cubicBezTo>
                  <a:pt x="48614" y="2810"/>
                  <a:pt x="47971" y="3620"/>
                  <a:pt x="46697" y="3620"/>
                </a:cubicBezTo>
                <a:cubicBezTo>
                  <a:pt x="45411" y="3620"/>
                  <a:pt x="44780" y="2810"/>
                  <a:pt x="44220" y="2084"/>
                </a:cubicBezTo>
                <a:cubicBezTo>
                  <a:pt x="43637" y="1357"/>
                  <a:pt x="43256" y="905"/>
                  <a:pt x="42446" y="905"/>
                </a:cubicBezTo>
                <a:cubicBezTo>
                  <a:pt x="41649" y="905"/>
                  <a:pt x="41256" y="1357"/>
                  <a:pt x="40684" y="2084"/>
                </a:cubicBezTo>
                <a:cubicBezTo>
                  <a:pt x="40125" y="2810"/>
                  <a:pt x="39482" y="3620"/>
                  <a:pt x="38208" y="3620"/>
                </a:cubicBezTo>
                <a:cubicBezTo>
                  <a:pt x="36922" y="3620"/>
                  <a:pt x="36291" y="2810"/>
                  <a:pt x="35731" y="2084"/>
                </a:cubicBezTo>
                <a:cubicBezTo>
                  <a:pt x="35148" y="1357"/>
                  <a:pt x="34767" y="905"/>
                  <a:pt x="33957" y="905"/>
                </a:cubicBezTo>
                <a:cubicBezTo>
                  <a:pt x="33159" y="905"/>
                  <a:pt x="32767" y="1357"/>
                  <a:pt x="32195" y="2084"/>
                </a:cubicBezTo>
                <a:cubicBezTo>
                  <a:pt x="31635" y="2810"/>
                  <a:pt x="30993" y="3620"/>
                  <a:pt x="29719" y="3620"/>
                </a:cubicBezTo>
                <a:cubicBezTo>
                  <a:pt x="28433" y="3620"/>
                  <a:pt x="27802" y="2810"/>
                  <a:pt x="27242" y="2084"/>
                </a:cubicBezTo>
                <a:cubicBezTo>
                  <a:pt x="26659" y="1357"/>
                  <a:pt x="26278" y="905"/>
                  <a:pt x="25468" y="905"/>
                </a:cubicBezTo>
                <a:cubicBezTo>
                  <a:pt x="24670" y="905"/>
                  <a:pt x="24277" y="1357"/>
                  <a:pt x="23706" y="2084"/>
                </a:cubicBezTo>
                <a:cubicBezTo>
                  <a:pt x="23146" y="2810"/>
                  <a:pt x="22503" y="3620"/>
                  <a:pt x="21229" y="3620"/>
                </a:cubicBezTo>
                <a:cubicBezTo>
                  <a:pt x="19944" y="3620"/>
                  <a:pt x="19313" y="2810"/>
                  <a:pt x="18753" y="2084"/>
                </a:cubicBezTo>
                <a:cubicBezTo>
                  <a:pt x="18170" y="1357"/>
                  <a:pt x="17789" y="905"/>
                  <a:pt x="16979" y="905"/>
                </a:cubicBezTo>
                <a:cubicBezTo>
                  <a:pt x="16181" y="905"/>
                  <a:pt x="15788" y="1357"/>
                  <a:pt x="15217" y="2084"/>
                </a:cubicBezTo>
                <a:cubicBezTo>
                  <a:pt x="14657" y="2810"/>
                  <a:pt x="14014" y="3620"/>
                  <a:pt x="12740" y="3620"/>
                </a:cubicBezTo>
                <a:cubicBezTo>
                  <a:pt x="11454" y="3620"/>
                  <a:pt x="10823" y="2810"/>
                  <a:pt x="10264" y="2084"/>
                </a:cubicBezTo>
                <a:cubicBezTo>
                  <a:pt x="9680" y="1357"/>
                  <a:pt x="9299" y="905"/>
                  <a:pt x="8490" y="905"/>
                </a:cubicBezTo>
                <a:cubicBezTo>
                  <a:pt x="7692" y="905"/>
                  <a:pt x="7299" y="1357"/>
                  <a:pt x="6728" y="2084"/>
                </a:cubicBezTo>
                <a:cubicBezTo>
                  <a:pt x="6168" y="2810"/>
                  <a:pt x="5525" y="3620"/>
                  <a:pt x="4251" y="3620"/>
                </a:cubicBezTo>
                <a:cubicBezTo>
                  <a:pt x="2965" y="3620"/>
                  <a:pt x="2334" y="2810"/>
                  <a:pt x="1775" y="2084"/>
                </a:cubicBezTo>
                <a:cubicBezTo>
                  <a:pt x="1191" y="1357"/>
                  <a:pt x="810" y="905"/>
                  <a:pt x="1" y="905"/>
                </a:cubicBezTo>
                <a:lnTo>
                  <a:pt x="1" y="0"/>
                </a:lnTo>
                <a:cubicBezTo>
                  <a:pt x="1286" y="0"/>
                  <a:pt x="1917" y="810"/>
                  <a:pt x="2477" y="1536"/>
                </a:cubicBezTo>
                <a:cubicBezTo>
                  <a:pt x="3060" y="2262"/>
                  <a:pt x="3453" y="2715"/>
                  <a:pt x="4251" y="2715"/>
                </a:cubicBezTo>
                <a:cubicBezTo>
                  <a:pt x="5049" y="2715"/>
                  <a:pt x="5442" y="2262"/>
                  <a:pt x="6013" y="1536"/>
                </a:cubicBezTo>
                <a:cubicBezTo>
                  <a:pt x="6573" y="810"/>
                  <a:pt x="7216" y="0"/>
                  <a:pt x="8490" y="0"/>
                </a:cubicBezTo>
                <a:cubicBezTo>
                  <a:pt x="9776" y="0"/>
                  <a:pt x="10407" y="810"/>
                  <a:pt x="10966" y="1536"/>
                </a:cubicBezTo>
                <a:cubicBezTo>
                  <a:pt x="11550" y="2262"/>
                  <a:pt x="11943" y="2715"/>
                  <a:pt x="12740" y="2715"/>
                </a:cubicBezTo>
                <a:cubicBezTo>
                  <a:pt x="13538" y="2715"/>
                  <a:pt x="13931" y="2262"/>
                  <a:pt x="14502" y="1536"/>
                </a:cubicBezTo>
                <a:cubicBezTo>
                  <a:pt x="15062" y="810"/>
                  <a:pt x="15705" y="0"/>
                  <a:pt x="16979" y="0"/>
                </a:cubicBezTo>
                <a:cubicBezTo>
                  <a:pt x="18265" y="0"/>
                  <a:pt x="18896" y="810"/>
                  <a:pt x="19455" y="1536"/>
                </a:cubicBezTo>
                <a:cubicBezTo>
                  <a:pt x="20039" y="2262"/>
                  <a:pt x="20432" y="2715"/>
                  <a:pt x="21229" y="2715"/>
                </a:cubicBezTo>
                <a:cubicBezTo>
                  <a:pt x="22027" y="2715"/>
                  <a:pt x="22420" y="2262"/>
                  <a:pt x="22992" y="1536"/>
                </a:cubicBezTo>
                <a:cubicBezTo>
                  <a:pt x="23551" y="810"/>
                  <a:pt x="24194" y="0"/>
                  <a:pt x="25468" y="0"/>
                </a:cubicBezTo>
                <a:cubicBezTo>
                  <a:pt x="26754" y="0"/>
                  <a:pt x="27385" y="810"/>
                  <a:pt x="27945" y="1536"/>
                </a:cubicBezTo>
                <a:cubicBezTo>
                  <a:pt x="28528" y="2262"/>
                  <a:pt x="28921" y="2715"/>
                  <a:pt x="29719" y="2715"/>
                </a:cubicBezTo>
                <a:cubicBezTo>
                  <a:pt x="30516" y="2715"/>
                  <a:pt x="30909" y="2262"/>
                  <a:pt x="31481" y="1536"/>
                </a:cubicBezTo>
                <a:cubicBezTo>
                  <a:pt x="32040" y="810"/>
                  <a:pt x="32683" y="0"/>
                  <a:pt x="33957" y="0"/>
                </a:cubicBezTo>
                <a:cubicBezTo>
                  <a:pt x="35243" y="0"/>
                  <a:pt x="35874" y="810"/>
                  <a:pt x="36434" y="1536"/>
                </a:cubicBezTo>
                <a:cubicBezTo>
                  <a:pt x="37017" y="2262"/>
                  <a:pt x="37410" y="2715"/>
                  <a:pt x="38208" y="2715"/>
                </a:cubicBezTo>
                <a:cubicBezTo>
                  <a:pt x="39005" y="2715"/>
                  <a:pt x="39398" y="2262"/>
                  <a:pt x="39970" y="1536"/>
                </a:cubicBezTo>
                <a:cubicBezTo>
                  <a:pt x="40529" y="810"/>
                  <a:pt x="41172" y="0"/>
                  <a:pt x="42446" y="0"/>
                </a:cubicBezTo>
                <a:cubicBezTo>
                  <a:pt x="43732" y="0"/>
                  <a:pt x="44363" y="810"/>
                  <a:pt x="44923" y="1536"/>
                </a:cubicBezTo>
                <a:cubicBezTo>
                  <a:pt x="45506" y="2262"/>
                  <a:pt x="45899" y="2715"/>
                  <a:pt x="46697" y="2715"/>
                </a:cubicBezTo>
                <a:cubicBezTo>
                  <a:pt x="47495" y="2715"/>
                  <a:pt x="47888" y="2262"/>
                  <a:pt x="48459" y="1536"/>
                </a:cubicBezTo>
                <a:cubicBezTo>
                  <a:pt x="49019" y="810"/>
                  <a:pt x="49662" y="0"/>
                  <a:pt x="50936" y="0"/>
                </a:cubicBezTo>
                <a:cubicBezTo>
                  <a:pt x="52221" y="0"/>
                  <a:pt x="52852" y="810"/>
                  <a:pt x="53412" y="1536"/>
                </a:cubicBezTo>
                <a:cubicBezTo>
                  <a:pt x="53995" y="2262"/>
                  <a:pt x="54388" y="2715"/>
                  <a:pt x="55186" y="2715"/>
                </a:cubicBezTo>
                <a:cubicBezTo>
                  <a:pt x="55984" y="2715"/>
                  <a:pt x="56377" y="2262"/>
                  <a:pt x="56948" y="1536"/>
                </a:cubicBezTo>
                <a:cubicBezTo>
                  <a:pt x="57508" y="810"/>
                  <a:pt x="58151" y="0"/>
                  <a:pt x="59425" y="0"/>
                </a:cubicBezTo>
                <a:cubicBezTo>
                  <a:pt x="60711" y="0"/>
                  <a:pt x="61342" y="810"/>
                  <a:pt x="61901" y="1536"/>
                </a:cubicBezTo>
                <a:cubicBezTo>
                  <a:pt x="62485" y="2262"/>
                  <a:pt x="62877" y="2715"/>
                  <a:pt x="63675" y="2715"/>
                </a:cubicBezTo>
                <a:cubicBezTo>
                  <a:pt x="64473" y="2715"/>
                  <a:pt x="64866" y="2262"/>
                  <a:pt x="65437" y="1536"/>
                </a:cubicBezTo>
                <a:cubicBezTo>
                  <a:pt x="65997" y="810"/>
                  <a:pt x="66640" y="0"/>
                  <a:pt x="67914" y="0"/>
                </a:cubicBezTo>
                <a:lnTo>
                  <a:pt x="67914" y="905"/>
                </a:lnTo>
                <a:cubicBezTo>
                  <a:pt x="67116" y="905"/>
                  <a:pt x="66723" y="1357"/>
                  <a:pt x="66152" y="2084"/>
                </a:cubicBezTo>
                <a:cubicBezTo>
                  <a:pt x="65592" y="2810"/>
                  <a:pt x="64949" y="3620"/>
                  <a:pt x="63675" y="36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5" name="Google Shape;1525;p26"/>
          <p:cNvSpPr/>
          <p:nvPr/>
        </p:nvSpPr>
        <p:spPr>
          <a:xfrm>
            <a:off x="3583513" y="4799355"/>
            <a:ext cx="686100" cy="68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6" name="Google Shape;1526;p2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_1">
    <p:spTree>
      <p:nvGrpSpPr>
        <p:cNvPr id="1527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8" name="Google Shape;1528;p27"/>
          <p:cNvGrpSpPr/>
          <p:nvPr/>
        </p:nvGrpSpPr>
        <p:grpSpPr>
          <a:xfrm>
            <a:off x="1" y="10"/>
            <a:ext cx="9126294" cy="5143547"/>
            <a:chOff x="239463" y="826725"/>
            <a:chExt cx="7141075" cy="4061550"/>
          </a:xfrm>
        </p:grpSpPr>
        <p:sp>
          <p:nvSpPr>
            <p:cNvPr id="1529" name="Google Shape;1529;p27"/>
            <p:cNvSpPr/>
            <p:nvPr/>
          </p:nvSpPr>
          <p:spPr>
            <a:xfrm>
              <a:off x="6695913" y="826725"/>
              <a:ext cx="325" cy="4049050"/>
            </a:xfrm>
            <a:custGeom>
              <a:rect b="b" l="l" r="r" t="t"/>
              <a:pathLst>
                <a:path extrusionOk="0" fill="none" h="161962" w="13">
                  <a:moveTo>
                    <a:pt x="1" y="161961"/>
                  </a:moveTo>
                  <a:lnTo>
                    <a:pt x="1" y="69974"/>
                  </a:lnTo>
                  <a:lnTo>
                    <a:pt x="1" y="64521"/>
                  </a:lnTo>
                  <a:cubicBezTo>
                    <a:pt x="1" y="62711"/>
                    <a:pt x="1" y="60913"/>
                    <a:pt x="13" y="59139"/>
                  </a:cubicBezTo>
                  <a:lnTo>
                    <a:pt x="13" y="53853"/>
                  </a:lnTo>
                  <a:cubicBezTo>
                    <a:pt x="13" y="52102"/>
                    <a:pt x="13" y="50376"/>
                    <a:pt x="1" y="48673"/>
                  </a:cubicBezTo>
                  <a:lnTo>
                    <a:pt x="1" y="43637"/>
                  </a:lnTo>
                  <a:lnTo>
                    <a:pt x="1" y="38756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27"/>
            <p:cNvSpPr/>
            <p:nvPr/>
          </p:nvSpPr>
          <p:spPr>
            <a:xfrm>
              <a:off x="7257588" y="839225"/>
              <a:ext cx="25" cy="4049050"/>
            </a:xfrm>
            <a:custGeom>
              <a:rect b="b" l="l" r="r" t="t"/>
              <a:pathLst>
                <a:path extrusionOk="0" fill="none" h="161962" w="1">
                  <a:moveTo>
                    <a:pt x="1" y="161961"/>
                  </a:moveTo>
                  <a:lnTo>
                    <a:pt x="1" y="69974"/>
                  </a:lnTo>
                  <a:lnTo>
                    <a:pt x="1" y="64521"/>
                  </a:lnTo>
                  <a:cubicBezTo>
                    <a:pt x="1" y="62711"/>
                    <a:pt x="1" y="60925"/>
                    <a:pt x="1" y="59139"/>
                  </a:cubicBezTo>
                  <a:lnTo>
                    <a:pt x="1" y="53853"/>
                  </a:lnTo>
                  <a:cubicBezTo>
                    <a:pt x="1" y="52103"/>
                    <a:pt x="1" y="50376"/>
                    <a:pt x="1" y="48674"/>
                  </a:cubicBezTo>
                  <a:lnTo>
                    <a:pt x="1" y="43637"/>
                  </a:lnTo>
                  <a:lnTo>
                    <a:pt x="1" y="38756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27"/>
            <p:cNvSpPr/>
            <p:nvPr/>
          </p:nvSpPr>
          <p:spPr>
            <a:xfrm>
              <a:off x="6415238" y="827025"/>
              <a:ext cx="12525" cy="4048750"/>
            </a:xfrm>
            <a:custGeom>
              <a:rect b="b" l="l" r="r" t="t"/>
              <a:pathLst>
                <a:path extrusionOk="0" fill="none" h="161950" w="501">
                  <a:moveTo>
                    <a:pt x="0" y="161949"/>
                  </a:moveTo>
                  <a:lnTo>
                    <a:pt x="0" y="101025"/>
                  </a:lnTo>
                  <a:lnTo>
                    <a:pt x="0" y="94405"/>
                  </a:lnTo>
                  <a:lnTo>
                    <a:pt x="0" y="87714"/>
                  </a:lnTo>
                  <a:lnTo>
                    <a:pt x="0" y="80975"/>
                  </a:lnTo>
                  <a:cubicBezTo>
                    <a:pt x="0" y="78725"/>
                    <a:pt x="12" y="76474"/>
                    <a:pt x="71" y="74200"/>
                  </a:cubicBezTo>
                  <a:cubicBezTo>
                    <a:pt x="119" y="71926"/>
                    <a:pt x="202" y="69640"/>
                    <a:pt x="274" y="67378"/>
                  </a:cubicBezTo>
                  <a:cubicBezTo>
                    <a:pt x="357" y="65116"/>
                    <a:pt x="429" y="62877"/>
                    <a:pt x="464" y="60687"/>
                  </a:cubicBezTo>
                  <a:cubicBezTo>
                    <a:pt x="488" y="59044"/>
                    <a:pt x="500" y="57413"/>
                    <a:pt x="488" y="55817"/>
                  </a:cubicBezTo>
                  <a:cubicBezTo>
                    <a:pt x="488" y="54210"/>
                    <a:pt x="464" y="52638"/>
                    <a:pt x="429" y="51078"/>
                  </a:cubicBezTo>
                  <a:cubicBezTo>
                    <a:pt x="393" y="49531"/>
                    <a:pt x="345" y="47983"/>
                    <a:pt x="298" y="46471"/>
                  </a:cubicBezTo>
                  <a:cubicBezTo>
                    <a:pt x="250" y="44947"/>
                    <a:pt x="202" y="43447"/>
                    <a:pt x="155" y="41958"/>
                  </a:cubicBezTo>
                  <a:cubicBezTo>
                    <a:pt x="119" y="40458"/>
                    <a:pt x="83" y="38994"/>
                    <a:pt x="60" y="37553"/>
                  </a:cubicBezTo>
                  <a:cubicBezTo>
                    <a:pt x="24" y="36100"/>
                    <a:pt x="12" y="34684"/>
                    <a:pt x="12" y="33291"/>
                  </a:cubicBezTo>
                  <a:cubicBezTo>
                    <a:pt x="0" y="30504"/>
                    <a:pt x="0" y="27837"/>
                    <a:pt x="0" y="25301"/>
                  </a:cubicBez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27"/>
            <p:cNvSpPr/>
            <p:nvPr/>
          </p:nvSpPr>
          <p:spPr>
            <a:xfrm>
              <a:off x="6131863" y="827025"/>
              <a:ext cx="64325" cy="4048750"/>
            </a:xfrm>
            <a:custGeom>
              <a:rect b="b" l="l" r="r" t="t"/>
              <a:pathLst>
                <a:path extrusionOk="0" fill="none" h="161950" w="2573">
                  <a:moveTo>
                    <a:pt x="107" y="161949"/>
                  </a:moveTo>
                  <a:lnTo>
                    <a:pt x="107" y="113836"/>
                  </a:lnTo>
                  <a:lnTo>
                    <a:pt x="107" y="107514"/>
                  </a:lnTo>
                  <a:cubicBezTo>
                    <a:pt x="107" y="105383"/>
                    <a:pt x="107" y="103228"/>
                    <a:pt x="96" y="101085"/>
                  </a:cubicBezTo>
                  <a:cubicBezTo>
                    <a:pt x="84" y="98930"/>
                    <a:pt x="60" y="96786"/>
                    <a:pt x="48" y="94619"/>
                  </a:cubicBezTo>
                  <a:cubicBezTo>
                    <a:pt x="24" y="92464"/>
                    <a:pt x="12" y="90286"/>
                    <a:pt x="0" y="88095"/>
                  </a:cubicBezTo>
                  <a:cubicBezTo>
                    <a:pt x="0" y="85880"/>
                    <a:pt x="72" y="83594"/>
                    <a:pt x="262" y="81225"/>
                  </a:cubicBezTo>
                  <a:cubicBezTo>
                    <a:pt x="524" y="78808"/>
                    <a:pt x="846" y="76343"/>
                    <a:pt x="1203" y="73867"/>
                  </a:cubicBezTo>
                  <a:cubicBezTo>
                    <a:pt x="1548" y="71390"/>
                    <a:pt x="1870" y="68926"/>
                    <a:pt x="2120" y="66533"/>
                  </a:cubicBezTo>
                  <a:cubicBezTo>
                    <a:pt x="2358" y="64128"/>
                    <a:pt x="2501" y="61794"/>
                    <a:pt x="2536" y="59556"/>
                  </a:cubicBezTo>
                  <a:cubicBezTo>
                    <a:pt x="2572" y="57317"/>
                    <a:pt x="2501" y="55174"/>
                    <a:pt x="2358" y="53126"/>
                  </a:cubicBezTo>
                  <a:cubicBezTo>
                    <a:pt x="2215" y="51078"/>
                    <a:pt x="2012" y="49114"/>
                    <a:pt x="1786" y="47197"/>
                  </a:cubicBezTo>
                  <a:cubicBezTo>
                    <a:pt x="1560" y="45280"/>
                    <a:pt x="1322" y="43387"/>
                    <a:pt x="1096" y="41542"/>
                  </a:cubicBezTo>
                  <a:cubicBezTo>
                    <a:pt x="893" y="39672"/>
                    <a:pt x="703" y="37827"/>
                    <a:pt x="536" y="36005"/>
                  </a:cubicBezTo>
                  <a:cubicBezTo>
                    <a:pt x="405" y="34303"/>
                    <a:pt x="298" y="32636"/>
                    <a:pt x="227" y="30981"/>
                  </a:cubicBezTo>
                  <a:cubicBezTo>
                    <a:pt x="155" y="29326"/>
                    <a:pt x="119" y="27718"/>
                    <a:pt x="107" y="26147"/>
                  </a:cubicBezTo>
                  <a:cubicBezTo>
                    <a:pt x="107" y="24587"/>
                    <a:pt x="107" y="23075"/>
                    <a:pt x="107" y="21622"/>
                  </a:cubicBezTo>
                  <a:lnTo>
                    <a:pt x="107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3" name="Google Shape;1533;p27"/>
            <p:cNvSpPr/>
            <p:nvPr/>
          </p:nvSpPr>
          <p:spPr>
            <a:xfrm>
              <a:off x="5846413" y="827025"/>
              <a:ext cx="153300" cy="4048750"/>
            </a:xfrm>
            <a:custGeom>
              <a:rect b="b" l="l" r="r" t="t"/>
              <a:pathLst>
                <a:path extrusionOk="0" fill="none" h="161950" w="6132">
                  <a:moveTo>
                    <a:pt x="298" y="161949"/>
                  </a:moveTo>
                  <a:lnTo>
                    <a:pt x="298" y="119956"/>
                  </a:lnTo>
                  <a:cubicBezTo>
                    <a:pt x="298" y="117956"/>
                    <a:pt x="298" y="115920"/>
                    <a:pt x="298" y="113848"/>
                  </a:cubicBezTo>
                  <a:cubicBezTo>
                    <a:pt x="286" y="111788"/>
                    <a:pt x="274" y="109728"/>
                    <a:pt x="250" y="107669"/>
                  </a:cubicBezTo>
                  <a:cubicBezTo>
                    <a:pt x="226" y="105621"/>
                    <a:pt x="191" y="103573"/>
                    <a:pt x="155" y="101513"/>
                  </a:cubicBezTo>
                  <a:cubicBezTo>
                    <a:pt x="107" y="99465"/>
                    <a:pt x="72" y="97406"/>
                    <a:pt x="36" y="95322"/>
                  </a:cubicBezTo>
                  <a:cubicBezTo>
                    <a:pt x="0" y="93238"/>
                    <a:pt x="48" y="91071"/>
                    <a:pt x="286" y="88750"/>
                  </a:cubicBezTo>
                  <a:cubicBezTo>
                    <a:pt x="548" y="86416"/>
                    <a:pt x="1048" y="83916"/>
                    <a:pt x="1727" y="81296"/>
                  </a:cubicBezTo>
                  <a:cubicBezTo>
                    <a:pt x="2405" y="78677"/>
                    <a:pt x="3167" y="76010"/>
                    <a:pt x="3882" y="73331"/>
                  </a:cubicBezTo>
                  <a:cubicBezTo>
                    <a:pt x="4596" y="70664"/>
                    <a:pt x="5179" y="68033"/>
                    <a:pt x="5572" y="65509"/>
                  </a:cubicBezTo>
                  <a:cubicBezTo>
                    <a:pt x="5965" y="62973"/>
                    <a:pt x="6132" y="60556"/>
                    <a:pt x="6084" y="58270"/>
                  </a:cubicBezTo>
                  <a:cubicBezTo>
                    <a:pt x="6037" y="55984"/>
                    <a:pt x="5787" y="53817"/>
                    <a:pt x="5406" y="51793"/>
                  </a:cubicBezTo>
                  <a:cubicBezTo>
                    <a:pt x="5025" y="49757"/>
                    <a:pt x="4548" y="47840"/>
                    <a:pt x="4048" y="46006"/>
                  </a:cubicBezTo>
                  <a:cubicBezTo>
                    <a:pt x="3524" y="44185"/>
                    <a:pt x="3036" y="42435"/>
                    <a:pt x="2584" y="40720"/>
                  </a:cubicBezTo>
                  <a:cubicBezTo>
                    <a:pt x="2131" y="39017"/>
                    <a:pt x="1739" y="37303"/>
                    <a:pt x="1393" y="35612"/>
                  </a:cubicBezTo>
                  <a:cubicBezTo>
                    <a:pt x="1119" y="34029"/>
                    <a:pt x="893" y="32445"/>
                    <a:pt x="703" y="30885"/>
                  </a:cubicBezTo>
                  <a:cubicBezTo>
                    <a:pt x="560" y="29278"/>
                    <a:pt x="441" y="27695"/>
                    <a:pt x="381" y="26147"/>
                  </a:cubicBezTo>
                  <a:cubicBezTo>
                    <a:pt x="322" y="24587"/>
                    <a:pt x="298" y="23075"/>
                    <a:pt x="298" y="21611"/>
                  </a:cubicBezTo>
                  <a:lnTo>
                    <a:pt x="298" y="17420"/>
                  </a:lnTo>
                  <a:lnTo>
                    <a:pt x="298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4" name="Google Shape;1534;p27"/>
            <p:cNvSpPr/>
            <p:nvPr/>
          </p:nvSpPr>
          <p:spPr>
            <a:xfrm>
              <a:off x="5562438" y="827025"/>
              <a:ext cx="258400" cy="4048750"/>
            </a:xfrm>
            <a:custGeom>
              <a:rect b="b" l="l" r="r" t="t"/>
              <a:pathLst>
                <a:path extrusionOk="0" fill="none" h="161950" w="10336">
                  <a:moveTo>
                    <a:pt x="429" y="161949"/>
                  </a:moveTo>
                  <a:lnTo>
                    <a:pt x="429" y="125826"/>
                  </a:lnTo>
                  <a:cubicBezTo>
                    <a:pt x="429" y="123909"/>
                    <a:pt x="429" y="121956"/>
                    <a:pt x="429" y="119956"/>
                  </a:cubicBezTo>
                  <a:cubicBezTo>
                    <a:pt x="417" y="117968"/>
                    <a:pt x="417" y="115955"/>
                    <a:pt x="382" y="113955"/>
                  </a:cubicBezTo>
                  <a:cubicBezTo>
                    <a:pt x="358" y="111967"/>
                    <a:pt x="322" y="109990"/>
                    <a:pt x="274" y="108014"/>
                  </a:cubicBezTo>
                  <a:cubicBezTo>
                    <a:pt x="227" y="106049"/>
                    <a:pt x="167" y="104073"/>
                    <a:pt x="108" y="102097"/>
                  </a:cubicBezTo>
                  <a:cubicBezTo>
                    <a:pt x="48" y="100120"/>
                    <a:pt x="1" y="98132"/>
                    <a:pt x="1" y="96072"/>
                  </a:cubicBezTo>
                  <a:cubicBezTo>
                    <a:pt x="144" y="93965"/>
                    <a:pt x="465" y="91738"/>
                    <a:pt x="1036" y="89297"/>
                  </a:cubicBezTo>
                  <a:cubicBezTo>
                    <a:pt x="1656" y="86869"/>
                    <a:pt x="2560" y="84225"/>
                    <a:pt x="3656" y="81451"/>
                  </a:cubicBezTo>
                  <a:cubicBezTo>
                    <a:pt x="4204" y="80070"/>
                    <a:pt x="4787" y="78653"/>
                    <a:pt x="5370" y="77236"/>
                  </a:cubicBezTo>
                  <a:cubicBezTo>
                    <a:pt x="5942" y="75820"/>
                    <a:pt x="6513" y="74391"/>
                    <a:pt x="7061" y="72974"/>
                  </a:cubicBezTo>
                  <a:cubicBezTo>
                    <a:pt x="7609" y="71545"/>
                    <a:pt x="8109" y="70140"/>
                    <a:pt x="8537" y="68747"/>
                  </a:cubicBezTo>
                  <a:cubicBezTo>
                    <a:pt x="8954" y="67366"/>
                    <a:pt x="9323" y="66009"/>
                    <a:pt x="9597" y="64675"/>
                  </a:cubicBezTo>
                  <a:cubicBezTo>
                    <a:pt x="10145" y="62032"/>
                    <a:pt x="10335" y="59532"/>
                    <a:pt x="10169" y="57222"/>
                  </a:cubicBezTo>
                  <a:cubicBezTo>
                    <a:pt x="10014" y="54912"/>
                    <a:pt x="9538" y="52769"/>
                    <a:pt x="8835" y="50781"/>
                  </a:cubicBezTo>
                  <a:cubicBezTo>
                    <a:pt x="8133" y="48792"/>
                    <a:pt x="7287" y="46935"/>
                    <a:pt x="6394" y="45185"/>
                  </a:cubicBezTo>
                  <a:cubicBezTo>
                    <a:pt x="5501" y="43423"/>
                    <a:pt x="4644" y="41744"/>
                    <a:pt x="3882" y="40125"/>
                  </a:cubicBezTo>
                  <a:cubicBezTo>
                    <a:pt x="3120" y="38494"/>
                    <a:pt x="2501" y="36886"/>
                    <a:pt x="2001" y="35291"/>
                  </a:cubicBezTo>
                  <a:cubicBezTo>
                    <a:pt x="1572" y="33660"/>
                    <a:pt x="1215" y="32005"/>
                    <a:pt x="953" y="30350"/>
                  </a:cubicBezTo>
                  <a:cubicBezTo>
                    <a:pt x="775" y="28945"/>
                    <a:pt x="644" y="27540"/>
                    <a:pt x="548" y="26147"/>
                  </a:cubicBezTo>
                  <a:cubicBezTo>
                    <a:pt x="477" y="24730"/>
                    <a:pt x="441" y="23349"/>
                    <a:pt x="429" y="22015"/>
                  </a:cubicBezTo>
                  <a:cubicBezTo>
                    <a:pt x="429" y="19348"/>
                    <a:pt x="429" y="16860"/>
                    <a:pt x="429" y="14598"/>
                  </a:cubicBezTo>
                  <a:lnTo>
                    <a:pt x="429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27"/>
            <p:cNvSpPr/>
            <p:nvPr/>
          </p:nvSpPr>
          <p:spPr>
            <a:xfrm>
              <a:off x="5279963" y="827025"/>
              <a:ext cx="338450" cy="4048750"/>
            </a:xfrm>
            <a:custGeom>
              <a:rect b="b" l="l" r="r" t="t"/>
              <a:pathLst>
                <a:path extrusionOk="0" fill="none" h="161950" w="13538">
                  <a:moveTo>
                    <a:pt x="501" y="161949"/>
                  </a:moveTo>
                  <a:lnTo>
                    <a:pt x="501" y="125826"/>
                  </a:lnTo>
                  <a:cubicBezTo>
                    <a:pt x="501" y="123909"/>
                    <a:pt x="501" y="121956"/>
                    <a:pt x="489" y="119968"/>
                  </a:cubicBezTo>
                  <a:cubicBezTo>
                    <a:pt x="477" y="118003"/>
                    <a:pt x="453" y="116027"/>
                    <a:pt x="417" y="114086"/>
                  </a:cubicBezTo>
                  <a:cubicBezTo>
                    <a:pt x="382" y="112134"/>
                    <a:pt x="334" y="110205"/>
                    <a:pt x="274" y="108276"/>
                  </a:cubicBezTo>
                  <a:cubicBezTo>
                    <a:pt x="215" y="106347"/>
                    <a:pt x="143" y="104418"/>
                    <a:pt x="72" y="102490"/>
                  </a:cubicBezTo>
                  <a:cubicBezTo>
                    <a:pt x="1" y="100561"/>
                    <a:pt x="1" y="98560"/>
                    <a:pt x="203" y="96489"/>
                  </a:cubicBezTo>
                  <a:cubicBezTo>
                    <a:pt x="417" y="94405"/>
                    <a:pt x="905" y="92191"/>
                    <a:pt x="1656" y="89774"/>
                  </a:cubicBezTo>
                  <a:cubicBezTo>
                    <a:pt x="2406" y="87357"/>
                    <a:pt x="3489" y="84690"/>
                    <a:pt x="4835" y="81844"/>
                  </a:cubicBezTo>
                  <a:cubicBezTo>
                    <a:pt x="5513" y="80415"/>
                    <a:pt x="6239" y="78951"/>
                    <a:pt x="6990" y="77463"/>
                  </a:cubicBezTo>
                  <a:cubicBezTo>
                    <a:pt x="7740" y="75974"/>
                    <a:pt x="8490" y="74462"/>
                    <a:pt x="9216" y="72950"/>
                  </a:cubicBezTo>
                  <a:cubicBezTo>
                    <a:pt x="9954" y="71438"/>
                    <a:pt x="10621" y="69950"/>
                    <a:pt x="11192" y="68485"/>
                  </a:cubicBezTo>
                  <a:cubicBezTo>
                    <a:pt x="11776" y="67021"/>
                    <a:pt x="12264" y="65580"/>
                    <a:pt x="12621" y="64199"/>
                  </a:cubicBezTo>
                  <a:cubicBezTo>
                    <a:pt x="13336" y="61437"/>
                    <a:pt x="13538" y="58901"/>
                    <a:pt x="13205" y="56615"/>
                  </a:cubicBezTo>
                  <a:cubicBezTo>
                    <a:pt x="12871" y="54329"/>
                    <a:pt x="12109" y="52269"/>
                    <a:pt x="11085" y="50364"/>
                  </a:cubicBezTo>
                  <a:cubicBezTo>
                    <a:pt x="10049" y="48471"/>
                    <a:pt x="8871" y="46709"/>
                    <a:pt x="7656" y="45030"/>
                  </a:cubicBezTo>
                  <a:cubicBezTo>
                    <a:pt x="6442" y="43351"/>
                    <a:pt x="5299" y="41732"/>
                    <a:pt x="4299" y="40137"/>
                  </a:cubicBezTo>
                  <a:cubicBezTo>
                    <a:pt x="3299" y="38553"/>
                    <a:pt x="2501" y="36970"/>
                    <a:pt x="1870" y="35386"/>
                  </a:cubicBezTo>
                  <a:cubicBezTo>
                    <a:pt x="1406" y="33743"/>
                    <a:pt x="1072" y="32088"/>
                    <a:pt x="834" y="30421"/>
                  </a:cubicBezTo>
                  <a:cubicBezTo>
                    <a:pt x="644" y="28254"/>
                    <a:pt x="536" y="26123"/>
                    <a:pt x="501" y="24051"/>
                  </a:cubicBezTo>
                  <a:cubicBezTo>
                    <a:pt x="501" y="22242"/>
                    <a:pt x="501" y="20503"/>
                    <a:pt x="501" y="18860"/>
                  </a:cubicBezTo>
                  <a:lnTo>
                    <a:pt x="50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6" name="Google Shape;1536;p27"/>
            <p:cNvSpPr/>
            <p:nvPr/>
          </p:nvSpPr>
          <p:spPr>
            <a:xfrm>
              <a:off x="4999563" y="827025"/>
              <a:ext cx="325375" cy="4048750"/>
            </a:xfrm>
            <a:custGeom>
              <a:rect b="b" l="l" r="r" t="t"/>
              <a:pathLst>
                <a:path extrusionOk="0" fill="none" h="161950" w="13015">
                  <a:moveTo>
                    <a:pt x="489" y="161949"/>
                  </a:moveTo>
                  <a:lnTo>
                    <a:pt x="489" y="125826"/>
                  </a:lnTo>
                  <a:cubicBezTo>
                    <a:pt x="489" y="123909"/>
                    <a:pt x="489" y="121956"/>
                    <a:pt x="477" y="119968"/>
                  </a:cubicBezTo>
                  <a:cubicBezTo>
                    <a:pt x="465" y="118003"/>
                    <a:pt x="441" y="116039"/>
                    <a:pt x="406" y="114098"/>
                  </a:cubicBezTo>
                  <a:cubicBezTo>
                    <a:pt x="370" y="112145"/>
                    <a:pt x="322" y="110217"/>
                    <a:pt x="251" y="108288"/>
                  </a:cubicBezTo>
                  <a:cubicBezTo>
                    <a:pt x="191" y="106359"/>
                    <a:pt x="132" y="104442"/>
                    <a:pt x="60" y="102501"/>
                  </a:cubicBezTo>
                  <a:cubicBezTo>
                    <a:pt x="1" y="100549"/>
                    <a:pt x="25" y="98560"/>
                    <a:pt x="239" y="96501"/>
                  </a:cubicBezTo>
                  <a:cubicBezTo>
                    <a:pt x="453" y="94441"/>
                    <a:pt x="894" y="92274"/>
                    <a:pt x="1596" y="89964"/>
                  </a:cubicBezTo>
                  <a:cubicBezTo>
                    <a:pt x="2299" y="87642"/>
                    <a:pt x="3263" y="85095"/>
                    <a:pt x="4501" y="82320"/>
                  </a:cubicBezTo>
                  <a:cubicBezTo>
                    <a:pt x="5121" y="80939"/>
                    <a:pt x="5823" y="79487"/>
                    <a:pt x="6573" y="78010"/>
                  </a:cubicBezTo>
                  <a:cubicBezTo>
                    <a:pt x="7323" y="76522"/>
                    <a:pt x="8109" y="74998"/>
                    <a:pt x="8919" y="73450"/>
                  </a:cubicBezTo>
                  <a:cubicBezTo>
                    <a:pt x="9645" y="71938"/>
                    <a:pt x="10324" y="70426"/>
                    <a:pt x="10919" y="68950"/>
                  </a:cubicBezTo>
                  <a:cubicBezTo>
                    <a:pt x="11514" y="67461"/>
                    <a:pt x="12002" y="66021"/>
                    <a:pt x="12336" y="64628"/>
                  </a:cubicBezTo>
                  <a:cubicBezTo>
                    <a:pt x="13014" y="61854"/>
                    <a:pt x="12991" y="59377"/>
                    <a:pt x="12360" y="57174"/>
                  </a:cubicBezTo>
                  <a:cubicBezTo>
                    <a:pt x="11717" y="54984"/>
                    <a:pt x="10657" y="53007"/>
                    <a:pt x="9383" y="51186"/>
                  </a:cubicBezTo>
                  <a:cubicBezTo>
                    <a:pt x="8109" y="49364"/>
                    <a:pt x="6776" y="47638"/>
                    <a:pt x="5525" y="45959"/>
                  </a:cubicBezTo>
                  <a:cubicBezTo>
                    <a:pt x="4275" y="44280"/>
                    <a:pt x="3204" y="42613"/>
                    <a:pt x="2346" y="40934"/>
                  </a:cubicBezTo>
                  <a:cubicBezTo>
                    <a:pt x="1489" y="39267"/>
                    <a:pt x="906" y="37577"/>
                    <a:pt x="596" y="35838"/>
                  </a:cubicBezTo>
                  <a:cubicBezTo>
                    <a:pt x="299" y="34088"/>
                    <a:pt x="239" y="32302"/>
                    <a:pt x="251" y="30528"/>
                  </a:cubicBezTo>
                  <a:cubicBezTo>
                    <a:pt x="310" y="28266"/>
                    <a:pt x="370" y="26099"/>
                    <a:pt x="406" y="24027"/>
                  </a:cubicBezTo>
                  <a:cubicBezTo>
                    <a:pt x="441" y="21968"/>
                    <a:pt x="453" y="20003"/>
                    <a:pt x="465" y="18146"/>
                  </a:cubicBezTo>
                  <a:cubicBezTo>
                    <a:pt x="477" y="14443"/>
                    <a:pt x="477" y="11193"/>
                    <a:pt x="477" y="8502"/>
                  </a:cubicBezTo>
                  <a:lnTo>
                    <a:pt x="477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7" name="Google Shape;1537;p27"/>
            <p:cNvSpPr/>
            <p:nvPr/>
          </p:nvSpPr>
          <p:spPr>
            <a:xfrm>
              <a:off x="4665613" y="826725"/>
              <a:ext cx="207175" cy="4049050"/>
            </a:xfrm>
            <a:custGeom>
              <a:rect b="b" l="l" r="r" t="t"/>
              <a:pathLst>
                <a:path extrusionOk="0" fill="none" h="161962" w="8287">
                  <a:moveTo>
                    <a:pt x="2619" y="161961"/>
                  </a:moveTo>
                  <a:lnTo>
                    <a:pt x="2619" y="125838"/>
                  </a:lnTo>
                  <a:cubicBezTo>
                    <a:pt x="2619" y="123921"/>
                    <a:pt x="2619" y="121968"/>
                    <a:pt x="2608" y="119980"/>
                  </a:cubicBezTo>
                  <a:cubicBezTo>
                    <a:pt x="2608" y="117980"/>
                    <a:pt x="2596" y="115979"/>
                    <a:pt x="2572" y="113991"/>
                  </a:cubicBezTo>
                  <a:cubicBezTo>
                    <a:pt x="2548" y="112003"/>
                    <a:pt x="2500" y="110026"/>
                    <a:pt x="2453" y="108062"/>
                  </a:cubicBezTo>
                  <a:cubicBezTo>
                    <a:pt x="2405" y="106085"/>
                    <a:pt x="2358" y="104121"/>
                    <a:pt x="2298" y="102144"/>
                  </a:cubicBezTo>
                  <a:cubicBezTo>
                    <a:pt x="2238" y="100168"/>
                    <a:pt x="2215" y="98144"/>
                    <a:pt x="2334" y="96084"/>
                  </a:cubicBezTo>
                  <a:cubicBezTo>
                    <a:pt x="2453" y="94024"/>
                    <a:pt x="2727" y="91893"/>
                    <a:pt x="3179" y="89667"/>
                  </a:cubicBezTo>
                  <a:cubicBezTo>
                    <a:pt x="3632" y="87440"/>
                    <a:pt x="4274" y="85095"/>
                    <a:pt x="5048" y="82618"/>
                  </a:cubicBezTo>
                  <a:cubicBezTo>
                    <a:pt x="5846" y="80118"/>
                    <a:pt x="6644" y="77463"/>
                    <a:pt x="7346" y="74736"/>
                  </a:cubicBezTo>
                  <a:cubicBezTo>
                    <a:pt x="7942" y="72057"/>
                    <a:pt x="8287" y="69414"/>
                    <a:pt x="8180" y="66950"/>
                  </a:cubicBezTo>
                  <a:cubicBezTo>
                    <a:pt x="8084" y="64485"/>
                    <a:pt x="7549" y="62211"/>
                    <a:pt x="6715" y="60103"/>
                  </a:cubicBezTo>
                  <a:cubicBezTo>
                    <a:pt x="5870" y="57984"/>
                    <a:pt x="4870" y="55984"/>
                    <a:pt x="3893" y="54031"/>
                  </a:cubicBezTo>
                  <a:cubicBezTo>
                    <a:pt x="2905" y="52079"/>
                    <a:pt x="2048" y="50126"/>
                    <a:pt x="1393" y="48185"/>
                  </a:cubicBezTo>
                  <a:cubicBezTo>
                    <a:pt x="738" y="46233"/>
                    <a:pt x="322" y="44268"/>
                    <a:pt x="167" y="42292"/>
                  </a:cubicBezTo>
                  <a:cubicBezTo>
                    <a:pt x="0" y="40327"/>
                    <a:pt x="95" y="38327"/>
                    <a:pt x="310" y="36374"/>
                  </a:cubicBezTo>
                  <a:cubicBezTo>
                    <a:pt x="572" y="34410"/>
                    <a:pt x="857" y="32517"/>
                    <a:pt x="1119" y="30671"/>
                  </a:cubicBezTo>
                  <a:cubicBezTo>
                    <a:pt x="1465" y="28373"/>
                    <a:pt x="1750" y="26171"/>
                    <a:pt x="1965" y="24075"/>
                  </a:cubicBezTo>
                  <a:cubicBezTo>
                    <a:pt x="2191" y="21980"/>
                    <a:pt x="2346" y="20003"/>
                    <a:pt x="2417" y="18158"/>
                  </a:cubicBezTo>
                  <a:cubicBezTo>
                    <a:pt x="2584" y="14443"/>
                    <a:pt x="2619" y="11205"/>
                    <a:pt x="2619" y="8514"/>
                  </a:cubicBezTo>
                  <a:lnTo>
                    <a:pt x="2619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27"/>
            <p:cNvSpPr/>
            <p:nvPr/>
          </p:nvSpPr>
          <p:spPr>
            <a:xfrm>
              <a:off x="4295913" y="826725"/>
              <a:ext cx="164625" cy="4049050"/>
            </a:xfrm>
            <a:custGeom>
              <a:rect b="b" l="l" r="r" t="t"/>
              <a:pathLst>
                <a:path extrusionOk="0" fill="none" h="161962" w="6585">
                  <a:moveTo>
                    <a:pt x="6168" y="161961"/>
                  </a:moveTo>
                  <a:lnTo>
                    <a:pt x="6168" y="125838"/>
                  </a:lnTo>
                  <a:lnTo>
                    <a:pt x="6168" y="119968"/>
                  </a:lnTo>
                  <a:cubicBezTo>
                    <a:pt x="6168" y="117968"/>
                    <a:pt x="6168" y="115932"/>
                    <a:pt x="6168" y="113860"/>
                  </a:cubicBezTo>
                  <a:cubicBezTo>
                    <a:pt x="6156" y="111824"/>
                    <a:pt x="6144" y="109764"/>
                    <a:pt x="6108" y="107716"/>
                  </a:cubicBezTo>
                  <a:cubicBezTo>
                    <a:pt x="6085" y="105669"/>
                    <a:pt x="6049" y="103633"/>
                    <a:pt x="6013" y="101585"/>
                  </a:cubicBezTo>
                  <a:cubicBezTo>
                    <a:pt x="5977" y="99537"/>
                    <a:pt x="5942" y="97477"/>
                    <a:pt x="5930" y="95382"/>
                  </a:cubicBezTo>
                  <a:cubicBezTo>
                    <a:pt x="5930" y="93286"/>
                    <a:pt x="6013" y="91143"/>
                    <a:pt x="6156" y="88976"/>
                  </a:cubicBezTo>
                  <a:cubicBezTo>
                    <a:pt x="6347" y="86785"/>
                    <a:pt x="6525" y="84535"/>
                    <a:pt x="6561" y="82261"/>
                  </a:cubicBezTo>
                  <a:cubicBezTo>
                    <a:pt x="6585" y="79987"/>
                    <a:pt x="6454" y="77713"/>
                    <a:pt x="6120" y="75462"/>
                  </a:cubicBezTo>
                  <a:cubicBezTo>
                    <a:pt x="5799" y="73200"/>
                    <a:pt x="5287" y="70974"/>
                    <a:pt x="4632" y="68783"/>
                  </a:cubicBezTo>
                  <a:cubicBezTo>
                    <a:pt x="3989" y="66580"/>
                    <a:pt x="3251" y="64413"/>
                    <a:pt x="2548" y="62247"/>
                  </a:cubicBezTo>
                  <a:cubicBezTo>
                    <a:pt x="1846" y="60080"/>
                    <a:pt x="1239" y="57913"/>
                    <a:pt x="798" y="55746"/>
                  </a:cubicBezTo>
                  <a:cubicBezTo>
                    <a:pt x="346" y="53579"/>
                    <a:pt x="96" y="51424"/>
                    <a:pt x="48" y="49281"/>
                  </a:cubicBezTo>
                  <a:cubicBezTo>
                    <a:pt x="1" y="47149"/>
                    <a:pt x="120" y="45054"/>
                    <a:pt x="382" y="42982"/>
                  </a:cubicBezTo>
                  <a:cubicBezTo>
                    <a:pt x="667" y="40934"/>
                    <a:pt x="1048" y="38898"/>
                    <a:pt x="1489" y="36910"/>
                  </a:cubicBezTo>
                  <a:cubicBezTo>
                    <a:pt x="1894" y="35088"/>
                    <a:pt x="2310" y="33303"/>
                    <a:pt x="2727" y="31564"/>
                  </a:cubicBezTo>
                  <a:cubicBezTo>
                    <a:pt x="3132" y="29826"/>
                    <a:pt x="3525" y="28135"/>
                    <a:pt x="3894" y="26504"/>
                  </a:cubicBezTo>
                  <a:cubicBezTo>
                    <a:pt x="4632" y="23242"/>
                    <a:pt x="5204" y="20218"/>
                    <a:pt x="5561" y="17491"/>
                  </a:cubicBezTo>
                  <a:cubicBezTo>
                    <a:pt x="5906" y="14765"/>
                    <a:pt x="6073" y="12324"/>
                    <a:pt x="6120" y="10181"/>
                  </a:cubicBezTo>
                  <a:cubicBezTo>
                    <a:pt x="6168" y="8049"/>
                    <a:pt x="6168" y="6216"/>
                    <a:pt x="6168" y="4704"/>
                  </a:cubicBezTo>
                  <a:lnTo>
                    <a:pt x="6168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27"/>
            <p:cNvSpPr/>
            <p:nvPr/>
          </p:nvSpPr>
          <p:spPr>
            <a:xfrm>
              <a:off x="3961063" y="826725"/>
              <a:ext cx="208375" cy="4049050"/>
            </a:xfrm>
            <a:custGeom>
              <a:rect b="b" l="l" r="r" t="t"/>
              <a:pathLst>
                <a:path extrusionOk="0" fill="none" h="161962" w="8335">
                  <a:moveTo>
                    <a:pt x="8334" y="161961"/>
                  </a:moveTo>
                  <a:lnTo>
                    <a:pt x="8334" y="113848"/>
                  </a:lnTo>
                  <a:cubicBezTo>
                    <a:pt x="8334" y="111776"/>
                    <a:pt x="8334" y="109669"/>
                    <a:pt x="8334" y="107538"/>
                  </a:cubicBezTo>
                  <a:cubicBezTo>
                    <a:pt x="8334" y="105407"/>
                    <a:pt x="8322" y="103264"/>
                    <a:pt x="8311" y="101120"/>
                  </a:cubicBezTo>
                  <a:cubicBezTo>
                    <a:pt x="8299" y="98989"/>
                    <a:pt x="8275" y="96834"/>
                    <a:pt x="8263" y="94679"/>
                  </a:cubicBezTo>
                  <a:cubicBezTo>
                    <a:pt x="8239" y="92524"/>
                    <a:pt x="8227" y="90357"/>
                    <a:pt x="8120" y="88155"/>
                  </a:cubicBezTo>
                  <a:cubicBezTo>
                    <a:pt x="8013" y="85952"/>
                    <a:pt x="7739" y="83761"/>
                    <a:pt x="7334" y="81582"/>
                  </a:cubicBezTo>
                  <a:cubicBezTo>
                    <a:pt x="6918" y="79415"/>
                    <a:pt x="6382" y="77248"/>
                    <a:pt x="5751" y="75105"/>
                  </a:cubicBezTo>
                  <a:cubicBezTo>
                    <a:pt x="5120" y="72962"/>
                    <a:pt x="4417" y="70831"/>
                    <a:pt x="3715" y="68700"/>
                  </a:cubicBezTo>
                  <a:cubicBezTo>
                    <a:pt x="3012" y="66569"/>
                    <a:pt x="2346" y="64437"/>
                    <a:pt x="1762" y="62318"/>
                  </a:cubicBezTo>
                  <a:cubicBezTo>
                    <a:pt x="1179" y="60199"/>
                    <a:pt x="726" y="58079"/>
                    <a:pt x="429" y="55984"/>
                  </a:cubicBezTo>
                  <a:cubicBezTo>
                    <a:pt x="131" y="53888"/>
                    <a:pt x="0" y="51817"/>
                    <a:pt x="48" y="49733"/>
                  </a:cubicBezTo>
                  <a:cubicBezTo>
                    <a:pt x="95" y="47661"/>
                    <a:pt x="321" y="45590"/>
                    <a:pt x="667" y="43518"/>
                  </a:cubicBezTo>
                  <a:cubicBezTo>
                    <a:pt x="1024" y="41458"/>
                    <a:pt x="1476" y="39410"/>
                    <a:pt x="2012" y="37410"/>
                  </a:cubicBezTo>
                  <a:cubicBezTo>
                    <a:pt x="2500" y="35565"/>
                    <a:pt x="3000" y="33755"/>
                    <a:pt x="3500" y="31993"/>
                  </a:cubicBezTo>
                  <a:cubicBezTo>
                    <a:pt x="4001" y="30231"/>
                    <a:pt x="4501" y="28504"/>
                    <a:pt x="4965" y="26849"/>
                  </a:cubicBezTo>
                  <a:cubicBezTo>
                    <a:pt x="5906" y="23528"/>
                    <a:pt x="6679" y="20444"/>
                    <a:pt x="7227" y="17646"/>
                  </a:cubicBezTo>
                  <a:cubicBezTo>
                    <a:pt x="7775" y="14860"/>
                    <a:pt x="8072" y="12371"/>
                    <a:pt x="8192" y="10204"/>
                  </a:cubicBezTo>
                  <a:cubicBezTo>
                    <a:pt x="8322" y="8049"/>
                    <a:pt x="8334" y="6216"/>
                    <a:pt x="8334" y="4704"/>
                  </a:cubicBezTo>
                  <a:lnTo>
                    <a:pt x="8334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27"/>
            <p:cNvSpPr/>
            <p:nvPr/>
          </p:nvSpPr>
          <p:spPr>
            <a:xfrm>
              <a:off x="3681838" y="827025"/>
              <a:ext cx="206900" cy="4048750"/>
            </a:xfrm>
            <a:custGeom>
              <a:rect b="b" l="l" r="r" t="t"/>
              <a:pathLst>
                <a:path extrusionOk="0" fill="none" h="161950" w="8276">
                  <a:moveTo>
                    <a:pt x="8276" y="161949"/>
                  </a:moveTo>
                  <a:lnTo>
                    <a:pt x="8276" y="101025"/>
                  </a:lnTo>
                  <a:lnTo>
                    <a:pt x="8276" y="94405"/>
                  </a:lnTo>
                  <a:cubicBezTo>
                    <a:pt x="8276" y="92191"/>
                    <a:pt x="8252" y="89952"/>
                    <a:pt x="8061" y="87726"/>
                  </a:cubicBezTo>
                  <a:cubicBezTo>
                    <a:pt x="7883" y="85499"/>
                    <a:pt x="7526" y="83309"/>
                    <a:pt x="7038" y="81154"/>
                  </a:cubicBezTo>
                  <a:cubicBezTo>
                    <a:pt x="6549" y="79010"/>
                    <a:pt x="5954" y="76879"/>
                    <a:pt x="5311" y="74772"/>
                  </a:cubicBezTo>
                  <a:cubicBezTo>
                    <a:pt x="4668" y="72664"/>
                    <a:pt x="3990" y="70581"/>
                    <a:pt x="3335" y="68509"/>
                  </a:cubicBezTo>
                  <a:cubicBezTo>
                    <a:pt x="2680" y="66426"/>
                    <a:pt x="2085" y="64366"/>
                    <a:pt x="1549" y="62306"/>
                  </a:cubicBezTo>
                  <a:cubicBezTo>
                    <a:pt x="1061" y="60365"/>
                    <a:pt x="668" y="58436"/>
                    <a:pt x="394" y="56508"/>
                  </a:cubicBezTo>
                  <a:cubicBezTo>
                    <a:pt x="156" y="54698"/>
                    <a:pt x="13" y="52876"/>
                    <a:pt x="13" y="51067"/>
                  </a:cubicBezTo>
                  <a:cubicBezTo>
                    <a:pt x="1" y="49245"/>
                    <a:pt x="120" y="47423"/>
                    <a:pt x="358" y="45602"/>
                  </a:cubicBezTo>
                  <a:cubicBezTo>
                    <a:pt x="584" y="43768"/>
                    <a:pt x="906" y="41958"/>
                    <a:pt x="1275" y="40172"/>
                  </a:cubicBezTo>
                  <a:cubicBezTo>
                    <a:pt x="1656" y="38386"/>
                    <a:pt x="2085" y="36612"/>
                    <a:pt x="2549" y="34886"/>
                  </a:cubicBezTo>
                  <a:cubicBezTo>
                    <a:pt x="3489" y="31409"/>
                    <a:pt x="4442" y="28088"/>
                    <a:pt x="5287" y="24980"/>
                  </a:cubicBezTo>
                  <a:cubicBezTo>
                    <a:pt x="6145" y="21872"/>
                    <a:pt x="6835" y="18991"/>
                    <a:pt x="7323" y="16384"/>
                  </a:cubicBezTo>
                  <a:cubicBezTo>
                    <a:pt x="7811" y="13776"/>
                    <a:pt x="8073" y="11455"/>
                    <a:pt x="8169" y="9430"/>
                  </a:cubicBezTo>
                  <a:cubicBezTo>
                    <a:pt x="8264" y="7430"/>
                    <a:pt x="8276" y="5728"/>
                    <a:pt x="8276" y="4335"/>
                  </a:cubicBezTo>
                  <a:lnTo>
                    <a:pt x="8276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27"/>
            <p:cNvSpPr/>
            <p:nvPr/>
          </p:nvSpPr>
          <p:spPr>
            <a:xfrm>
              <a:off x="3441338" y="826725"/>
              <a:ext cx="180400" cy="4049050"/>
            </a:xfrm>
            <a:custGeom>
              <a:rect b="b" l="l" r="r" t="t"/>
              <a:pathLst>
                <a:path extrusionOk="0" fill="none" h="161962" w="7216">
                  <a:moveTo>
                    <a:pt x="6668" y="161961"/>
                  </a:moveTo>
                  <a:lnTo>
                    <a:pt x="6668" y="119968"/>
                  </a:lnTo>
                  <a:lnTo>
                    <a:pt x="6668" y="113848"/>
                  </a:lnTo>
                  <a:cubicBezTo>
                    <a:pt x="6668" y="111776"/>
                    <a:pt x="6668" y="109657"/>
                    <a:pt x="6692" y="107490"/>
                  </a:cubicBezTo>
                  <a:cubicBezTo>
                    <a:pt x="6728" y="105323"/>
                    <a:pt x="6787" y="103109"/>
                    <a:pt x="6871" y="100858"/>
                  </a:cubicBezTo>
                  <a:cubicBezTo>
                    <a:pt x="6966" y="98596"/>
                    <a:pt x="7049" y="96334"/>
                    <a:pt x="7133" y="94048"/>
                  </a:cubicBezTo>
                  <a:cubicBezTo>
                    <a:pt x="7204" y="91786"/>
                    <a:pt x="7216" y="89500"/>
                    <a:pt x="7144" y="87262"/>
                  </a:cubicBezTo>
                  <a:cubicBezTo>
                    <a:pt x="6978" y="85047"/>
                    <a:pt x="6668" y="82868"/>
                    <a:pt x="6228" y="80749"/>
                  </a:cubicBezTo>
                  <a:cubicBezTo>
                    <a:pt x="5775" y="78630"/>
                    <a:pt x="5228" y="76534"/>
                    <a:pt x="4632" y="74474"/>
                  </a:cubicBezTo>
                  <a:cubicBezTo>
                    <a:pt x="4037" y="72414"/>
                    <a:pt x="3430" y="70355"/>
                    <a:pt x="2822" y="68307"/>
                  </a:cubicBezTo>
                  <a:cubicBezTo>
                    <a:pt x="2251" y="66259"/>
                    <a:pt x="1727" y="64211"/>
                    <a:pt x="1251" y="62163"/>
                  </a:cubicBezTo>
                  <a:cubicBezTo>
                    <a:pt x="858" y="60223"/>
                    <a:pt x="536" y="58282"/>
                    <a:pt x="322" y="56329"/>
                  </a:cubicBezTo>
                  <a:cubicBezTo>
                    <a:pt x="96" y="54388"/>
                    <a:pt x="1" y="52436"/>
                    <a:pt x="13" y="50495"/>
                  </a:cubicBezTo>
                  <a:cubicBezTo>
                    <a:pt x="13" y="48542"/>
                    <a:pt x="132" y="46614"/>
                    <a:pt x="346" y="44685"/>
                  </a:cubicBezTo>
                  <a:cubicBezTo>
                    <a:pt x="584" y="42601"/>
                    <a:pt x="906" y="40542"/>
                    <a:pt x="1298" y="38506"/>
                  </a:cubicBezTo>
                  <a:cubicBezTo>
                    <a:pt x="1691" y="36470"/>
                    <a:pt x="2120" y="34469"/>
                    <a:pt x="2572" y="32517"/>
                  </a:cubicBezTo>
                  <a:cubicBezTo>
                    <a:pt x="3037" y="30564"/>
                    <a:pt x="3489" y="28671"/>
                    <a:pt x="3918" y="26837"/>
                  </a:cubicBezTo>
                  <a:cubicBezTo>
                    <a:pt x="4358" y="24992"/>
                    <a:pt x="4763" y="23230"/>
                    <a:pt x="5108" y="21539"/>
                  </a:cubicBezTo>
                  <a:cubicBezTo>
                    <a:pt x="5787" y="18170"/>
                    <a:pt x="6251" y="15122"/>
                    <a:pt x="6454" y="12467"/>
                  </a:cubicBezTo>
                  <a:cubicBezTo>
                    <a:pt x="6656" y="9812"/>
                    <a:pt x="6668" y="7561"/>
                    <a:pt x="6668" y="5728"/>
                  </a:cubicBezTo>
                  <a:lnTo>
                    <a:pt x="6668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27"/>
            <p:cNvSpPr/>
            <p:nvPr/>
          </p:nvSpPr>
          <p:spPr>
            <a:xfrm>
              <a:off x="3219888" y="827025"/>
              <a:ext cx="177125" cy="4048750"/>
            </a:xfrm>
            <a:custGeom>
              <a:rect b="b" l="l" r="r" t="t"/>
              <a:pathLst>
                <a:path extrusionOk="0" fill="none" h="161950" w="7085">
                  <a:moveTo>
                    <a:pt x="4299" y="161949"/>
                  </a:moveTo>
                  <a:lnTo>
                    <a:pt x="4299" y="125826"/>
                  </a:lnTo>
                  <a:cubicBezTo>
                    <a:pt x="4299" y="123909"/>
                    <a:pt x="4299" y="121956"/>
                    <a:pt x="4322" y="119932"/>
                  </a:cubicBezTo>
                  <a:cubicBezTo>
                    <a:pt x="4346" y="117908"/>
                    <a:pt x="4441" y="115789"/>
                    <a:pt x="4620" y="113574"/>
                  </a:cubicBezTo>
                  <a:cubicBezTo>
                    <a:pt x="4811" y="111360"/>
                    <a:pt x="5061" y="109062"/>
                    <a:pt x="5358" y="106716"/>
                  </a:cubicBezTo>
                  <a:cubicBezTo>
                    <a:pt x="5656" y="104371"/>
                    <a:pt x="5954" y="102001"/>
                    <a:pt x="6227" y="99632"/>
                  </a:cubicBezTo>
                  <a:cubicBezTo>
                    <a:pt x="6513" y="97263"/>
                    <a:pt x="6739" y="94893"/>
                    <a:pt x="6894" y="92572"/>
                  </a:cubicBezTo>
                  <a:cubicBezTo>
                    <a:pt x="7037" y="90250"/>
                    <a:pt x="7085" y="87964"/>
                    <a:pt x="7001" y="85737"/>
                  </a:cubicBezTo>
                  <a:cubicBezTo>
                    <a:pt x="6858" y="83547"/>
                    <a:pt x="6573" y="81415"/>
                    <a:pt x="6132" y="79356"/>
                  </a:cubicBezTo>
                  <a:cubicBezTo>
                    <a:pt x="5692" y="77296"/>
                    <a:pt x="5144" y="75284"/>
                    <a:pt x="4561" y="73307"/>
                  </a:cubicBezTo>
                  <a:cubicBezTo>
                    <a:pt x="3965" y="71343"/>
                    <a:pt x="3358" y="69378"/>
                    <a:pt x="2787" y="67426"/>
                  </a:cubicBezTo>
                  <a:cubicBezTo>
                    <a:pt x="2203" y="65473"/>
                    <a:pt x="1691" y="63509"/>
                    <a:pt x="1227" y="61544"/>
                  </a:cubicBezTo>
                  <a:cubicBezTo>
                    <a:pt x="834" y="59532"/>
                    <a:pt x="512" y="57508"/>
                    <a:pt x="262" y="55484"/>
                  </a:cubicBezTo>
                  <a:cubicBezTo>
                    <a:pt x="120" y="53698"/>
                    <a:pt x="24" y="51888"/>
                    <a:pt x="12" y="50090"/>
                  </a:cubicBezTo>
                  <a:cubicBezTo>
                    <a:pt x="0" y="48280"/>
                    <a:pt x="72" y="46471"/>
                    <a:pt x="215" y="44685"/>
                  </a:cubicBezTo>
                  <a:cubicBezTo>
                    <a:pt x="370" y="42887"/>
                    <a:pt x="560" y="41113"/>
                    <a:pt x="786" y="39363"/>
                  </a:cubicBezTo>
                  <a:cubicBezTo>
                    <a:pt x="1012" y="37612"/>
                    <a:pt x="1263" y="35898"/>
                    <a:pt x="1536" y="34207"/>
                  </a:cubicBezTo>
                  <a:cubicBezTo>
                    <a:pt x="2096" y="30814"/>
                    <a:pt x="2656" y="27576"/>
                    <a:pt x="3132" y="24539"/>
                  </a:cubicBezTo>
                  <a:cubicBezTo>
                    <a:pt x="3608" y="21503"/>
                    <a:pt x="3953" y="18682"/>
                    <a:pt x="4120" y="16134"/>
                  </a:cubicBezTo>
                  <a:cubicBezTo>
                    <a:pt x="4287" y="13574"/>
                    <a:pt x="4299" y="11300"/>
                    <a:pt x="4299" y="9335"/>
                  </a:cubicBezTo>
                  <a:cubicBezTo>
                    <a:pt x="4299" y="7359"/>
                    <a:pt x="4299" y="5668"/>
                    <a:pt x="4299" y="4287"/>
                  </a:cubicBezTo>
                  <a:lnTo>
                    <a:pt x="4299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27"/>
            <p:cNvSpPr/>
            <p:nvPr/>
          </p:nvSpPr>
          <p:spPr>
            <a:xfrm>
              <a:off x="2999613" y="827025"/>
              <a:ext cx="195600" cy="4048750"/>
            </a:xfrm>
            <a:custGeom>
              <a:rect b="b" l="l" r="r" t="t"/>
              <a:pathLst>
                <a:path extrusionOk="0" fill="none" h="161950" w="7824">
                  <a:moveTo>
                    <a:pt x="1882" y="161949"/>
                  </a:moveTo>
                  <a:lnTo>
                    <a:pt x="1882" y="141506"/>
                  </a:lnTo>
                  <a:lnTo>
                    <a:pt x="1882" y="131398"/>
                  </a:lnTo>
                  <a:cubicBezTo>
                    <a:pt x="1882" y="129588"/>
                    <a:pt x="1882" y="127719"/>
                    <a:pt x="1942" y="125766"/>
                  </a:cubicBezTo>
                  <a:cubicBezTo>
                    <a:pt x="2013" y="123814"/>
                    <a:pt x="2156" y="121754"/>
                    <a:pt x="2430" y="119551"/>
                  </a:cubicBezTo>
                  <a:cubicBezTo>
                    <a:pt x="2715" y="117348"/>
                    <a:pt x="3108" y="115027"/>
                    <a:pt x="3608" y="112622"/>
                  </a:cubicBezTo>
                  <a:cubicBezTo>
                    <a:pt x="4097" y="110205"/>
                    <a:pt x="4632" y="107728"/>
                    <a:pt x="5180" y="105228"/>
                  </a:cubicBezTo>
                  <a:cubicBezTo>
                    <a:pt x="5716" y="102728"/>
                    <a:pt x="6228" y="100227"/>
                    <a:pt x="6645" y="97763"/>
                  </a:cubicBezTo>
                  <a:cubicBezTo>
                    <a:pt x="7073" y="95298"/>
                    <a:pt x="7395" y="92881"/>
                    <a:pt x="7585" y="90536"/>
                  </a:cubicBezTo>
                  <a:cubicBezTo>
                    <a:pt x="7776" y="88190"/>
                    <a:pt x="7823" y="85916"/>
                    <a:pt x="7704" y="83725"/>
                  </a:cubicBezTo>
                  <a:cubicBezTo>
                    <a:pt x="7561" y="81558"/>
                    <a:pt x="7252" y="79475"/>
                    <a:pt x="6823" y="77475"/>
                  </a:cubicBezTo>
                  <a:cubicBezTo>
                    <a:pt x="6359" y="75486"/>
                    <a:pt x="5799" y="73545"/>
                    <a:pt x="5180" y="71664"/>
                  </a:cubicBezTo>
                  <a:cubicBezTo>
                    <a:pt x="4561" y="69783"/>
                    <a:pt x="3930" y="67926"/>
                    <a:pt x="3311" y="66080"/>
                  </a:cubicBezTo>
                  <a:cubicBezTo>
                    <a:pt x="2692" y="64235"/>
                    <a:pt x="2120" y="62389"/>
                    <a:pt x="1632" y="60508"/>
                  </a:cubicBezTo>
                  <a:cubicBezTo>
                    <a:pt x="1156" y="58639"/>
                    <a:pt x="763" y="56722"/>
                    <a:pt x="465" y="54793"/>
                  </a:cubicBezTo>
                  <a:cubicBezTo>
                    <a:pt x="227" y="52805"/>
                    <a:pt x="84" y="50805"/>
                    <a:pt x="13" y="48792"/>
                  </a:cubicBezTo>
                  <a:cubicBezTo>
                    <a:pt x="1" y="46578"/>
                    <a:pt x="60" y="44375"/>
                    <a:pt x="191" y="42184"/>
                  </a:cubicBezTo>
                  <a:cubicBezTo>
                    <a:pt x="310" y="39994"/>
                    <a:pt x="489" y="37839"/>
                    <a:pt x="679" y="35731"/>
                  </a:cubicBezTo>
                  <a:cubicBezTo>
                    <a:pt x="870" y="33636"/>
                    <a:pt x="1072" y="31576"/>
                    <a:pt x="1251" y="29588"/>
                  </a:cubicBezTo>
                  <a:cubicBezTo>
                    <a:pt x="1430" y="27599"/>
                    <a:pt x="1584" y="25682"/>
                    <a:pt x="1680" y="23849"/>
                  </a:cubicBezTo>
                  <a:cubicBezTo>
                    <a:pt x="1858" y="20170"/>
                    <a:pt x="1894" y="16848"/>
                    <a:pt x="1882" y="13931"/>
                  </a:cubicBezTo>
                  <a:lnTo>
                    <a:pt x="1882" y="6466"/>
                  </a:lnTo>
                  <a:lnTo>
                    <a:pt x="1882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27"/>
            <p:cNvSpPr/>
            <p:nvPr/>
          </p:nvSpPr>
          <p:spPr>
            <a:xfrm>
              <a:off x="2765963" y="827025"/>
              <a:ext cx="227125" cy="4048750"/>
            </a:xfrm>
            <a:custGeom>
              <a:rect b="b" l="l" r="r" t="t"/>
              <a:pathLst>
                <a:path extrusionOk="0" fill="none" h="161950" w="9085">
                  <a:moveTo>
                    <a:pt x="0" y="161949"/>
                  </a:moveTo>
                  <a:lnTo>
                    <a:pt x="0" y="141506"/>
                  </a:lnTo>
                  <a:cubicBezTo>
                    <a:pt x="0" y="138399"/>
                    <a:pt x="0" y="135005"/>
                    <a:pt x="48" y="131362"/>
                  </a:cubicBezTo>
                  <a:cubicBezTo>
                    <a:pt x="72" y="129540"/>
                    <a:pt x="179" y="127612"/>
                    <a:pt x="393" y="125552"/>
                  </a:cubicBezTo>
                  <a:cubicBezTo>
                    <a:pt x="620" y="123492"/>
                    <a:pt x="977" y="121289"/>
                    <a:pt x="1513" y="118920"/>
                  </a:cubicBezTo>
                  <a:cubicBezTo>
                    <a:pt x="2036" y="116563"/>
                    <a:pt x="2703" y="114062"/>
                    <a:pt x="3453" y="111491"/>
                  </a:cubicBezTo>
                  <a:cubicBezTo>
                    <a:pt x="4203" y="108907"/>
                    <a:pt x="4989" y="106276"/>
                    <a:pt x="5751" y="103633"/>
                  </a:cubicBezTo>
                  <a:cubicBezTo>
                    <a:pt x="6501" y="101001"/>
                    <a:pt x="7180" y="98382"/>
                    <a:pt x="7728" y="95846"/>
                  </a:cubicBezTo>
                  <a:cubicBezTo>
                    <a:pt x="8275" y="93298"/>
                    <a:pt x="8668" y="90833"/>
                    <a:pt x="8871" y="88488"/>
                  </a:cubicBezTo>
                  <a:cubicBezTo>
                    <a:pt x="9073" y="86130"/>
                    <a:pt x="9085" y="83892"/>
                    <a:pt x="8906" y="81761"/>
                  </a:cubicBezTo>
                  <a:cubicBezTo>
                    <a:pt x="8716" y="79641"/>
                    <a:pt x="8359" y="77617"/>
                    <a:pt x="7859" y="75689"/>
                  </a:cubicBezTo>
                  <a:cubicBezTo>
                    <a:pt x="7370" y="73760"/>
                    <a:pt x="6763" y="71902"/>
                    <a:pt x="6096" y="70105"/>
                  </a:cubicBezTo>
                  <a:cubicBezTo>
                    <a:pt x="5430" y="68295"/>
                    <a:pt x="4727" y="66533"/>
                    <a:pt x="4037" y="64771"/>
                  </a:cubicBezTo>
                  <a:cubicBezTo>
                    <a:pt x="3358" y="62997"/>
                    <a:pt x="2727" y="61223"/>
                    <a:pt x="2179" y="59425"/>
                  </a:cubicBezTo>
                  <a:cubicBezTo>
                    <a:pt x="1632" y="57615"/>
                    <a:pt x="1191" y="55769"/>
                    <a:pt x="834" y="53900"/>
                  </a:cubicBezTo>
                  <a:cubicBezTo>
                    <a:pt x="560" y="51971"/>
                    <a:pt x="346" y="50019"/>
                    <a:pt x="239" y="48030"/>
                  </a:cubicBezTo>
                  <a:cubicBezTo>
                    <a:pt x="143" y="46030"/>
                    <a:pt x="108" y="44018"/>
                    <a:pt x="119" y="42018"/>
                  </a:cubicBezTo>
                  <a:cubicBezTo>
                    <a:pt x="119" y="40018"/>
                    <a:pt x="143" y="38053"/>
                    <a:pt x="155" y="36136"/>
                  </a:cubicBezTo>
                  <a:cubicBezTo>
                    <a:pt x="179" y="34231"/>
                    <a:pt x="179" y="32362"/>
                    <a:pt x="155" y="30552"/>
                  </a:cubicBezTo>
                  <a:cubicBezTo>
                    <a:pt x="119" y="26933"/>
                    <a:pt x="60" y="23527"/>
                    <a:pt x="24" y="20420"/>
                  </a:cubicBezTo>
                  <a:cubicBezTo>
                    <a:pt x="0" y="17324"/>
                    <a:pt x="0" y="14491"/>
                    <a:pt x="0" y="11990"/>
                  </a:cubicBezTo>
                  <a:lnTo>
                    <a:pt x="0" y="5549"/>
                  </a:ln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27"/>
            <p:cNvSpPr/>
            <p:nvPr/>
          </p:nvSpPr>
          <p:spPr>
            <a:xfrm>
              <a:off x="2485263" y="826725"/>
              <a:ext cx="284000" cy="4049050"/>
            </a:xfrm>
            <a:custGeom>
              <a:rect b="b" l="l" r="r" t="t"/>
              <a:pathLst>
                <a:path extrusionOk="0" fill="none" h="161962" w="11360">
                  <a:moveTo>
                    <a:pt x="1" y="161961"/>
                  </a:moveTo>
                  <a:lnTo>
                    <a:pt x="1" y="149960"/>
                  </a:lnTo>
                  <a:lnTo>
                    <a:pt x="1" y="141518"/>
                  </a:lnTo>
                  <a:cubicBezTo>
                    <a:pt x="1" y="138411"/>
                    <a:pt x="1" y="135017"/>
                    <a:pt x="132" y="131326"/>
                  </a:cubicBezTo>
                  <a:cubicBezTo>
                    <a:pt x="203" y="129481"/>
                    <a:pt x="370" y="127505"/>
                    <a:pt x="679" y="125385"/>
                  </a:cubicBezTo>
                  <a:cubicBezTo>
                    <a:pt x="1001" y="123278"/>
                    <a:pt x="1489" y="120980"/>
                    <a:pt x="2156" y="118527"/>
                  </a:cubicBezTo>
                  <a:cubicBezTo>
                    <a:pt x="2823" y="116075"/>
                    <a:pt x="3656" y="113479"/>
                    <a:pt x="4585" y="110788"/>
                  </a:cubicBezTo>
                  <a:cubicBezTo>
                    <a:pt x="5513" y="108097"/>
                    <a:pt x="6490" y="105335"/>
                    <a:pt x="7418" y="102585"/>
                  </a:cubicBezTo>
                  <a:cubicBezTo>
                    <a:pt x="8359" y="99835"/>
                    <a:pt x="9192" y="97120"/>
                    <a:pt x="9847" y="94512"/>
                  </a:cubicBezTo>
                  <a:cubicBezTo>
                    <a:pt x="10502" y="91893"/>
                    <a:pt x="10955" y="89393"/>
                    <a:pt x="11157" y="87047"/>
                  </a:cubicBezTo>
                  <a:cubicBezTo>
                    <a:pt x="11359" y="84702"/>
                    <a:pt x="11312" y="82499"/>
                    <a:pt x="11038" y="80439"/>
                  </a:cubicBezTo>
                  <a:cubicBezTo>
                    <a:pt x="10776" y="78368"/>
                    <a:pt x="10312" y="76427"/>
                    <a:pt x="9716" y="74570"/>
                  </a:cubicBezTo>
                  <a:cubicBezTo>
                    <a:pt x="9109" y="72724"/>
                    <a:pt x="8419" y="70926"/>
                    <a:pt x="7704" y="69164"/>
                  </a:cubicBezTo>
                  <a:cubicBezTo>
                    <a:pt x="7002" y="67390"/>
                    <a:pt x="6299" y="65640"/>
                    <a:pt x="5644" y="63902"/>
                  </a:cubicBezTo>
                  <a:cubicBezTo>
                    <a:pt x="4990" y="62151"/>
                    <a:pt x="4382" y="60389"/>
                    <a:pt x="3847" y="58591"/>
                  </a:cubicBezTo>
                  <a:cubicBezTo>
                    <a:pt x="3323" y="56805"/>
                    <a:pt x="2882" y="54972"/>
                    <a:pt x="2513" y="53114"/>
                  </a:cubicBezTo>
                  <a:cubicBezTo>
                    <a:pt x="2227" y="51198"/>
                    <a:pt x="2025" y="49245"/>
                    <a:pt x="1858" y="47280"/>
                  </a:cubicBezTo>
                  <a:cubicBezTo>
                    <a:pt x="1763" y="45256"/>
                    <a:pt x="1703" y="43256"/>
                    <a:pt x="1632" y="41268"/>
                  </a:cubicBezTo>
                  <a:cubicBezTo>
                    <a:pt x="1561" y="39291"/>
                    <a:pt x="1489" y="37363"/>
                    <a:pt x="1394" y="35493"/>
                  </a:cubicBezTo>
                  <a:cubicBezTo>
                    <a:pt x="1287" y="33624"/>
                    <a:pt x="1168" y="31826"/>
                    <a:pt x="1049" y="30076"/>
                  </a:cubicBezTo>
                  <a:cubicBezTo>
                    <a:pt x="787" y="26587"/>
                    <a:pt x="537" y="23313"/>
                    <a:pt x="358" y="20289"/>
                  </a:cubicBezTo>
                  <a:cubicBezTo>
                    <a:pt x="168" y="17265"/>
                    <a:pt x="72" y="14479"/>
                    <a:pt x="37" y="11990"/>
                  </a:cubicBezTo>
                  <a:cubicBezTo>
                    <a:pt x="1" y="9502"/>
                    <a:pt x="1" y="7335"/>
                    <a:pt x="1" y="5561"/>
                  </a:cubicBez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27"/>
            <p:cNvSpPr/>
            <p:nvPr/>
          </p:nvSpPr>
          <p:spPr>
            <a:xfrm>
              <a:off x="2204288" y="827025"/>
              <a:ext cx="287250" cy="4048750"/>
            </a:xfrm>
            <a:custGeom>
              <a:rect b="b" l="l" r="r" t="t"/>
              <a:pathLst>
                <a:path extrusionOk="0" fill="none" h="161950" w="11490">
                  <a:moveTo>
                    <a:pt x="0" y="161949"/>
                  </a:moveTo>
                  <a:lnTo>
                    <a:pt x="0" y="149948"/>
                  </a:lnTo>
                  <a:lnTo>
                    <a:pt x="0" y="141506"/>
                  </a:lnTo>
                  <a:cubicBezTo>
                    <a:pt x="0" y="138399"/>
                    <a:pt x="12" y="135005"/>
                    <a:pt x="143" y="131326"/>
                  </a:cubicBezTo>
                  <a:cubicBezTo>
                    <a:pt x="203" y="129481"/>
                    <a:pt x="369" y="127516"/>
                    <a:pt x="655" y="125433"/>
                  </a:cubicBezTo>
                  <a:cubicBezTo>
                    <a:pt x="929" y="123337"/>
                    <a:pt x="1393" y="121087"/>
                    <a:pt x="2012" y="118658"/>
                  </a:cubicBezTo>
                  <a:cubicBezTo>
                    <a:pt x="2644" y="116241"/>
                    <a:pt x="3441" y="113658"/>
                    <a:pt x="4382" y="110967"/>
                  </a:cubicBezTo>
                  <a:cubicBezTo>
                    <a:pt x="5311" y="108276"/>
                    <a:pt x="6311" y="105502"/>
                    <a:pt x="7287" y="102716"/>
                  </a:cubicBezTo>
                  <a:cubicBezTo>
                    <a:pt x="8275" y="99942"/>
                    <a:pt x="9168" y="97191"/>
                    <a:pt x="9883" y="94536"/>
                  </a:cubicBezTo>
                  <a:cubicBezTo>
                    <a:pt x="10597" y="91881"/>
                    <a:pt x="11085" y="89357"/>
                    <a:pt x="11287" y="87011"/>
                  </a:cubicBezTo>
                  <a:cubicBezTo>
                    <a:pt x="11490" y="84654"/>
                    <a:pt x="11407" y="82475"/>
                    <a:pt x="11085" y="80451"/>
                  </a:cubicBezTo>
                  <a:cubicBezTo>
                    <a:pt x="10764" y="78427"/>
                    <a:pt x="10240" y="76510"/>
                    <a:pt x="9668" y="74641"/>
                  </a:cubicBezTo>
                  <a:cubicBezTo>
                    <a:pt x="9097" y="72783"/>
                    <a:pt x="8501" y="70962"/>
                    <a:pt x="7894" y="69164"/>
                  </a:cubicBezTo>
                  <a:cubicBezTo>
                    <a:pt x="7299" y="67366"/>
                    <a:pt x="6704" y="65580"/>
                    <a:pt x="6168" y="63782"/>
                  </a:cubicBezTo>
                  <a:cubicBezTo>
                    <a:pt x="5620" y="61985"/>
                    <a:pt x="5120" y="60175"/>
                    <a:pt x="4703" y="58329"/>
                  </a:cubicBezTo>
                  <a:cubicBezTo>
                    <a:pt x="4287" y="56484"/>
                    <a:pt x="3953" y="54591"/>
                    <a:pt x="3739" y="52650"/>
                  </a:cubicBezTo>
                  <a:cubicBezTo>
                    <a:pt x="3513" y="50697"/>
                    <a:pt x="3394" y="48685"/>
                    <a:pt x="3298" y="46685"/>
                  </a:cubicBezTo>
                  <a:cubicBezTo>
                    <a:pt x="3275" y="44625"/>
                    <a:pt x="3227" y="42601"/>
                    <a:pt x="3144" y="40637"/>
                  </a:cubicBezTo>
                  <a:cubicBezTo>
                    <a:pt x="3060" y="38672"/>
                    <a:pt x="2941" y="36767"/>
                    <a:pt x="2774" y="34934"/>
                  </a:cubicBezTo>
                  <a:cubicBezTo>
                    <a:pt x="2620" y="33088"/>
                    <a:pt x="2429" y="31314"/>
                    <a:pt x="2227" y="29600"/>
                  </a:cubicBezTo>
                  <a:cubicBezTo>
                    <a:pt x="1810" y="26171"/>
                    <a:pt x="1393" y="22968"/>
                    <a:pt x="1024" y="20003"/>
                  </a:cubicBezTo>
                  <a:cubicBezTo>
                    <a:pt x="667" y="17050"/>
                    <a:pt x="405" y="14336"/>
                    <a:pt x="250" y="11895"/>
                  </a:cubicBezTo>
                  <a:cubicBezTo>
                    <a:pt x="96" y="9466"/>
                    <a:pt x="36" y="7323"/>
                    <a:pt x="12" y="5549"/>
                  </a:cubicBezTo>
                  <a:cubicBezTo>
                    <a:pt x="12" y="2001"/>
                    <a:pt x="12" y="1"/>
                    <a:pt x="12" y="1"/>
                  </a:cubicBez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27"/>
            <p:cNvSpPr/>
            <p:nvPr/>
          </p:nvSpPr>
          <p:spPr>
            <a:xfrm>
              <a:off x="1923588" y="827025"/>
              <a:ext cx="216125" cy="4048750"/>
            </a:xfrm>
            <a:custGeom>
              <a:rect b="b" l="l" r="r" t="t"/>
              <a:pathLst>
                <a:path extrusionOk="0" fill="none" h="161950" w="8645">
                  <a:moveTo>
                    <a:pt x="1" y="161949"/>
                  </a:moveTo>
                  <a:lnTo>
                    <a:pt x="1" y="149948"/>
                  </a:lnTo>
                  <a:lnTo>
                    <a:pt x="1" y="141506"/>
                  </a:lnTo>
                  <a:cubicBezTo>
                    <a:pt x="1" y="138399"/>
                    <a:pt x="1" y="135005"/>
                    <a:pt x="60" y="131362"/>
                  </a:cubicBezTo>
                  <a:cubicBezTo>
                    <a:pt x="84" y="129552"/>
                    <a:pt x="179" y="127635"/>
                    <a:pt x="346" y="125635"/>
                  </a:cubicBezTo>
                  <a:cubicBezTo>
                    <a:pt x="501" y="123623"/>
                    <a:pt x="775" y="121492"/>
                    <a:pt x="1179" y="119242"/>
                  </a:cubicBezTo>
                  <a:cubicBezTo>
                    <a:pt x="1584" y="116979"/>
                    <a:pt x="2120" y="114586"/>
                    <a:pt x="2799" y="112062"/>
                  </a:cubicBezTo>
                  <a:cubicBezTo>
                    <a:pt x="3477" y="109526"/>
                    <a:pt x="4251" y="106907"/>
                    <a:pt x="5049" y="104252"/>
                  </a:cubicBezTo>
                  <a:cubicBezTo>
                    <a:pt x="5835" y="101597"/>
                    <a:pt x="6585" y="98941"/>
                    <a:pt x="7192" y="96358"/>
                  </a:cubicBezTo>
                  <a:cubicBezTo>
                    <a:pt x="7811" y="93762"/>
                    <a:pt x="8240" y="91274"/>
                    <a:pt x="8442" y="88928"/>
                  </a:cubicBezTo>
                  <a:cubicBezTo>
                    <a:pt x="8645" y="86571"/>
                    <a:pt x="8621" y="84356"/>
                    <a:pt x="8395" y="82261"/>
                  </a:cubicBezTo>
                  <a:cubicBezTo>
                    <a:pt x="8180" y="80165"/>
                    <a:pt x="7883" y="78129"/>
                    <a:pt x="7537" y="76141"/>
                  </a:cubicBezTo>
                  <a:cubicBezTo>
                    <a:pt x="7192" y="74165"/>
                    <a:pt x="6835" y="72212"/>
                    <a:pt x="6466" y="70283"/>
                  </a:cubicBezTo>
                  <a:cubicBezTo>
                    <a:pt x="6109" y="68342"/>
                    <a:pt x="5763" y="66426"/>
                    <a:pt x="5466" y="64485"/>
                  </a:cubicBezTo>
                  <a:cubicBezTo>
                    <a:pt x="5156" y="62556"/>
                    <a:pt x="4906" y="60603"/>
                    <a:pt x="4728" y="58603"/>
                  </a:cubicBezTo>
                  <a:cubicBezTo>
                    <a:pt x="4549" y="56615"/>
                    <a:pt x="4466" y="54579"/>
                    <a:pt x="4466" y="52495"/>
                  </a:cubicBezTo>
                  <a:cubicBezTo>
                    <a:pt x="4477" y="50400"/>
                    <a:pt x="4525" y="48280"/>
                    <a:pt x="4525" y="46209"/>
                  </a:cubicBezTo>
                  <a:cubicBezTo>
                    <a:pt x="4561" y="43935"/>
                    <a:pt x="4513" y="41744"/>
                    <a:pt x="4394" y="39648"/>
                  </a:cubicBezTo>
                  <a:cubicBezTo>
                    <a:pt x="4275" y="37541"/>
                    <a:pt x="4073" y="35517"/>
                    <a:pt x="3835" y="33576"/>
                  </a:cubicBezTo>
                  <a:cubicBezTo>
                    <a:pt x="3585" y="31624"/>
                    <a:pt x="3311" y="29754"/>
                    <a:pt x="3013" y="27957"/>
                  </a:cubicBezTo>
                  <a:cubicBezTo>
                    <a:pt x="2715" y="26159"/>
                    <a:pt x="2418" y="24432"/>
                    <a:pt x="2132" y="22765"/>
                  </a:cubicBezTo>
                  <a:cubicBezTo>
                    <a:pt x="1549" y="19455"/>
                    <a:pt x="1060" y="16396"/>
                    <a:pt x="715" y="13657"/>
                  </a:cubicBezTo>
                  <a:cubicBezTo>
                    <a:pt x="370" y="10907"/>
                    <a:pt x="167" y="8478"/>
                    <a:pt x="60" y="6454"/>
                  </a:cubicBezTo>
                  <a:cubicBezTo>
                    <a:pt x="1" y="2346"/>
                    <a:pt x="1" y="1"/>
                    <a:pt x="1" y="1"/>
                  </a:cubicBez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27"/>
            <p:cNvSpPr/>
            <p:nvPr/>
          </p:nvSpPr>
          <p:spPr>
            <a:xfrm>
              <a:off x="1642913" y="826725"/>
              <a:ext cx="129200" cy="4049050"/>
            </a:xfrm>
            <a:custGeom>
              <a:rect b="b" l="l" r="r" t="t"/>
              <a:pathLst>
                <a:path extrusionOk="0" fill="none" h="161962" w="5168">
                  <a:moveTo>
                    <a:pt x="0" y="161961"/>
                  </a:moveTo>
                  <a:lnTo>
                    <a:pt x="0" y="141518"/>
                  </a:lnTo>
                  <a:cubicBezTo>
                    <a:pt x="0" y="138411"/>
                    <a:pt x="0" y="135017"/>
                    <a:pt x="0" y="131410"/>
                  </a:cubicBezTo>
                  <a:cubicBezTo>
                    <a:pt x="12" y="129600"/>
                    <a:pt x="24" y="127731"/>
                    <a:pt x="72" y="125802"/>
                  </a:cubicBezTo>
                  <a:cubicBezTo>
                    <a:pt x="119" y="123861"/>
                    <a:pt x="214" y="121861"/>
                    <a:pt x="357" y="119777"/>
                  </a:cubicBezTo>
                  <a:cubicBezTo>
                    <a:pt x="512" y="117682"/>
                    <a:pt x="726" y="115503"/>
                    <a:pt x="1024" y="113241"/>
                  </a:cubicBezTo>
                  <a:cubicBezTo>
                    <a:pt x="1334" y="110979"/>
                    <a:pt x="1703" y="108633"/>
                    <a:pt x="2108" y="106228"/>
                  </a:cubicBezTo>
                  <a:cubicBezTo>
                    <a:pt x="2512" y="103823"/>
                    <a:pt x="2929" y="101382"/>
                    <a:pt x="3310" y="98953"/>
                  </a:cubicBezTo>
                  <a:cubicBezTo>
                    <a:pt x="3679" y="96525"/>
                    <a:pt x="3953" y="94131"/>
                    <a:pt x="4108" y="91810"/>
                  </a:cubicBezTo>
                  <a:cubicBezTo>
                    <a:pt x="4274" y="89488"/>
                    <a:pt x="4286" y="87250"/>
                    <a:pt x="4203" y="85059"/>
                  </a:cubicBezTo>
                  <a:cubicBezTo>
                    <a:pt x="4120" y="82880"/>
                    <a:pt x="4024" y="80713"/>
                    <a:pt x="3941" y="78570"/>
                  </a:cubicBezTo>
                  <a:cubicBezTo>
                    <a:pt x="3846" y="76415"/>
                    <a:pt x="3774" y="74284"/>
                    <a:pt x="3727" y="72153"/>
                  </a:cubicBezTo>
                  <a:cubicBezTo>
                    <a:pt x="3679" y="70021"/>
                    <a:pt x="3667" y="67890"/>
                    <a:pt x="3703" y="65735"/>
                  </a:cubicBezTo>
                  <a:cubicBezTo>
                    <a:pt x="3739" y="63592"/>
                    <a:pt x="3846" y="61401"/>
                    <a:pt x="4024" y="59187"/>
                  </a:cubicBezTo>
                  <a:cubicBezTo>
                    <a:pt x="4203" y="56972"/>
                    <a:pt x="4441" y="54734"/>
                    <a:pt x="4679" y="52507"/>
                  </a:cubicBezTo>
                  <a:cubicBezTo>
                    <a:pt x="4858" y="50555"/>
                    <a:pt x="5013" y="48638"/>
                    <a:pt x="5096" y="46780"/>
                  </a:cubicBezTo>
                  <a:cubicBezTo>
                    <a:pt x="5167" y="44935"/>
                    <a:pt x="5167" y="43137"/>
                    <a:pt x="5072" y="41411"/>
                  </a:cubicBezTo>
                  <a:cubicBezTo>
                    <a:pt x="4894" y="37958"/>
                    <a:pt x="4513" y="34707"/>
                    <a:pt x="4024" y="31671"/>
                  </a:cubicBezTo>
                  <a:cubicBezTo>
                    <a:pt x="3524" y="28623"/>
                    <a:pt x="2977" y="25766"/>
                    <a:pt x="2465" y="23087"/>
                  </a:cubicBezTo>
                  <a:cubicBezTo>
                    <a:pt x="1941" y="20408"/>
                    <a:pt x="1477" y="17896"/>
                    <a:pt x="1107" y="15574"/>
                  </a:cubicBezTo>
                  <a:cubicBezTo>
                    <a:pt x="738" y="13252"/>
                    <a:pt x="464" y="11133"/>
                    <a:pt x="298" y="9228"/>
                  </a:cubicBezTo>
                  <a:cubicBezTo>
                    <a:pt x="131" y="7335"/>
                    <a:pt x="48" y="5668"/>
                    <a:pt x="24" y="4299"/>
                  </a:cubicBezTo>
                  <a:cubicBezTo>
                    <a:pt x="0" y="1537"/>
                    <a:pt x="0" y="1"/>
                    <a:pt x="0" y="1"/>
                  </a:cubicBez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9" name="Google Shape;1549;p27"/>
            <p:cNvSpPr/>
            <p:nvPr/>
          </p:nvSpPr>
          <p:spPr>
            <a:xfrm>
              <a:off x="1362213" y="827025"/>
              <a:ext cx="113725" cy="4048750"/>
            </a:xfrm>
            <a:custGeom>
              <a:rect b="b" l="l" r="r" t="t"/>
              <a:pathLst>
                <a:path extrusionOk="0" fill="none" h="161950" w="4549">
                  <a:moveTo>
                    <a:pt x="1" y="161949"/>
                  </a:moveTo>
                  <a:lnTo>
                    <a:pt x="1" y="131398"/>
                  </a:lnTo>
                  <a:lnTo>
                    <a:pt x="1" y="125826"/>
                  </a:lnTo>
                  <a:cubicBezTo>
                    <a:pt x="1" y="123909"/>
                    <a:pt x="12" y="121956"/>
                    <a:pt x="24" y="119944"/>
                  </a:cubicBezTo>
                  <a:cubicBezTo>
                    <a:pt x="48" y="117932"/>
                    <a:pt x="84" y="115872"/>
                    <a:pt x="143" y="113777"/>
                  </a:cubicBezTo>
                  <a:cubicBezTo>
                    <a:pt x="203" y="111669"/>
                    <a:pt x="286" y="109514"/>
                    <a:pt x="382" y="107323"/>
                  </a:cubicBezTo>
                  <a:cubicBezTo>
                    <a:pt x="477" y="105121"/>
                    <a:pt x="584" y="102894"/>
                    <a:pt x="679" y="100644"/>
                  </a:cubicBezTo>
                  <a:cubicBezTo>
                    <a:pt x="786" y="98394"/>
                    <a:pt x="870" y="96132"/>
                    <a:pt x="905" y="93881"/>
                  </a:cubicBezTo>
                  <a:cubicBezTo>
                    <a:pt x="953" y="91643"/>
                    <a:pt x="953" y="89405"/>
                    <a:pt x="905" y="87190"/>
                  </a:cubicBezTo>
                  <a:cubicBezTo>
                    <a:pt x="870" y="84964"/>
                    <a:pt x="846" y="82737"/>
                    <a:pt x="894" y="80499"/>
                  </a:cubicBezTo>
                  <a:cubicBezTo>
                    <a:pt x="929" y="78248"/>
                    <a:pt x="1060" y="75974"/>
                    <a:pt x="1251" y="73665"/>
                  </a:cubicBezTo>
                  <a:cubicBezTo>
                    <a:pt x="1453" y="71367"/>
                    <a:pt x="1727" y="69033"/>
                    <a:pt x="2060" y="66676"/>
                  </a:cubicBezTo>
                  <a:cubicBezTo>
                    <a:pt x="2429" y="64318"/>
                    <a:pt x="2799" y="61961"/>
                    <a:pt x="3168" y="59627"/>
                  </a:cubicBezTo>
                  <a:cubicBezTo>
                    <a:pt x="3489" y="57448"/>
                    <a:pt x="3775" y="55293"/>
                    <a:pt x="4013" y="53198"/>
                  </a:cubicBezTo>
                  <a:cubicBezTo>
                    <a:pt x="4227" y="51090"/>
                    <a:pt x="4394" y="49042"/>
                    <a:pt x="4477" y="47066"/>
                  </a:cubicBezTo>
                  <a:cubicBezTo>
                    <a:pt x="4549" y="45078"/>
                    <a:pt x="4549" y="43161"/>
                    <a:pt x="4477" y="41303"/>
                  </a:cubicBezTo>
                  <a:cubicBezTo>
                    <a:pt x="4394" y="39446"/>
                    <a:pt x="4251" y="37660"/>
                    <a:pt x="4049" y="35934"/>
                  </a:cubicBezTo>
                  <a:cubicBezTo>
                    <a:pt x="3632" y="32493"/>
                    <a:pt x="3120" y="29242"/>
                    <a:pt x="2596" y="26218"/>
                  </a:cubicBezTo>
                  <a:cubicBezTo>
                    <a:pt x="2060" y="23194"/>
                    <a:pt x="1560" y="20360"/>
                    <a:pt x="1155" y="17741"/>
                  </a:cubicBezTo>
                  <a:cubicBezTo>
                    <a:pt x="751" y="15122"/>
                    <a:pt x="465" y="12705"/>
                    <a:pt x="274" y="10538"/>
                  </a:cubicBezTo>
                  <a:cubicBezTo>
                    <a:pt x="96" y="8383"/>
                    <a:pt x="24" y="6478"/>
                    <a:pt x="1" y="4906"/>
                  </a:cubicBez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0" name="Google Shape;1550;p27"/>
            <p:cNvSpPr/>
            <p:nvPr/>
          </p:nvSpPr>
          <p:spPr>
            <a:xfrm>
              <a:off x="1081513" y="827025"/>
              <a:ext cx="75950" cy="4048750"/>
            </a:xfrm>
            <a:custGeom>
              <a:rect b="b" l="l" r="r" t="t"/>
              <a:pathLst>
                <a:path extrusionOk="0" fill="none" h="161950" w="3038">
                  <a:moveTo>
                    <a:pt x="1" y="161949"/>
                  </a:moveTo>
                  <a:lnTo>
                    <a:pt x="1" y="125826"/>
                  </a:lnTo>
                  <a:lnTo>
                    <a:pt x="1" y="119956"/>
                  </a:lnTo>
                  <a:lnTo>
                    <a:pt x="1" y="113836"/>
                  </a:lnTo>
                  <a:cubicBezTo>
                    <a:pt x="1" y="111764"/>
                    <a:pt x="1" y="109657"/>
                    <a:pt x="1" y="107514"/>
                  </a:cubicBezTo>
                  <a:cubicBezTo>
                    <a:pt x="13" y="105371"/>
                    <a:pt x="13" y="103204"/>
                    <a:pt x="25" y="101013"/>
                  </a:cubicBezTo>
                  <a:cubicBezTo>
                    <a:pt x="25" y="98834"/>
                    <a:pt x="25" y="96620"/>
                    <a:pt x="25" y="94405"/>
                  </a:cubicBezTo>
                  <a:cubicBezTo>
                    <a:pt x="25" y="92179"/>
                    <a:pt x="25" y="89940"/>
                    <a:pt x="13" y="87702"/>
                  </a:cubicBezTo>
                  <a:cubicBezTo>
                    <a:pt x="13" y="85464"/>
                    <a:pt x="13" y="83213"/>
                    <a:pt x="60" y="80951"/>
                  </a:cubicBezTo>
                  <a:cubicBezTo>
                    <a:pt x="120" y="78677"/>
                    <a:pt x="239" y="76379"/>
                    <a:pt x="430" y="74069"/>
                  </a:cubicBezTo>
                  <a:cubicBezTo>
                    <a:pt x="608" y="72093"/>
                    <a:pt x="811" y="70116"/>
                    <a:pt x="1037" y="68128"/>
                  </a:cubicBezTo>
                  <a:cubicBezTo>
                    <a:pt x="1263" y="66152"/>
                    <a:pt x="1501" y="64175"/>
                    <a:pt x="1739" y="62211"/>
                  </a:cubicBezTo>
                  <a:cubicBezTo>
                    <a:pt x="1965" y="60246"/>
                    <a:pt x="2192" y="58306"/>
                    <a:pt x="2382" y="56389"/>
                  </a:cubicBezTo>
                  <a:cubicBezTo>
                    <a:pt x="2573" y="54472"/>
                    <a:pt x="2727" y="52591"/>
                    <a:pt x="2835" y="50757"/>
                  </a:cubicBezTo>
                  <a:cubicBezTo>
                    <a:pt x="2942" y="48911"/>
                    <a:pt x="3013" y="47114"/>
                    <a:pt x="3025" y="45363"/>
                  </a:cubicBezTo>
                  <a:cubicBezTo>
                    <a:pt x="3037" y="43613"/>
                    <a:pt x="3001" y="41899"/>
                    <a:pt x="2918" y="40244"/>
                  </a:cubicBezTo>
                  <a:cubicBezTo>
                    <a:pt x="2751" y="36946"/>
                    <a:pt x="2466" y="33802"/>
                    <a:pt x="2108" y="30838"/>
                  </a:cubicBezTo>
                  <a:cubicBezTo>
                    <a:pt x="1763" y="27873"/>
                    <a:pt x="1394" y="25075"/>
                    <a:pt x="1073" y="22444"/>
                  </a:cubicBezTo>
                  <a:cubicBezTo>
                    <a:pt x="739" y="19813"/>
                    <a:pt x="477" y="17348"/>
                    <a:pt x="311" y="15062"/>
                  </a:cubicBezTo>
                  <a:cubicBezTo>
                    <a:pt x="132" y="12776"/>
                    <a:pt x="37" y="10681"/>
                    <a:pt x="13" y="8823"/>
                  </a:cubicBezTo>
                  <a:cubicBezTo>
                    <a:pt x="1" y="6966"/>
                    <a:pt x="1" y="5359"/>
                    <a:pt x="1" y="4061"/>
                  </a:cubicBez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1" name="Google Shape;1551;p27"/>
            <p:cNvSpPr/>
            <p:nvPr/>
          </p:nvSpPr>
          <p:spPr>
            <a:xfrm>
              <a:off x="800838" y="827025"/>
              <a:ext cx="33050" cy="4048750"/>
            </a:xfrm>
            <a:custGeom>
              <a:rect b="b" l="l" r="r" t="t"/>
              <a:pathLst>
                <a:path extrusionOk="0" fill="none" h="161950" w="1322">
                  <a:moveTo>
                    <a:pt x="0" y="161949"/>
                  </a:moveTo>
                  <a:lnTo>
                    <a:pt x="0" y="87714"/>
                  </a:lnTo>
                  <a:cubicBezTo>
                    <a:pt x="0" y="85476"/>
                    <a:pt x="0" y="83225"/>
                    <a:pt x="12" y="80975"/>
                  </a:cubicBezTo>
                  <a:cubicBezTo>
                    <a:pt x="12" y="78725"/>
                    <a:pt x="36" y="76462"/>
                    <a:pt x="84" y="74212"/>
                  </a:cubicBezTo>
                  <a:cubicBezTo>
                    <a:pt x="131" y="71950"/>
                    <a:pt x="215" y="69688"/>
                    <a:pt x="322" y="67426"/>
                  </a:cubicBezTo>
                  <a:cubicBezTo>
                    <a:pt x="453" y="65163"/>
                    <a:pt x="584" y="62901"/>
                    <a:pt x="727" y="60663"/>
                  </a:cubicBezTo>
                  <a:cubicBezTo>
                    <a:pt x="858" y="58425"/>
                    <a:pt x="989" y="56210"/>
                    <a:pt x="1084" y="54031"/>
                  </a:cubicBezTo>
                  <a:cubicBezTo>
                    <a:pt x="1191" y="51852"/>
                    <a:pt x="1262" y="49721"/>
                    <a:pt x="1298" y="47626"/>
                  </a:cubicBezTo>
                  <a:cubicBezTo>
                    <a:pt x="1322" y="45542"/>
                    <a:pt x="1322" y="43506"/>
                    <a:pt x="1274" y="41530"/>
                  </a:cubicBezTo>
                  <a:cubicBezTo>
                    <a:pt x="1227" y="39553"/>
                    <a:pt x="1155" y="37624"/>
                    <a:pt x="1060" y="35755"/>
                  </a:cubicBezTo>
                  <a:cubicBezTo>
                    <a:pt x="965" y="33886"/>
                    <a:pt x="858" y="32064"/>
                    <a:pt x="739" y="30302"/>
                  </a:cubicBezTo>
                  <a:cubicBezTo>
                    <a:pt x="512" y="26790"/>
                    <a:pt x="298" y="23468"/>
                    <a:pt x="167" y="20396"/>
                  </a:cubicBezTo>
                  <a:cubicBezTo>
                    <a:pt x="36" y="17324"/>
                    <a:pt x="0" y="14491"/>
                    <a:pt x="0" y="11990"/>
                  </a:cubicBezTo>
                  <a:cubicBezTo>
                    <a:pt x="0" y="9490"/>
                    <a:pt x="0" y="7323"/>
                    <a:pt x="0" y="5549"/>
                  </a:cubicBez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2" name="Google Shape;1552;p27"/>
            <p:cNvSpPr/>
            <p:nvPr/>
          </p:nvSpPr>
          <p:spPr>
            <a:xfrm>
              <a:off x="520138" y="827025"/>
              <a:ext cx="4800" cy="4048750"/>
            </a:xfrm>
            <a:custGeom>
              <a:rect b="b" l="l" r="r" t="t"/>
              <a:pathLst>
                <a:path extrusionOk="0" fill="none" h="161950" w="192">
                  <a:moveTo>
                    <a:pt x="1" y="161949"/>
                  </a:moveTo>
                  <a:lnTo>
                    <a:pt x="1" y="74224"/>
                  </a:lnTo>
                  <a:cubicBezTo>
                    <a:pt x="1" y="71986"/>
                    <a:pt x="13" y="69747"/>
                    <a:pt x="13" y="67533"/>
                  </a:cubicBezTo>
                  <a:cubicBezTo>
                    <a:pt x="25" y="65306"/>
                    <a:pt x="36" y="63092"/>
                    <a:pt x="60" y="60901"/>
                  </a:cubicBezTo>
                  <a:cubicBezTo>
                    <a:pt x="84" y="58710"/>
                    <a:pt x="108" y="56531"/>
                    <a:pt x="132" y="54388"/>
                  </a:cubicBezTo>
                  <a:cubicBezTo>
                    <a:pt x="156" y="52245"/>
                    <a:pt x="167" y="50126"/>
                    <a:pt x="179" y="48054"/>
                  </a:cubicBezTo>
                  <a:cubicBezTo>
                    <a:pt x="191" y="45971"/>
                    <a:pt x="191" y="43935"/>
                    <a:pt x="167" y="41946"/>
                  </a:cubicBezTo>
                  <a:cubicBezTo>
                    <a:pt x="156" y="39946"/>
                    <a:pt x="144" y="37993"/>
                    <a:pt x="108" y="36100"/>
                  </a:cubicBezTo>
                  <a:cubicBezTo>
                    <a:pt x="84" y="34195"/>
                    <a:pt x="60" y="32338"/>
                    <a:pt x="48" y="30540"/>
                  </a:cubicBezTo>
                  <a:cubicBezTo>
                    <a:pt x="13" y="26933"/>
                    <a:pt x="1" y="23539"/>
                    <a:pt x="1" y="20432"/>
                  </a:cubicBezTo>
                  <a:lnTo>
                    <a:pt x="1" y="11990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3" name="Google Shape;1553;p27"/>
            <p:cNvSpPr/>
            <p:nvPr/>
          </p:nvSpPr>
          <p:spPr>
            <a:xfrm>
              <a:off x="239463" y="1043425"/>
              <a:ext cx="7141075" cy="55100"/>
            </a:xfrm>
            <a:custGeom>
              <a:rect b="b" l="l" r="r" t="t"/>
              <a:pathLst>
                <a:path extrusionOk="0" fill="none" h="2204" w="285643">
                  <a:moveTo>
                    <a:pt x="0" y="1239"/>
                  </a:moveTo>
                  <a:lnTo>
                    <a:pt x="6644" y="1239"/>
                  </a:lnTo>
                  <a:cubicBezTo>
                    <a:pt x="8799" y="1239"/>
                    <a:pt x="11430" y="1239"/>
                    <a:pt x="14514" y="1239"/>
                  </a:cubicBezTo>
                  <a:cubicBezTo>
                    <a:pt x="17621" y="1239"/>
                    <a:pt x="21241" y="1191"/>
                    <a:pt x="25360" y="1084"/>
                  </a:cubicBezTo>
                  <a:cubicBezTo>
                    <a:pt x="29480" y="977"/>
                    <a:pt x="34064" y="810"/>
                    <a:pt x="39017" y="620"/>
                  </a:cubicBezTo>
                  <a:cubicBezTo>
                    <a:pt x="41482" y="524"/>
                    <a:pt x="44029" y="429"/>
                    <a:pt x="46637" y="334"/>
                  </a:cubicBezTo>
                  <a:cubicBezTo>
                    <a:pt x="49244" y="251"/>
                    <a:pt x="51888" y="179"/>
                    <a:pt x="54578" y="120"/>
                  </a:cubicBezTo>
                  <a:cubicBezTo>
                    <a:pt x="57257" y="60"/>
                    <a:pt x="59960" y="24"/>
                    <a:pt x="62663" y="12"/>
                  </a:cubicBezTo>
                  <a:cubicBezTo>
                    <a:pt x="65377" y="1"/>
                    <a:pt x="68092" y="12"/>
                    <a:pt x="70807" y="60"/>
                  </a:cubicBezTo>
                  <a:cubicBezTo>
                    <a:pt x="73521" y="96"/>
                    <a:pt x="76236" y="167"/>
                    <a:pt x="78962" y="251"/>
                  </a:cubicBezTo>
                  <a:cubicBezTo>
                    <a:pt x="81701" y="334"/>
                    <a:pt x="84439" y="441"/>
                    <a:pt x="87202" y="560"/>
                  </a:cubicBezTo>
                  <a:cubicBezTo>
                    <a:pt x="89964" y="667"/>
                    <a:pt x="92786" y="786"/>
                    <a:pt x="95643" y="894"/>
                  </a:cubicBezTo>
                  <a:cubicBezTo>
                    <a:pt x="98512" y="1001"/>
                    <a:pt x="101453" y="1084"/>
                    <a:pt x="104454" y="1167"/>
                  </a:cubicBezTo>
                  <a:cubicBezTo>
                    <a:pt x="107514" y="1239"/>
                    <a:pt x="110633" y="1310"/>
                    <a:pt x="113752" y="1382"/>
                  </a:cubicBezTo>
                  <a:cubicBezTo>
                    <a:pt x="116836" y="1465"/>
                    <a:pt x="119872" y="1560"/>
                    <a:pt x="122837" y="1656"/>
                  </a:cubicBezTo>
                  <a:cubicBezTo>
                    <a:pt x="125361" y="1739"/>
                    <a:pt x="127873" y="1810"/>
                    <a:pt x="130362" y="1894"/>
                  </a:cubicBezTo>
                  <a:cubicBezTo>
                    <a:pt x="132850" y="1965"/>
                    <a:pt x="135350" y="2037"/>
                    <a:pt x="137875" y="2084"/>
                  </a:cubicBezTo>
                  <a:cubicBezTo>
                    <a:pt x="140387" y="2132"/>
                    <a:pt x="142959" y="2167"/>
                    <a:pt x="145566" y="2191"/>
                  </a:cubicBezTo>
                  <a:cubicBezTo>
                    <a:pt x="148173" y="2203"/>
                    <a:pt x="150852" y="2203"/>
                    <a:pt x="153591" y="2167"/>
                  </a:cubicBezTo>
                  <a:cubicBezTo>
                    <a:pt x="156329" y="2144"/>
                    <a:pt x="159139" y="2096"/>
                    <a:pt x="162020" y="2025"/>
                  </a:cubicBezTo>
                  <a:cubicBezTo>
                    <a:pt x="164902" y="1953"/>
                    <a:pt x="167831" y="1870"/>
                    <a:pt x="170807" y="1775"/>
                  </a:cubicBezTo>
                  <a:cubicBezTo>
                    <a:pt x="173784" y="1679"/>
                    <a:pt x="176772" y="1584"/>
                    <a:pt x="179749" y="1501"/>
                  </a:cubicBezTo>
                  <a:cubicBezTo>
                    <a:pt x="182725" y="1405"/>
                    <a:pt x="185678" y="1334"/>
                    <a:pt x="188559" y="1298"/>
                  </a:cubicBezTo>
                  <a:cubicBezTo>
                    <a:pt x="191441" y="1251"/>
                    <a:pt x="194239" y="1227"/>
                    <a:pt x="196953" y="1227"/>
                  </a:cubicBezTo>
                  <a:cubicBezTo>
                    <a:pt x="199656" y="1215"/>
                    <a:pt x="202287" y="1215"/>
                    <a:pt x="204847" y="1215"/>
                  </a:cubicBezTo>
                  <a:cubicBezTo>
                    <a:pt x="207419" y="1227"/>
                    <a:pt x="209931" y="1227"/>
                    <a:pt x="212408" y="1239"/>
                  </a:cubicBezTo>
                  <a:cubicBezTo>
                    <a:pt x="215039" y="1239"/>
                    <a:pt x="217623" y="1251"/>
                    <a:pt x="220159" y="1251"/>
                  </a:cubicBezTo>
                  <a:cubicBezTo>
                    <a:pt x="222695" y="1251"/>
                    <a:pt x="225183" y="1251"/>
                    <a:pt x="227624" y="1239"/>
                  </a:cubicBezTo>
                  <a:cubicBezTo>
                    <a:pt x="230053" y="1239"/>
                    <a:pt x="232434" y="1239"/>
                    <a:pt x="234756" y="1239"/>
                  </a:cubicBezTo>
                  <a:lnTo>
                    <a:pt x="241542" y="1239"/>
                  </a:lnTo>
                  <a:lnTo>
                    <a:pt x="247960" y="1239"/>
                  </a:lnTo>
                  <a:lnTo>
                    <a:pt x="253996" y="1239"/>
                  </a:lnTo>
                  <a:lnTo>
                    <a:pt x="285643" y="1239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4" name="Google Shape;1554;p27"/>
            <p:cNvSpPr/>
            <p:nvPr/>
          </p:nvSpPr>
          <p:spPr>
            <a:xfrm>
              <a:off x="239463" y="1278575"/>
              <a:ext cx="7141075" cy="89625"/>
            </a:xfrm>
            <a:custGeom>
              <a:rect b="b" l="l" r="r" t="t"/>
              <a:pathLst>
                <a:path extrusionOk="0" fill="none" h="3585" w="285643">
                  <a:moveTo>
                    <a:pt x="0" y="1977"/>
                  </a:moveTo>
                  <a:lnTo>
                    <a:pt x="6656" y="1977"/>
                  </a:lnTo>
                  <a:cubicBezTo>
                    <a:pt x="8811" y="1977"/>
                    <a:pt x="11490" y="1977"/>
                    <a:pt x="14692" y="1917"/>
                  </a:cubicBezTo>
                  <a:cubicBezTo>
                    <a:pt x="17895" y="1870"/>
                    <a:pt x="21670" y="1751"/>
                    <a:pt x="25956" y="1560"/>
                  </a:cubicBezTo>
                  <a:cubicBezTo>
                    <a:pt x="28099" y="1453"/>
                    <a:pt x="30361" y="1346"/>
                    <a:pt x="32730" y="1227"/>
                  </a:cubicBezTo>
                  <a:cubicBezTo>
                    <a:pt x="35088" y="1096"/>
                    <a:pt x="37564" y="965"/>
                    <a:pt x="40112" y="822"/>
                  </a:cubicBezTo>
                  <a:cubicBezTo>
                    <a:pt x="42660" y="691"/>
                    <a:pt x="45280" y="560"/>
                    <a:pt x="47947" y="429"/>
                  </a:cubicBezTo>
                  <a:cubicBezTo>
                    <a:pt x="50614" y="310"/>
                    <a:pt x="53316" y="215"/>
                    <a:pt x="56031" y="131"/>
                  </a:cubicBezTo>
                  <a:cubicBezTo>
                    <a:pt x="58746" y="60"/>
                    <a:pt x="61448" y="12"/>
                    <a:pt x="64151" y="12"/>
                  </a:cubicBezTo>
                  <a:cubicBezTo>
                    <a:pt x="66854" y="0"/>
                    <a:pt x="69533" y="24"/>
                    <a:pt x="72200" y="96"/>
                  </a:cubicBezTo>
                  <a:cubicBezTo>
                    <a:pt x="74867" y="155"/>
                    <a:pt x="77522" y="262"/>
                    <a:pt x="80165" y="381"/>
                  </a:cubicBezTo>
                  <a:cubicBezTo>
                    <a:pt x="82820" y="512"/>
                    <a:pt x="85475" y="655"/>
                    <a:pt x="88142" y="810"/>
                  </a:cubicBezTo>
                  <a:cubicBezTo>
                    <a:pt x="90809" y="965"/>
                    <a:pt x="93524" y="1132"/>
                    <a:pt x="96286" y="1286"/>
                  </a:cubicBezTo>
                  <a:cubicBezTo>
                    <a:pt x="99048" y="1453"/>
                    <a:pt x="101882" y="1632"/>
                    <a:pt x="104775" y="1822"/>
                  </a:cubicBezTo>
                  <a:cubicBezTo>
                    <a:pt x="107633" y="2013"/>
                    <a:pt x="110514" y="2191"/>
                    <a:pt x="113419" y="2346"/>
                  </a:cubicBezTo>
                  <a:cubicBezTo>
                    <a:pt x="116229" y="2513"/>
                    <a:pt x="119039" y="2656"/>
                    <a:pt x="121789" y="2787"/>
                  </a:cubicBezTo>
                  <a:cubicBezTo>
                    <a:pt x="124528" y="2917"/>
                    <a:pt x="127242" y="3048"/>
                    <a:pt x="129957" y="3156"/>
                  </a:cubicBezTo>
                  <a:cubicBezTo>
                    <a:pt x="132195" y="3251"/>
                    <a:pt x="134446" y="3334"/>
                    <a:pt x="136732" y="3406"/>
                  </a:cubicBezTo>
                  <a:cubicBezTo>
                    <a:pt x="139029" y="3477"/>
                    <a:pt x="141375" y="3525"/>
                    <a:pt x="143792" y="3549"/>
                  </a:cubicBezTo>
                  <a:cubicBezTo>
                    <a:pt x="146209" y="3584"/>
                    <a:pt x="148709" y="3584"/>
                    <a:pt x="151293" y="3560"/>
                  </a:cubicBezTo>
                  <a:cubicBezTo>
                    <a:pt x="153888" y="3537"/>
                    <a:pt x="156591" y="3489"/>
                    <a:pt x="159389" y="3406"/>
                  </a:cubicBezTo>
                  <a:cubicBezTo>
                    <a:pt x="162175" y="3322"/>
                    <a:pt x="165068" y="3203"/>
                    <a:pt x="168033" y="3084"/>
                  </a:cubicBezTo>
                  <a:cubicBezTo>
                    <a:pt x="170998" y="2953"/>
                    <a:pt x="174010" y="2810"/>
                    <a:pt x="177046" y="2667"/>
                  </a:cubicBezTo>
                  <a:cubicBezTo>
                    <a:pt x="180094" y="2525"/>
                    <a:pt x="183118" y="2382"/>
                    <a:pt x="186119" y="2275"/>
                  </a:cubicBezTo>
                  <a:cubicBezTo>
                    <a:pt x="189107" y="2155"/>
                    <a:pt x="192024" y="2072"/>
                    <a:pt x="194858" y="2025"/>
                  </a:cubicBezTo>
                  <a:cubicBezTo>
                    <a:pt x="197703" y="1977"/>
                    <a:pt x="200454" y="1941"/>
                    <a:pt x="203133" y="1882"/>
                  </a:cubicBezTo>
                  <a:cubicBezTo>
                    <a:pt x="205812" y="1822"/>
                    <a:pt x="208419" y="1763"/>
                    <a:pt x="210943" y="1703"/>
                  </a:cubicBezTo>
                  <a:cubicBezTo>
                    <a:pt x="213467" y="1655"/>
                    <a:pt x="215920" y="1608"/>
                    <a:pt x="218301" y="1584"/>
                  </a:cubicBezTo>
                  <a:cubicBezTo>
                    <a:pt x="220694" y="1548"/>
                    <a:pt x="223004" y="1536"/>
                    <a:pt x="225243" y="1536"/>
                  </a:cubicBezTo>
                  <a:cubicBezTo>
                    <a:pt x="227493" y="1548"/>
                    <a:pt x="229660" y="1560"/>
                    <a:pt x="231779" y="1596"/>
                  </a:cubicBezTo>
                  <a:cubicBezTo>
                    <a:pt x="233887" y="1632"/>
                    <a:pt x="235934" y="1679"/>
                    <a:pt x="237923" y="1727"/>
                  </a:cubicBezTo>
                  <a:cubicBezTo>
                    <a:pt x="240256" y="1774"/>
                    <a:pt x="242507" y="1834"/>
                    <a:pt x="244686" y="1870"/>
                  </a:cubicBezTo>
                  <a:cubicBezTo>
                    <a:pt x="246876" y="1905"/>
                    <a:pt x="248996" y="1941"/>
                    <a:pt x="251055" y="1953"/>
                  </a:cubicBezTo>
                  <a:cubicBezTo>
                    <a:pt x="253115" y="1965"/>
                    <a:pt x="255115" y="1965"/>
                    <a:pt x="257056" y="1965"/>
                  </a:cubicBezTo>
                  <a:cubicBezTo>
                    <a:pt x="258985" y="1977"/>
                    <a:pt x="260866" y="1977"/>
                    <a:pt x="262652" y="1977"/>
                  </a:cubicBezTo>
                  <a:lnTo>
                    <a:pt x="272284" y="1977"/>
                  </a:lnTo>
                  <a:lnTo>
                    <a:pt x="285643" y="1977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5" name="Google Shape;1555;p27"/>
            <p:cNvSpPr/>
            <p:nvPr/>
          </p:nvSpPr>
          <p:spPr>
            <a:xfrm>
              <a:off x="239463" y="1518475"/>
              <a:ext cx="7141075" cy="115525"/>
            </a:xfrm>
            <a:custGeom>
              <a:rect b="b" l="l" r="r" t="t"/>
              <a:pathLst>
                <a:path extrusionOk="0" fill="none" h="4621" w="285643">
                  <a:moveTo>
                    <a:pt x="0" y="2525"/>
                  </a:moveTo>
                  <a:cubicBezTo>
                    <a:pt x="0" y="2525"/>
                    <a:pt x="1881" y="2525"/>
                    <a:pt x="5358" y="2525"/>
                  </a:cubicBezTo>
                  <a:cubicBezTo>
                    <a:pt x="7096" y="2525"/>
                    <a:pt x="9263" y="2513"/>
                    <a:pt x="11871" y="2477"/>
                  </a:cubicBezTo>
                  <a:cubicBezTo>
                    <a:pt x="14478" y="2430"/>
                    <a:pt x="17550" y="2335"/>
                    <a:pt x="21062" y="2168"/>
                  </a:cubicBezTo>
                  <a:cubicBezTo>
                    <a:pt x="24575" y="2001"/>
                    <a:pt x="28516" y="1775"/>
                    <a:pt x="32826" y="1501"/>
                  </a:cubicBezTo>
                  <a:cubicBezTo>
                    <a:pt x="37136" y="1227"/>
                    <a:pt x="41755" y="930"/>
                    <a:pt x="46577" y="644"/>
                  </a:cubicBezTo>
                  <a:cubicBezTo>
                    <a:pt x="48982" y="501"/>
                    <a:pt x="51423" y="382"/>
                    <a:pt x="53864" y="275"/>
                  </a:cubicBezTo>
                  <a:cubicBezTo>
                    <a:pt x="56305" y="168"/>
                    <a:pt x="58746" y="96"/>
                    <a:pt x="61186" y="49"/>
                  </a:cubicBezTo>
                  <a:cubicBezTo>
                    <a:pt x="63615" y="1"/>
                    <a:pt x="66020" y="1"/>
                    <a:pt x="68390" y="25"/>
                  </a:cubicBezTo>
                  <a:cubicBezTo>
                    <a:pt x="70759" y="60"/>
                    <a:pt x="73105" y="132"/>
                    <a:pt x="75426" y="227"/>
                  </a:cubicBezTo>
                  <a:cubicBezTo>
                    <a:pt x="77748" y="322"/>
                    <a:pt x="80070" y="441"/>
                    <a:pt x="82380" y="596"/>
                  </a:cubicBezTo>
                  <a:cubicBezTo>
                    <a:pt x="84689" y="739"/>
                    <a:pt x="86999" y="894"/>
                    <a:pt x="89333" y="1072"/>
                  </a:cubicBezTo>
                  <a:cubicBezTo>
                    <a:pt x="91666" y="1239"/>
                    <a:pt x="94024" y="1418"/>
                    <a:pt x="96429" y="1596"/>
                  </a:cubicBezTo>
                  <a:cubicBezTo>
                    <a:pt x="98834" y="1811"/>
                    <a:pt x="101263" y="2037"/>
                    <a:pt x="103692" y="2251"/>
                  </a:cubicBezTo>
                  <a:cubicBezTo>
                    <a:pt x="106109" y="2477"/>
                    <a:pt x="108526" y="2692"/>
                    <a:pt x="110919" y="2906"/>
                  </a:cubicBezTo>
                  <a:cubicBezTo>
                    <a:pt x="113300" y="3120"/>
                    <a:pt x="115681" y="3287"/>
                    <a:pt x="118027" y="3442"/>
                  </a:cubicBezTo>
                  <a:cubicBezTo>
                    <a:pt x="120384" y="3585"/>
                    <a:pt x="122694" y="3728"/>
                    <a:pt x="124992" y="3858"/>
                  </a:cubicBezTo>
                  <a:cubicBezTo>
                    <a:pt x="126909" y="3966"/>
                    <a:pt x="128826" y="4073"/>
                    <a:pt x="130767" y="4168"/>
                  </a:cubicBezTo>
                  <a:cubicBezTo>
                    <a:pt x="132695" y="4263"/>
                    <a:pt x="134660" y="4347"/>
                    <a:pt x="136660" y="4418"/>
                  </a:cubicBezTo>
                  <a:cubicBezTo>
                    <a:pt x="138660" y="4490"/>
                    <a:pt x="140708" y="4537"/>
                    <a:pt x="142839" y="4573"/>
                  </a:cubicBezTo>
                  <a:cubicBezTo>
                    <a:pt x="144959" y="4609"/>
                    <a:pt x="147173" y="4620"/>
                    <a:pt x="149483" y="4597"/>
                  </a:cubicBezTo>
                  <a:cubicBezTo>
                    <a:pt x="151793" y="4585"/>
                    <a:pt x="154210" y="4537"/>
                    <a:pt x="156746" y="4454"/>
                  </a:cubicBezTo>
                  <a:cubicBezTo>
                    <a:pt x="159282" y="4370"/>
                    <a:pt x="161925" y="4263"/>
                    <a:pt x="164628" y="4132"/>
                  </a:cubicBezTo>
                  <a:cubicBezTo>
                    <a:pt x="166509" y="4037"/>
                    <a:pt x="168402" y="3942"/>
                    <a:pt x="170307" y="3835"/>
                  </a:cubicBezTo>
                  <a:cubicBezTo>
                    <a:pt x="172212" y="3739"/>
                    <a:pt x="174141" y="3632"/>
                    <a:pt x="176106" y="3525"/>
                  </a:cubicBezTo>
                  <a:cubicBezTo>
                    <a:pt x="178058" y="3430"/>
                    <a:pt x="180023" y="3335"/>
                    <a:pt x="181999" y="3227"/>
                  </a:cubicBezTo>
                  <a:cubicBezTo>
                    <a:pt x="183976" y="3132"/>
                    <a:pt x="185964" y="3037"/>
                    <a:pt x="187988" y="2906"/>
                  </a:cubicBezTo>
                  <a:cubicBezTo>
                    <a:pt x="190012" y="2775"/>
                    <a:pt x="192060" y="2608"/>
                    <a:pt x="194120" y="2418"/>
                  </a:cubicBezTo>
                  <a:cubicBezTo>
                    <a:pt x="196168" y="2239"/>
                    <a:pt x="198215" y="2037"/>
                    <a:pt x="200204" y="1846"/>
                  </a:cubicBezTo>
                  <a:cubicBezTo>
                    <a:pt x="204192" y="1477"/>
                    <a:pt x="207895" y="1168"/>
                    <a:pt x="211253" y="941"/>
                  </a:cubicBezTo>
                  <a:cubicBezTo>
                    <a:pt x="214610" y="715"/>
                    <a:pt x="217682" y="584"/>
                    <a:pt x="220540" y="525"/>
                  </a:cubicBezTo>
                  <a:cubicBezTo>
                    <a:pt x="223385" y="465"/>
                    <a:pt x="226064" y="465"/>
                    <a:pt x="228612" y="537"/>
                  </a:cubicBezTo>
                  <a:cubicBezTo>
                    <a:pt x="231172" y="608"/>
                    <a:pt x="233625" y="739"/>
                    <a:pt x="235970" y="906"/>
                  </a:cubicBezTo>
                  <a:cubicBezTo>
                    <a:pt x="238316" y="1072"/>
                    <a:pt x="240590" y="1263"/>
                    <a:pt x="242769" y="1453"/>
                  </a:cubicBezTo>
                  <a:cubicBezTo>
                    <a:pt x="244769" y="1620"/>
                    <a:pt x="246721" y="1787"/>
                    <a:pt x="248626" y="1930"/>
                  </a:cubicBezTo>
                  <a:cubicBezTo>
                    <a:pt x="250520" y="2073"/>
                    <a:pt x="252389" y="2204"/>
                    <a:pt x="254211" y="2275"/>
                  </a:cubicBezTo>
                  <a:cubicBezTo>
                    <a:pt x="257854" y="2442"/>
                    <a:pt x="261319" y="2501"/>
                    <a:pt x="264533" y="2513"/>
                  </a:cubicBezTo>
                  <a:cubicBezTo>
                    <a:pt x="267796" y="2525"/>
                    <a:pt x="270760" y="2525"/>
                    <a:pt x="273368" y="2525"/>
                  </a:cubicBezTo>
                  <a:lnTo>
                    <a:pt x="280023" y="2525"/>
                  </a:lnTo>
                  <a:lnTo>
                    <a:pt x="285643" y="2525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6" name="Google Shape;1556;p27"/>
            <p:cNvSpPr/>
            <p:nvPr/>
          </p:nvSpPr>
          <p:spPr>
            <a:xfrm>
              <a:off x="239463" y="1734275"/>
              <a:ext cx="7141075" cy="157500"/>
            </a:xfrm>
            <a:custGeom>
              <a:rect b="b" l="l" r="r" t="t"/>
              <a:pathLst>
                <a:path extrusionOk="0" fill="none" h="6300" w="285643">
                  <a:moveTo>
                    <a:pt x="0" y="4037"/>
                  </a:moveTo>
                  <a:cubicBezTo>
                    <a:pt x="0" y="4037"/>
                    <a:pt x="2358" y="4037"/>
                    <a:pt x="6703" y="4025"/>
                  </a:cubicBezTo>
                  <a:cubicBezTo>
                    <a:pt x="8882" y="4025"/>
                    <a:pt x="11609" y="3989"/>
                    <a:pt x="14907" y="3894"/>
                  </a:cubicBezTo>
                  <a:cubicBezTo>
                    <a:pt x="18193" y="3799"/>
                    <a:pt x="22074" y="3620"/>
                    <a:pt x="26480" y="3358"/>
                  </a:cubicBezTo>
                  <a:cubicBezTo>
                    <a:pt x="28670" y="3239"/>
                    <a:pt x="31004" y="3085"/>
                    <a:pt x="33433" y="2930"/>
                  </a:cubicBezTo>
                  <a:cubicBezTo>
                    <a:pt x="35874" y="2763"/>
                    <a:pt x="38410" y="2596"/>
                    <a:pt x="41029" y="2418"/>
                  </a:cubicBezTo>
                  <a:cubicBezTo>
                    <a:pt x="43648" y="2239"/>
                    <a:pt x="46339" y="2073"/>
                    <a:pt x="49066" y="1930"/>
                  </a:cubicBezTo>
                  <a:cubicBezTo>
                    <a:pt x="51792" y="1775"/>
                    <a:pt x="54555" y="1644"/>
                    <a:pt x="57317" y="1549"/>
                  </a:cubicBezTo>
                  <a:cubicBezTo>
                    <a:pt x="60067" y="1453"/>
                    <a:pt x="62794" y="1394"/>
                    <a:pt x="65473" y="1394"/>
                  </a:cubicBezTo>
                  <a:cubicBezTo>
                    <a:pt x="68163" y="1394"/>
                    <a:pt x="70795" y="1453"/>
                    <a:pt x="73402" y="1549"/>
                  </a:cubicBezTo>
                  <a:cubicBezTo>
                    <a:pt x="76010" y="1644"/>
                    <a:pt x="78605" y="1763"/>
                    <a:pt x="81213" y="1906"/>
                  </a:cubicBezTo>
                  <a:cubicBezTo>
                    <a:pt x="83808" y="2049"/>
                    <a:pt x="86416" y="2215"/>
                    <a:pt x="89047" y="2382"/>
                  </a:cubicBezTo>
                  <a:cubicBezTo>
                    <a:pt x="91678" y="2549"/>
                    <a:pt x="94333" y="2727"/>
                    <a:pt x="97012" y="2954"/>
                  </a:cubicBezTo>
                  <a:cubicBezTo>
                    <a:pt x="99691" y="3192"/>
                    <a:pt x="102358" y="3442"/>
                    <a:pt x="105037" y="3704"/>
                  </a:cubicBezTo>
                  <a:cubicBezTo>
                    <a:pt x="107645" y="3978"/>
                    <a:pt x="110252" y="4263"/>
                    <a:pt x="112848" y="4525"/>
                  </a:cubicBezTo>
                  <a:cubicBezTo>
                    <a:pt x="115407" y="4763"/>
                    <a:pt x="117967" y="4966"/>
                    <a:pt x="120503" y="5156"/>
                  </a:cubicBezTo>
                  <a:cubicBezTo>
                    <a:pt x="123730" y="5394"/>
                    <a:pt x="126945" y="5609"/>
                    <a:pt x="130195" y="5799"/>
                  </a:cubicBezTo>
                  <a:cubicBezTo>
                    <a:pt x="133481" y="5966"/>
                    <a:pt x="136851" y="6097"/>
                    <a:pt x="140363" y="6204"/>
                  </a:cubicBezTo>
                  <a:cubicBezTo>
                    <a:pt x="142708" y="6264"/>
                    <a:pt x="145161" y="6299"/>
                    <a:pt x="147757" y="6299"/>
                  </a:cubicBezTo>
                  <a:cubicBezTo>
                    <a:pt x="150364" y="6287"/>
                    <a:pt x="153126" y="6240"/>
                    <a:pt x="156067" y="6145"/>
                  </a:cubicBezTo>
                  <a:cubicBezTo>
                    <a:pt x="159008" y="6049"/>
                    <a:pt x="162116" y="5918"/>
                    <a:pt x="165390" y="5787"/>
                  </a:cubicBezTo>
                  <a:cubicBezTo>
                    <a:pt x="168676" y="5656"/>
                    <a:pt x="172153" y="5513"/>
                    <a:pt x="175808" y="5335"/>
                  </a:cubicBezTo>
                  <a:cubicBezTo>
                    <a:pt x="177641" y="5252"/>
                    <a:pt x="179523" y="5132"/>
                    <a:pt x="181463" y="4990"/>
                  </a:cubicBezTo>
                  <a:cubicBezTo>
                    <a:pt x="183392" y="4835"/>
                    <a:pt x="185416" y="4609"/>
                    <a:pt x="187512" y="4335"/>
                  </a:cubicBezTo>
                  <a:cubicBezTo>
                    <a:pt x="189607" y="4049"/>
                    <a:pt x="191727" y="3728"/>
                    <a:pt x="193858" y="3394"/>
                  </a:cubicBezTo>
                  <a:cubicBezTo>
                    <a:pt x="195977" y="3061"/>
                    <a:pt x="198084" y="2716"/>
                    <a:pt x="200144" y="2394"/>
                  </a:cubicBezTo>
                  <a:cubicBezTo>
                    <a:pt x="202192" y="2073"/>
                    <a:pt x="204157" y="1775"/>
                    <a:pt x="206038" y="1513"/>
                  </a:cubicBezTo>
                  <a:cubicBezTo>
                    <a:pt x="207907" y="1263"/>
                    <a:pt x="209681" y="1037"/>
                    <a:pt x="211348" y="858"/>
                  </a:cubicBezTo>
                  <a:cubicBezTo>
                    <a:pt x="214670" y="489"/>
                    <a:pt x="217587" y="263"/>
                    <a:pt x="220230" y="108"/>
                  </a:cubicBezTo>
                  <a:cubicBezTo>
                    <a:pt x="222754" y="25"/>
                    <a:pt x="225064" y="1"/>
                    <a:pt x="227183" y="37"/>
                  </a:cubicBezTo>
                  <a:cubicBezTo>
                    <a:pt x="229303" y="72"/>
                    <a:pt x="231279" y="168"/>
                    <a:pt x="233148" y="310"/>
                  </a:cubicBezTo>
                  <a:cubicBezTo>
                    <a:pt x="235018" y="453"/>
                    <a:pt x="236804" y="632"/>
                    <a:pt x="238542" y="846"/>
                  </a:cubicBezTo>
                  <a:cubicBezTo>
                    <a:pt x="240280" y="1061"/>
                    <a:pt x="241995" y="1311"/>
                    <a:pt x="243662" y="1573"/>
                  </a:cubicBezTo>
                  <a:cubicBezTo>
                    <a:pt x="245340" y="1823"/>
                    <a:pt x="246995" y="2096"/>
                    <a:pt x="248615" y="2370"/>
                  </a:cubicBezTo>
                  <a:cubicBezTo>
                    <a:pt x="250258" y="2632"/>
                    <a:pt x="251865" y="2870"/>
                    <a:pt x="253449" y="3085"/>
                  </a:cubicBezTo>
                  <a:cubicBezTo>
                    <a:pt x="255032" y="3287"/>
                    <a:pt x="256604" y="3466"/>
                    <a:pt x="258163" y="3608"/>
                  </a:cubicBezTo>
                  <a:cubicBezTo>
                    <a:pt x="260104" y="3775"/>
                    <a:pt x="261997" y="3882"/>
                    <a:pt x="263831" y="3954"/>
                  </a:cubicBezTo>
                  <a:cubicBezTo>
                    <a:pt x="265688" y="4001"/>
                    <a:pt x="267474" y="4013"/>
                    <a:pt x="269189" y="4025"/>
                  </a:cubicBezTo>
                  <a:cubicBezTo>
                    <a:pt x="272606" y="4037"/>
                    <a:pt x="275594" y="4037"/>
                    <a:pt x="278035" y="4037"/>
                  </a:cubicBezTo>
                  <a:lnTo>
                    <a:pt x="285643" y="4037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7" name="Google Shape;1557;p27"/>
            <p:cNvSpPr/>
            <p:nvPr/>
          </p:nvSpPr>
          <p:spPr>
            <a:xfrm>
              <a:off x="239463" y="1953950"/>
              <a:ext cx="7141075" cy="185175"/>
            </a:xfrm>
            <a:custGeom>
              <a:rect b="b" l="l" r="r" t="t"/>
              <a:pathLst>
                <a:path extrusionOk="0" fill="none" h="7407" w="285643">
                  <a:moveTo>
                    <a:pt x="0" y="5394"/>
                  </a:moveTo>
                  <a:cubicBezTo>
                    <a:pt x="0" y="5394"/>
                    <a:pt x="2358" y="5394"/>
                    <a:pt x="6680" y="5394"/>
                  </a:cubicBezTo>
                  <a:cubicBezTo>
                    <a:pt x="8835" y="5394"/>
                    <a:pt x="11537" y="5370"/>
                    <a:pt x="14764" y="5311"/>
                  </a:cubicBezTo>
                  <a:cubicBezTo>
                    <a:pt x="17991" y="5239"/>
                    <a:pt x="21789" y="5097"/>
                    <a:pt x="26111" y="4882"/>
                  </a:cubicBezTo>
                  <a:cubicBezTo>
                    <a:pt x="28266" y="4775"/>
                    <a:pt x="30552" y="4644"/>
                    <a:pt x="32945" y="4501"/>
                  </a:cubicBezTo>
                  <a:cubicBezTo>
                    <a:pt x="35338" y="4358"/>
                    <a:pt x="37826" y="4215"/>
                    <a:pt x="40410" y="4061"/>
                  </a:cubicBezTo>
                  <a:cubicBezTo>
                    <a:pt x="42994" y="3906"/>
                    <a:pt x="45649" y="3751"/>
                    <a:pt x="48340" y="3620"/>
                  </a:cubicBezTo>
                  <a:cubicBezTo>
                    <a:pt x="51042" y="3489"/>
                    <a:pt x="53769" y="3370"/>
                    <a:pt x="56507" y="3287"/>
                  </a:cubicBezTo>
                  <a:cubicBezTo>
                    <a:pt x="59246" y="3203"/>
                    <a:pt x="61984" y="3144"/>
                    <a:pt x="64758" y="3096"/>
                  </a:cubicBezTo>
                  <a:cubicBezTo>
                    <a:pt x="67521" y="3037"/>
                    <a:pt x="70307" y="2989"/>
                    <a:pt x="73105" y="2953"/>
                  </a:cubicBezTo>
                  <a:cubicBezTo>
                    <a:pt x="75903" y="2906"/>
                    <a:pt x="78712" y="2882"/>
                    <a:pt x="81498" y="2882"/>
                  </a:cubicBezTo>
                  <a:cubicBezTo>
                    <a:pt x="84296" y="2882"/>
                    <a:pt x="87071" y="2918"/>
                    <a:pt x="89833" y="2989"/>
                  </a:cubicBezTo>
                  <a:cubicBezTo>
                    <a:pt x="92595" y="3061"/>
                    <a:pt x="95345" y="3180"/>
                    <a:pt x="98060" y="3382"/>
                  </a:cubicBezTo>
                  <a:cubicBezTo>
                    <a:pt x="100775" y="3573"/>
                    <a:pt x="103442" y="3834"/>
                    <a:pt x="106061" y="4132"/>
                  </a:cubicBezTo>
                  <a:cubicBezTo>
                    <a:pt x="108669" y="4430"/>
                    <a:pt x="111240" y="4751"/>
                    <a:pt x="113752" y="5073"/>
                  </a:cubicBezTo>
                  <a:cubicBezTo>
                    <a:pt x="116277" y="5394"/>
                    <a:pt x="118753" y="5692"/>
                    <a:pt x="121206" y="5978"/>
                  </a:cubicBezTo>
                  <a:cubicBezTo>
                    <a:pt x="123647" y="6251"/>
                    <a:pt x="126099" y="6501"/>
                    <a:pt x="128600" y="6716"/>
                  </a:cubicBezTo>
                  <a:cubicBezTo>
                    <a:pt x="130647" y="6882"/>
                    <a:pt x="132755" y="7025"/>
                    <a:pt x="134886" y="7144"/>
                  </a:cubicBezTo>
                  <a:cubicBezTo>
                    <a:pt x="137065" y="7228"/>
                    <a:pt x="139291" y="7299"/>
                    <a:pt x="141565" y="7359"/>
                  </a:cubicBezTo>
                  <a:cubicBezTo>
                    <a:pt x="143911" y="7394"/>
                    <a:pt x="146328" y="7406"/>
                    <a:pt x="148864" y="7394"/>
                  </a:cubicBezTo>
                  <a:cubicBezTo>
                    <a:pt x="151400" y="7383"/>
                    <a:pt x="154067" y="7347"/>
                    <a:pt x="156877" y="7311"/>
                  </a:cubicBezTo>
                  <a:cubicBezTo>
                    <a:pt x="159699" y="7287"/>
                    <a:pt x="162711" y="7275"/>
                    <a:pt x="165961" y="7240"/>
                  </a:cubicBezTo>
                  <a:cubicBezTo>
                    <a:pt x="169200" y="7192"/>
                    <a:pt x="172712" y="7097"/>
                    <a:pt x="176522" y="6894"/>
                  </a:cubicBezTo>
                  <a:cubicBezTo>
                    <a:pt x="178427" y="6787"/>
                    <a:pt x="180427" y="6621"/>
                    <a:pt x="182523" y="6359"/>
                  </a:cubicBezTo>
                  <a:cubicBezTo>
                    <a:pt x="184618" y="6097"/>
                    <a:pt x="186809" y="5763"/>
                    <a:pt x="189095" y="5347"/>
                  </a:cubicBezTo>
                  <a:cubicBezTo>
                    <a:pt x="191381" y="4942"/>
                    <a:pt x="193703" y="4489"/>
                    <a:pt x="196001" y="4037"/>
                  </a:cubicBezTo>
                  <a:cubicBezTo>
                    <a:pt x="198311" y="3573"/>
                    <a:pt x="200573" y="3120"/>
                    <a:pt x="202764" y="2703"/>
                  </a:cubicBezTo>
                  <a:cubicBezTo>
                    <a:pt x="204942" y="2287"/>
                    <a:pt x="207014" y="1918"/>
                    <a:pt x="208979" y="1584"/>
                  </a:cubicBezTo>
                  <a:cubicBezTo>
                    <a:pt x="210943" y="1263"/>
                    <a:pt x="212777" y="977"/>
                    <a:pt x="214515" y="739"/>
                  </a:cubicBezTo>
                  <a:cubicBezTo>
                    <a:pt x="217742" y="394"/>
                    <a:pt x="220563" y="167"/>
                    <a:pt x="222992" y="84"/>
                  </a:cubicBezTo>
                  <a:cubicBezTo>
                    <a:pt x="225409" y="1"/>
                    <a:pt x="227517" y="13"/>
                    <a:pt x="229398" y="108"/>
                  </a:cubicBezTo>
                  <a:cubicBezTo>
                    <a:pt x="231267" y="191"/>
                    <a:pt x="232982" y="334"/>
                    <a:pt x="234577" y="501"/>
                  </a:cubicBezTo>
                  <a:cubicBezTo>
                    <a:pt x="236173" y="679"/>
                    <a:pt x="237685" y="894"/>
                    <a:pt x="239137" y="1120"/>
                  </a:cubicBezTo>
                  <a:cubicBezTo>
                    <a:pt x="240578" y="1358"/>
                    <a:pt x="241995" y="1608"/>
                    <a:pt x="243388" y="1882"/>
                  </a:cubicBezTo>
                  <a:cubicBezTo>
                    <a:pt x="244781" y="2144"/>
                    <a:pt x="246186" y="2418"/>
                    <a:pt x="247579" y="2703"/>
                  </a:cubicBezTo>
                  <a:cubicBezTo>
                    <a:pt x="248996" y="2989"/>
                    <a:pt x="250401" y="3275"/>
                    <a:pt x="251829" y="3537"/>
                  </a:cubicBezTo>
                  <a:cubicBezTo>
                    <a:pt x="254699" y="4073"/>
                    <a:pt x="257544" y="4549"/>
                    <a:pt x="260295" y="4906"/>
                  </a:cubicBezTo>
                  <a:cubicBezTo>
                    <a:pt x="263176" y="5168"/>
                    <a:pt x="265938" y="5311"/>
                    <a:pt x="268522" y="5358"/>
                  </a:cubicBezTo>
                  <a:cubicBezTo>
                    <a:pt x="271165" y="5382"/>
                    <a:pt x="273570" y="5394"/>
                    <a:pt x="275701" y="5394"/>
                  </a:cubicBezTo>
                  <a:lnTo>
                    <a:pt x="281107" y="5394"/>
                  </a:lnTo>
                  <a:lnTo>
                    <a:pt x="285643" y="5394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8" name="Google Shape;1558;p27"/>
            <p:cNvSpPr/>
            <p:nvPr/>
          </p:nvSpPr>
          <p:spPr>
            <a:xfrm>
              <a:off x="239463" y="2216775"/>
              <a:ext cx="7141075" cy="168500"/>
            </a:xfrm>
            <a:custGeom>
              <a:rect b="b" l="l" r="r" t="t"/>
              <a:pathLst>
                <a:path extrusionOk="0" fill="none" h="6740" w="285643">
                  <a:moveTo>
                    <a:pt x="0" y="5025"/>
                  </a:moveTo>
                  <a:lnTo>
                    <a:pt x="5620" y="5025"/>
                  </a:lnTo>
                  <a:cubicBezTo>
                    <a:pt x="7430" y="5025"/>
                    <a:pt x="9668" y="5025"/>
                    <a:pt x="12311" y="5025"/>
                  </a:cubicBezTo>
                  <a:cubicBezTo>
                    <a:pt x="14954" y="5013"/>
                    <a:pt x="18026" y="4978"/>
                    <a:pt x="21515" y="4894"/>
                  </a:cubicBezTo>
                  <a:cubicBezTo>
                    <a:pt x="25015" y="4811"/>
                    <a:pt x="28956" y="4656"/>
                    <a:pt x="33266" y="4478"/>
                  </a:cubicBezTo>
                  <a:cubicBezTo>
                    <a:pt x="37564" y="4287"/>
                    <a:pt x="42196" y="4073"/>
                    <a:pt x="47042" y="3870"/>
                  </a:cubicBezTo>
                  <a:cubicBezTo>
                    <a:pt x="49685" y="3763"/>
                    <a:pt x="52388" y="3656"/>
                    <a:pt x="55233" y="3489"/>
                  </a:cubicBezTo>
                  <a:cubicBezTo>
                    <a:pt x="58079" y="3335"/>
                    <a:pt x="61055" y="3097"/>
                    <a:pt x="64127" y="2811"/>
                  </a:cubicBezTo>
                  <a:cubicBezTo>
                    <a:pt x="67199" y="2537"/>
                    <a:pt x="70318" y="2239"/>
                    <a:pt x="73426" y="1965"/>
                  </a:cubicBezTo>
                  <a:cubicBezTo>
                    <a:pt x="76545" y="1692"/>
                    <a:pt x="79629" y="1453"/>
                    <a:pt x="82653" y="1275"/>
                  </a:cubicBezTo>
                  <a:cubicBezTo>
                    <a:pt x="85689" y="1108"/>
                    <a:pt x="88666" y="1013"/>
                    <a:pt x="91571" y="989"/>
                  </a:cubicBezTo>
                  <a:cubicBezTo>
                    <a:pt x="94476" y="965"/>
                    <a:pt x="97322" y="1037"/>
                    <a:pt x="100096" y="1215"/>
                  </a:cubicBezTo>
                  <a:cubicBezTo>
                    <a:pt x="102858" y="1394"/>
                    <a:pt x="105549" y="1656"/>
                    <a:pt x="108192" y="1977"/>
                  </a:cubicBezTo>
                  <a:cubicBezTo>
                    <a:pt x="110776" y="2311"/>
                    <a:pt x="113312" y="2704"/>
                    <a:pt x="115788" y="3108"/>
                  </a:cubicBezTo>
                  <a:cubicBezTo>
                    <a:pt x="118205" y="3525"/>
                    <a:pt x="120587" y="3954"/>
                    <a:pt x="122968" y="4394"/>
                  </a:cubicBezTo>
                  <a:cubicBezTo>
                    <a:pt x="125349" y="4811"/>
                    <a:pt x="127754" y="5204"/>
                    <a:pt x="130219" y="5549"/>
                  </a:cubicBezTo>
                  <a:cubicBezTo>
                    <a:pt x="132731" y="5847"/>
                    <a:pt x="135327" y="6073"/>
                    <a:pt x="138041" y="6228"/>
                  </a:cubicBezTo>
                  <a:cubicBezTo>
                    <a:pt x="140768" y="6383"/>
                    <a:pt x="143625" y="6454"/>
                    <a:pt x="146638" y="6466"/>
                  </a:cubicBezTo>
                  <a:cubicBezTo>
                    <a:pt x="149269" y="6478"/>
                    <a:pt x="152019" y="6478"/>
                    <a:pt x="154889" y="6514"/>
                  </a:cubicBezTo>
                  <a:cubicBezTo>
                    <a:pt x="157782" y="6561"/>
                    <a:pt x="160854" y="6633"/>
                    <a:pt x="164164" y="6680"/>
                  </a:cubicBezTo>
                  <a:cubicBezTo>
                    <a:pt x="167485" y="6740"/>
                    <a:pt x="171117" y="6740"/>
                    <a:pt x="175058" y="6633"/>
                  </a:cubicBezTo>
                  <a:cubicBezTo>
                    <a:pt x="177034" y="6585"/>
                    <a:pt x="179118" y="6478"/>
                    <a:pt x="181285" y="6287"/>
                  </a:cubicBezTo>
                  <a:cubicBezTo>
                    <a:pt x="183464" y="6085"/>
                    <a:pt x="185750" y="5787"/>
                    <a:pt x="188131" y="5406"/>
                  </a:cubicBezTo>
                  <a:cubicBezTo>
                    <a:pt x="190524" y="5013"/>
                    <a:pt x="192977" y="4573"/>
                    <a:pt x="195441" y="4097"/>
                  </a:cubicBezTo>
                  <a:cubicBezTo>
                    <a:pt x="197894" y="3632"/>
                    <a:pt x="200335" y="3144"/>
                    <a:pt x="202692" y="2704"/>
                  </a:cubicBezTo>
                  <a:cubicBezTo>
                    <a:pt x="205038" y="2263"/>
                    <a:pt x="207264" y="1870"/>
                    <a:pt x="209348" y="1537"/>
                  </a:cubicBezTo>
                  <a:cubicBezTo>
                    <a:pt x="211419" y="1215"/>
                    <a:pt x="213348" y="941"/>
                    <a:pt x="215098" y="727"/>
                  </a:cubicBezTo>
                  <a:cubicBezTo>
                    <a:pt x="218551" y="310"/>
                    <a:pt x="221445" y="108"/>
                    <a:pt x="223992" y="1"/>
                  </a:cubicBezTo>
                  <a:cubicBezTo>
                    <a:pt x="226302" y="25"/>
                    <a:pt x="228410" y="84"/>
                    <a:pt x="230279" y="215"/>
                  </a:cubicBezTo>
                  <a:cubicBezTo>
                    <a:pt x="232148" y="334"/>
                    <a:pt x="233851" y="513"/>
                    <a:pt x="235434" y="703"/>
                  </a:cubicBezTo>
                  <a:cubicBezTo>
                    <a:pt x="237030" y="894"/>
                    <a:pt x="238530" y="1108"/>
                    <a:pt x="239971" y="1346"/>
                  </a:cubicBezTo>
                  <a:cubicBezTo>
                    <a:pt x="241423" y="1573"/>
                    <a:pt x="242840" y="1823"/>
                    <a:pt x="244245" y="2073"/>
                  </a:cubicBezTo>
                  <a:cubicBezTo>
                    <a:pt x="245650" y="2335"/>
                    <a:pt x="247055" y="2596"/>
                    <a:pt x="248507" y="2870"/>
                  </a:cubicBezTo>
                  <a:cubicBezTo>
                    <a:pt x="249948" y="3132"/>
                    <a:pt x="251413" y="3382"/>
                    <a:pt x="252889" y="3620"/>
                  </a:cubicBezTo>
                  <a:cubicBezTo>
                    <a:pt x="254377" y="3859"/>
                    <a:pt x="255877" y="4085"/>
                    <a:pt x="257413" y="4263"/>
                  </a:cubicBezTo>
                  <a:cubicBezTo>
                    <a:pt x="260473" y="4621"/>
                    <a:pt x="263485" y="4871"/>
                    <a:pt x="266355" y="4990"/>
                  </a:cubicBezTo>
                  <a:cubicBezTo>
                    <a:pt x="269320" y="5013"/>
                    <a:pt x="272022" y="5025"/>
                    <a:pt x="274415" y="5025"/>
                  </a:cubicBezTo>
                  <a:lnTo>
                    <a:pt x="282714" y="5025"/>
                  </a:lnTo>
                  <a:lnTo>
                    <a:pt x="285643" y="5025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9" name="Google Shape;1559;p27"/>
            <p:cNvSpPr/>
            <p:nvPr/>
          </p:nvSpPr>
          <p:spPr>
            <a:xfrm>
              <a:off x="239463" y="2441800"/>
              <a:ext cx="7141075" cy="191725"/>
            </a:xfrm>
            <a:custGeom>
              <a:rect b="b" l="l" r="r" t="t"/>
              <a:pathLst>
                <a:path extrusionOk="0" fill="none" h="7669" w="285643">
                  <a:moveTo>
                    <a:pt x="0" y="6168"/>
                  </a:moveTo>
                  <a:lnTo>
                    <a:pt x="6644" y="6168"/>
                  </a:lnTo>
                  <a:lnTo>
                    <a:pt x="14490" y="6168"/>
                  </a:lnTo>
                  <a:cubicBezTo>
                    <a:pt x="17550" y="6168"/>
                    <a:pt x="21074" y="6168"/>
                    <a:pt x="25027" y="6121"/>
                  </a:cubicBezTo>
                  <a:cubicBezTo>
                    <a:pt x="28992" y="6073"/>
                    <a:pt x="33421" y="5990"/>
                    <a:pt x="38231" y="5859"/>
                  </a:cubicBezTo>
                  <a:cubicBezTo>
                    <a:pt x="40624" y="5799"/>
                    <a:pt x="43125" y="5728"/>
                    <a:pt x="45780" y="5597"/>
                  </a:cubicBezTo>
                  <a:cubicBezTo>
                    <a:pt x="48435" y="5478"/>
                    <a:pt x="51304" y="5240"/>
                    <a:pt x="54388" y="4883"/>
                  </a:cubicBezTo>
                  <a:cubicBezTo>
                    <a:pt x="57484" y="4513"/>
                    <a:pt x="60746" y="4061"/>
                    <a:pt x="64127" y="3537"/>
                  </a:cubicBezTo>
                  <a:cubicBezTo>
                    <a:pt x="67497" y="3025"/>
                    <a:pt x="70926" y="2489"/>
                    <a:pt x="74331" y="2001"/>
                  </a:cubicBezTo>
                  <a:cubicBezTo>
                    <a:pt x="77748" y="1501"/>
                    <a:pt x="81106" y="1073"/>
                    <a:pt x="84368" y="739"/>
                  </a:cubicBezTo>
                  <a:cubicBezTo>
                    <a:pt x="87630" y="406"/>
                    <a:pt x="90797" y="191"/>
                    <a:pt x="93845" y="96"/>
                  </a:cubicBezTo>
                  <a:cubicBezTo>
                    <a:pt x="96893" y="1"/>
                    <a:pt x="99834" y="37"/>
                    <a:pt x="102668" y="203"/>
                  </a:cubicBezTo>
                  <a:cubicBezTo>
                    <a:pt x="105490" y="370"/>
                    <a:pt x="108216" y="644"/>
                    <a:pt x="110812" y="1013"/>
                  </a:cubicBezTo>
                  <a:cubicBezTo>
                    <a:pt x="113407" y="1382"/>
                    <a:pt x="115884" y="1835"/>
                    <a:pt x="118265" y="2347"/>
                  </a:cubicBezTo>
                  <a:cubicBezTo>
                    <a:pt x="120634" y="2870"/>
                    <a:pt x="122968" y="3418"/>
                    <a:pt x="125302" y="3978"/>
                  </a:cubicBezTo>
                  <a:cubicBezTo>
                    <a:pt x="127635" y="4525"/>
                    <a:pt x="130016" y="5049"/>
                    <a:pt x="132457" y="5537"/>
                  </a:cubicBezTo>
                  <a:cubicBezTo>
                    <a:pt x="134958" y="5966"/>
                    <a:pt x="137565" y="6323"/>
                    <a:pt x="140280" y="6597"/>
                  </a:cubicBezTo>
                  <a:cubicBezTo>
                    <a:pt x="143101" y="6776"/>
                    <a:pt x="146042" y="6895"/>
                    <a:pt x="149078" y="6942"/>
                  </a:cubicBezTo>
                  <a:cubicBezTo>
                    <a:pt x="151817" y="6966"/>
                    <a:pt x="154615" y="7014"/>
                    <a:pt x="157520" y="7109"/>
                  </a:cubicBezTo>
                  <a:cubicBezTo>
                    <a:pt x="160449" y="7216"/>
                    <a:pt x="163533" y="7347"/>
                    <a:pt x="166819" y="7466"/>
                  </a:cubicBezTo>
                  <a:cubicBezTo>
                    <a:pt x="170105" y="7585"/>
                    <a:pt x="173629" y="7669"/>
                    <a:pt x="177379" y="7669"/>
                  </a:cubicBezTo>
                  <a:cubicBezTo>
                    <a:pt x="179249" y="7669"/>
                    <a:pt x="181178" y="7645"/>
                    <a:pt x="183142" y="7573"/>
                  </a:cubicBezTo>
                  <a:cubicBezTo>
                    <a:pt x="185107" y="7502"/>
                    <a:pt x="187119" y="7371"/>
                    <a:pt x="189167" y="7192"/>
                  </a:cubicBezTo>
                  <a:cubicBezTo>
                    <a:pt x="191215" y="7002"/>
                    <a:pt x="193262" y="6776"/>
                    <a:pt x="195298" y="6538"/>
                  </a:cubicBezTo>
                  <a:cubicBezTo>
                    <a:pt x="197334" y="6299"/>
                    <a:pt x="199347" y="6049"/>
                    <a:pt x="201311" y="5799"/>
                  </a:cubicBezTo>
                  <a:cubicBezTo>
                    <a:pt x="205109" y="5359"/>
                    <a:pt x="208621" y="4966"/>
                    <a:pt x="211884" y="4621"/>
                  </a:cubicBezTo>
                  <a:cubicBezTo>
                    <a:pt x="214896" y="4418"/>
                    <a:pt x="217706" y="4228"/>
                    <a:pt x="220206" y="4121"/>
                  </a:cubicBezTo>
                  <a:cubicBezTo>
                    <a:pt x="222718" y="4025"/>
                    <a:pt x="224969" y="3978"/>
                    <a:pt x="227017" y="3978"/>
                  </a:cubicBezTo>
                  <a:cubicBezTo>
                    <a:pt x="229065" y="3978"/>
                    <a:pt x="230958" y="4025"/>
                    <a:pt x="232720" y="4097"/>
                  </a:cubicBezTo>
                  <a:cubicBezTo>
                    <a:pt x="234482" y="4156"/>
                    <a:pt x="236149" y="4252"/>
                    <a:pt x="237756" y="4359"/>
                  </a:cubicBezTo>
                  <a:cubicBezTo>
                    <a:pt x="239352" y="4478"/>
                    <a:pt x="240911" y="4609"/>
                    <a:pt x="242459" y="4752"/>
                  </a:cubicBezTo>
                  <a:cubicBezTo>
                    <a:pt x="244007" y="4906"/>
                    <a:pt x="245555" y="5061"/>
                    <a:pt x="247126" y="5204"/>
                  </a:cubicBezTo>
                  <a:cubicBezTo>
                    <a:pt x="248698" y="5359"/>
                    <a:pt x="250281" y="5490"/>
                    <a:pt x="251889" y="5621"/>
                  </a:cubicBezTo>
                  <a:cubicBezTo>
                    <a:pt x="253496" y="5752"/>
                    <a:pt x="255115" y="5859"/>
                    <a:pt x="256711" y="5954"/>
                  </a:cubicBezTo>
                  <a:cubicBezTo>
                    <a:pt x="260056" y="6049"/>
                    <a:pt x="263259" y="6145"/>
                    <a:pt x="266260" y="6168"/>
                  </a:cubicBezTo>
                  <a:cubicBezTo>
                    <a:pt x="269296" y="6168"/>
                    <a:pt x="272022" y="6168"/>
                    <a:pt x="274415" y="6168"/>
                  </a:cubicBezTo>
                  <a:lnTo>
                    <a:pt x="285643" y="6168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27"/>
            <p:cNvSpPr/>
            <p:nvPr/>
          </p:nvSpPr>
          <p:spPr>
            <a:xfrm>
              <a:off x="239463" y="2644525"/>
              <a:ext cx="7141075" cy="257500"/>
            </a:xfrm>
            <a:custGeom>
              <a:rect b="b" l="l" r="r" t="t"/>
              <a:pathLst>
                <a:path extrusionOk="0" fill="none" h="10300" w="285643">
                  <a:moveTo>
                    <a:pt x="0" y="8204"/>
                  </a:moveTo>
                  <a:lnTo>
                    <a:pt x="14478" y="8204"/>
                  </a:lnTo>
                  <a:lnTo>
                    <a:pt x="24896" y="8204"/>
                  </a:lnTo>
                  <a:cubicBezTo>
                    <a:pt x="28754" y="8204"/>
                    <a:pt x="33016" y="8204"/>
                    <a:pt x="37648" y="8156"/>
                  </a:cubicBezTo>
                  <a:cubicBezTo>
                    <a:pt x="39969" y="8132"/>
                    <a:pt x="42458" y="8061"/>
                    <a:pt x="45161" y="7882"/>
                  </a:cubicBezTo>
                  <a:cubicBezTo>
                    <a:pt x="47887" y="7680"/>
                    <a:pt x="50876" y="7346"/>
                    <a:pt x="54114" y="6846"/>
                  </a:cubicBezTo>
                  <a:cubicBezTo>
                    <a:pt x="57364" y="6346"/>
                    <a:pt x="60829" y="5727"/>
                    <a:pt x="64437" y="5013"/>
                  </a:cubicBezTo>
                  <a:cubicBezTo>
                    <a:pt x="68044" y="4310"/>
                    <a:pt x="71735" y="3584"/>
                    <a:pt x="75414" y="2893"/>
                  </a:cubicBezTo>
                  <a:cubicBezTo>
                    <a:pt x="79093" y="2191"/>
                    <a:pt x="82713" y="1584"/>
                    <a:pt x="86201" y="1107"/>
                  </a:cubicBezTo>
                  <a:cubicBezTo>
                    <a:pt x="89702" y="631"/>
                    <a:pt x="93048" y="310"/>
                    <a:pt x="96226" y="155"/>
                  </a:cubicBezTo>
                  <a:cubicBezTo>
                    <a:pt x="99417" y="0"/>
                    <a:pt x="102430" y="12"/>
                    <a:pt x="105263" y="179"/>
                  </a:cubicBezTo>
                  <a:cubicBezTo>
                    <a:pt x="108085" y="369"/>
                    <a:pt x="110728" y="703"/>
                    <a:pt x="113241" y="1155"/>
                  </a:cubicBezTo>
                  <a:cubicBezTo>
                    <a:pt x="115741" y="1607"/>
                    <a:pt x="118146" y="2155"/>
                    <a:pt x="120480" y="2762"/>
                  </a:cubicBezTo>
                  <a:cubicBezTo>
                    <a:pt x="122813" y="3381"/>
                    <a:pt x="125111" y="4024"/>
                    <a:pt x="127433" y="4679"/>
                  </a:cubicBezTo>
                  <a:cubicBezTo>
                    <a:pt x="129754" y="5322"/>
                    <a:pt x="132112" y="5953"/>
                    <a:pt x="134577" y="6513"/>
                  </a:cubicBezTo>
                  <a:cubicBezTo>
                    <a:pt x="137053" y="7072"/>
                    <a:pt x="139660" y="7525"/>
                    <a:pt x="142387" y="7894"/>
                  </a:cubicBezTo>
                  <a:cubicBezTo>
                    <a:pt x="145245" y="8156"/>
                    <a:pt x="148233" y="8311"/>
                    <a:pt x="151329" y="8394"/>
                  </a:cubicBezTo>
                  <a:cubicBezTo>
                    <a:pt x="154496" y="8442"/>
                    <a:pt x="157734" y="8537"/>
                    <a:pt x="161044" y="8715"/>
                  </a:cubicBezTo>
                  <a:cubicBezTo>
                    <a:pt x="164366" y="8894"/>
                    <a:pt x="167795" y="9108"/>
                    <a:pt x="171355" y="9347"/>
                  </a:cubicBezTo>
                  <a:cubicBezTo>
                    <a:pt x="174927" y="9573"/>
                    <a:pt x="178606" y="9799"/>
                    <a:pt x="182309" y="9978"/>
                  </a:cubicBezTo>
                  <a:cubicBezTo>
                    <a:pt x="186000" y="10168"/>
                    <a:pt x="189667" y="10275"/>
                    <a:pt x="193251" y="10287"/>
                  </a:cubicBezTo>
                  <a:cubicBezTo>
                    <a:pt x="196834" y="10299"/>
                    <a:pt x="200323" y="10204"/>
                    <a:pt x="203668" y="10073"/>
                  </a:cubicBezTo>
                  <a:cubicBezTo>
                    <a:pt x="207026" y="9954"/>
                    <a:pt x="210217" y="9799"/>
                    <a:pt x="213205" y="9644"/>
                  </a:cubicBezTo>
                  <a:cubicBezTo>
                    <a:pt x="216206" y="9489"/>
                    <a:pt x="219004" y="9347"/>
                    <a:pt x="221623" y="9216"/>
                  </a:cubicBezTo>
                  <a:cubicBezTo>
                    <a:pt x="224242" y="9085"/>
                    <a:pt x="226695" y="8966"/>
                    <a:pt x="229005" y="8882"/>
                  </a:cubicBezTo>
                  <a:cubicBezTo>
                    <a:pt x="231327" y="8799"/>
                    <a:pt x="233541" y="8739"/>
                    <a:pt x="235696" y="8704"/>
                  </a:cubicBezTo>
                  <a:cubicBezTo>
                    <a:pt x="237839" y="8668"/>
                    <a:pt x="239947" y="8656"/>
                    <a:pt x="242066" y="8644"/>
                  </a:cubicBezTo>
                  <a:cubicBezTo>
                    <a:pt x="244174" y="8632"/>
                    <a:pt x="246281" y="8596"/>
                    <a:pt x="248376" y="8573"/>
                  </a:cubicBezTo>
                  <a:cubicBezTo>
                    <a:pt x="250484" y="8549"/>
                    <a:pt x="252591" y="8513"/>
                    <a:pt x="254675" y="8454"/>
                  </a:cubicBezTo>
                  <a:cubicBezTo>
                    <a:pt x="256747" y="8382"/>
                    <a:pt x="258783" y="8311"/>
                    <a:pt x="260723" y="8275"/>
                  </a:cubicBezTo>
                  <a:cubicBezTo>
                    <a:pt x="264605" y="8204"/>
                    <a:pt x="268093" y="8204"/>
                    <a:pt x="271153" y="8204"/>
                  </a:cubicBezTo>
                  <a:lnTo>
                    <a:pt x="285643" y="8204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27"/>
            <p:cNvSpPr/>
            <p:nvPr/>
          </p:nvSpPr>
          <p:spPr>
            <a:xfrm>
              <a:off x="239463" y="2863300"/>
              <a:ext cx="7141075" cy="313150"/>
            </a:xfrm>
            <a:custGeom>
              <a:rect b="b" l="l" r="r" t="t"/>
              <a:pathLst>
                <a:path extrusionOk="0" fill="none" h="12526" w="285643">
                  <a:moveTo>
                    <a:pt x="0" y="9597"/>
                  </a:moveTo>
                  <a:lnTo>
                    <a:pt x="14478" y="9597"/>
                  </a:lnTo>
                  <a:lnTo>
                    <a:pt x="24896" y="9597"/>
                  </a:lnTo>
                  <a:cubicBezTo>
                    <a:pt x="28754" y="9597"/>
                    <a:pt x="32992" y="9597"/>
                    <a:pt x="37636" y="9549"/>
                  </a:cubicBezTo>
                  <a:cubicBezTo>
                    <a:pt x="39958" y="9525"/>
                    <a:pt x="42470" y="9418"/>
                    <a:pt x="45220" y="9204"/>
                  </a:cubicBezTo>
                  <a:cubicBezTo>
                    <a:pt x="47959" y="8977"/>
                    <a:pt x="50971" y="8608"/>
                    <a:pt x="54257" y="8061"/>
                  </a:cubicBezTo>
                  <a:cubicBezTo>
                    <a:pt x="57555" y="7513"/>
                    <a:pt x="61091" y="6822"/>
                    <a:pt x="64830" y="6013"/>
                  </a:cubicBezTo>
                  <a:cubicBezTo>
                    <a:pt x="68556" y="5215"/>
                    <a:pt x="72402" y="4358"/>
                    <a:pt x="76284" y="3536"/>
                  </a:cubicBezTo>
                  <a:cubicBezTo>
                    <a:pt x="80153" y="2703"/>
                    <a:pt x="83975" y="1953"/>
                    <a:pt x="87642" y="1346"/>
                  </a:cubicBezTo>
                  <a:cubicBezTo>
                    <a:pt x="91309" y="750"/>
                    <a:pt x="94774" y="345"/>
                    <a:pt x="97989" y="179"/>
                  </a:cubicBezTo>
                  <a:cubicBezTo>
                    <a:pt x="101191" y="0"/>
                    <a:pt x="104132" y="72"/>
                    <a:pt x="106847" y="334"/>
                  </a:cubicBezTo>
                  <a:cubicBezTo>
                    <a:pt x="109573" y="596"/>
                    <a:pt x="112109" y="1012"/>
                    <a:pt x="114526" y="1548"/>
                  </a:cubicBezTo>
                  <a:cubicBezTo>
                    <a:pt x="116955" y="2084"/>
                    <a:pt x="119277" y="2715"/>
                    <a:pt x="121563" y="3393"/>
                  </a:cubicBezTo>
                  <a:cubicBezTo>
                    <a:pt x="123849" y="4072"/>
                    <a:pt x="126123" y="4787"/>
                    <a:pt x="128421" y="5489"/>
                  </a:cubicBezTo>
                  <a:cubicBezTo>
                    <a:pt x="130719" y="6191"/>
                    <a:pt x="133076" y="6870"/>
                    <a:pt x="135541" y="7477"/>
                  </a:cubicBezTo>
                  <a:cubicBezTo>
                    <a:pt x="138006" y="8096"/>
                    <a:pt x="140637" y="8597"/>
                    <a:pt x="143459" y="8954"/>
                  </a:cubicBezTo>
                  <a:cubicBezTo>
                    <a:pt x="146292" y="9299"/>
                    <a:pt x="149340" y="9478"/>
                    <a:pt x="152495" y="9561"/>
                  </a:cubicBezTo>
                  <a:cubicBezTo>
                    <a:pt x="155722" y="9597"/>
                    <a:pt x="158949" y="9680"/>
                    <a:pt x="162151" y="9859"/>
                  </a:cubicBezTo>
                  <a:cubicBezTo>
                    <a:pt x="165342" y="10037"/>
                    <a:pt x="168521" y="10287"/>
                    <a:pt x="171688" y="10549"/>
                  </a:cubicBezTo>
                  <a:cubicBezTo>
                    <a:pt x="174867" y="10823"/>
                    <a:pt x="178070" y="11097"/>
                    <a:pt x="181297" y="11359"/>
                  </a:cubicBezTo>
                  <a:cubicBezTo>
                    <a:pt x="184523" y="11621"/>
                    <a:pt x="187750" y="11859"/>
                    <a:pt x="190953" y="12037"/>
                  </a:cubicBezTo>
                  <a:cubicBezTo>
                    <a:pt x="194155" y="12228"/>
                    <a:pt x="197311" y="12359"/>
                    <a:pt x="200394" y="12430"/>
                  </a:cubicBezTo>
                  <a:cubicBezTo>
                    <a:pt x="203490" y="12502"/>
                    <a:pt x="206502" y="12526"/>
                    <a:pt x="209419" y="12478"/>
                  </a:cubicBezTo>
                  <a:cubicBezTo>
                    <a:pt x="212324" y="12442"/>
                    <a:pt x="215146" y="12359"/>
                    <a:pt x="217873" y="12240"/>
                  </a:cubicBezTo>
                  <a:cubicBezTo>
                    <a:pt x="220599" y="12121"/>
                    <a:pt x="223242" y="11966"/>
                    <a:pt x="225826" y="11811"/>
                  </a:cubicBezTo>
                  <a:cubicBezTo>
                    <a:pt x="228398" y="11656"/>
                    <a:pt x="230922" y="11502"/>
                    <a:pt x="233410" y="11323"/>
                  </a:cubicBezTo>
                  <a:cubicBezTo>
                    <a:pt x="235899" y="11156"/>
                    <a:pt x="238363" y="10966"/>
                    <a:pt x="240792" y="10763"/>
                  </a:cubicBezTo>
                  <a:cubicBezTo>
                    <a:pt x="243221" y="10573"/>
                    <a:pt x="245614" y="10371"/>
                    <a:pt x="247936" y="10204"/>
                  </a:cubicBezTo>
                  <a:cubicBezTo>
                    <a:pt x="250258" y="10037"/>
                    <a:pt x="252484" y="9906"/>
                    <a:pt x="254627" y="9799"/>
                  </a:cubicBezTo>
                  <a:cubicBezTo>
                    <a:pt x="256758" y="9704"/>
                    <a:pt x="258806" y="9632"/>
                    <a:pt x="260747" y="9597"/>
                  </a:cubicBezTo>
                  <a:cubicBezTo>
                    <a:pt x="264617" y="9597"/>
                    <a:pt x="268105" y="9597"/>
                    <a:pt x="271153" y="9597"/>
                  </a:cubicBezTo>
                  <a:lnTo>
                    <a:pt x="285643" y="9597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27"/>
            <p:cNvSpPr/>
            <p:nvPr/>
          </p:nvSpPr>
          <p:spPr>
            <a:xfrm>
              <a:off x="239463" y="3123750"/>
              <a:ext cx="7141075" cy="293500"/>
            </a:xfrm>
            <a:custGeom>
              <a:rect b="b" l="l" r="r" t="t"/>
              <a:pathLst>
                <a:path extrusionOk="0" fill="none" h="11740" w="285643">
                  <a:moveTo>
                    <a:pt x="0" y="9323"/>
                  </a:moveTo>
                  <a:lnTo>
                    <a:pt x="14478" y="9323"/>
                  </a:lnTo>
                  <a:lnTo>
                    <a:pt x="24896" y="9323"/>
                  </a:lnTo>
                  <a:cubicBezTo>
                    <a:pt x="28754" y="9323"/>
                    <a:pt x="32992" y="9323"/>
                    <a:pt x="37636" y="9275"/>
                  </a:cubicBezTo>
                  <a:cubicBezTo>
                    <a:pt x="39969" y="9251"/>
                    <a:pt x="42458" y="9156"/>
                    <a:pt x="45172" y="8966"/>
                  </a:cubicBezTo>
                  <a:cubicBezTo>
                    <a:pt x="47875" y="8775"/>
                    <a:pt x="50816" y="8454"/>
                    <a:pt x="54043" y="7954"/>
                  </a:cubicBezTo>
                  <a:cubicBezTo>
                    <a:pt x="57257" y="7465"/>
                    <a:pt x="60734" y="6811"/>
                    <a:pt x="64425" y="6037"/>
                  </a:cubicBezTo>
                  <a:cubicBezTo>
                    <a:pt x="68116" y="5275"/>
                    <a:pt x="71950" y="4429"/>
                    <a:pt x="75831" y="3596"/>
                  </a:cubicBezTo>
                  <a:cubicBezTo>
                    <a:pt x="79713" y="2750"/>
                    <a:pt x="83546" y="1988"/>
                    <a:pt x="87237" y="1381"/>
                  </a:cubicBezTo>
                  <a:cubicBezTo>
                    <a:pt x="90928" y="762"/>
                    <a:pt x="94405" y="345"/>
                    <a:pt x="97608" y="179"/>
                  </a:cubicBezTo>
                  <a:cubicBezTo>
                    <a:pt x="100810" y="0"/>
                    <a:pt x="103739" y="83"/>
                    <a:pt x="106442" y="357"/>
                  </a:cubicBezTo>
                  <a:cubicBezTo>
                    <a:pt x="109133" y="631"/>
                    <a:pt x="111657" y="1084"/>
                    <a:pt x="114050" y="1631"/>
                  </a:cubicBezTo>
                  <a:cubicBezTo>
                    <a:pt x="116455" y="2191"/>
                    <a:pt x="118765" y="2834"/>
                    <a:pt x="121051" y="3524"/>
                  </a:cubicBezTo>
                  <a:cubicBezTo>
                    <a:pt x="123325" y="4215"/>
                    <a:pt x="125611" y="4929"/>
                    <a:pt x="127933" y="5620"/>
                  </a:cubicBezTo>
                  <a:cubicBezTo>
                    <a:pt x="130243" y="6322"/>
                    <a:pt x="132636" y="6977"/>
                    <a:pt x="135160" y="7561"/>
                  </a:cubicBezTo>
                  <a:cubicBezTo>
                    <a:pt x="137672" y="8132"/>
                    <a:pt x="140363" y="8596"/>
                    <a:pt x="143280" y="8882"/>
                  </a:cubicBezTo>
                  <a:cubicBezTo>
                    <a:pt x="146197" y="9180"/>
                    <a:pt x="149340" y="9287"/>
                    <a:pt x="152555" y="9323"/>
                  </a:cubicBezTo>
                  <a:cubicBezTo>
                    <a:pt x="155793" y="9323"/>
                    <a:pt x="159020" y="9335"/>
                    <a:pt x="162223" y="9418"/>
                  </a:cubicBezTo>
                  <a:cubicBezTo>
                    <a:pt x="165414" y="9501"/>
                    <a:pt x="168581" y="9668"/>
                    <a:pt x="171724" y="9870"/>
                  </a:cubicBezTo>
                  <a:cubicBezTo>
                    <a:pt x="174855" y="10073"/>
                    <a:pt x="177975" y="10299"/>
                    <a:pt x="181059" y="10537"/>
                  </a:cubicBezTo>
                  <a:cubicBezTo>
                    <a:pt x="184142" y="10763"/>
                    <a:pt x="187214" y="10978"/>
                    <a:pt x="190250" y="11156"/>
                  </a:cubicBezTo>
                  <a:cubicBezTo>
                    <a:pt x="193298" y="11347"/>
                    <a:pt x="196322" y="11490"/>
                    <a:pt x="199311" y="11585"/>
                  </a:cubicBezTo>
                  <a:cubicBezTo>
                    <a:pt x="202299" y="11692"/>
                    <a:pt x="205252" y="11740"/>
                    <a:pt x="208157" y="11728"/>
                  </a:cubicBezTo>
                  <a:cubicBezTo>
                    <a:pt x="211062" y="11728"/>
                    <a:pt x="213932" y="11668"/>
                    <a:pt x="216765" y="11573"/>
                  </a:cubicBezTo>
                  <a:cubicBezTo>
                    <a:pt x="219599" y="11478"/>
                    <a:pt x="222385" y="11335"/>
                    <a:pt x="225124" y="11168"/>
                  </a:cubicBezTo>
                  <a:cubicBezTo>
                    <a:pt x="227874" y="10990"/>
                    <a:pt x="230553" y="10799"/>
                    <a:pt x="233184" y="10597"/>
                  </a:cubicBezTo>
                  <a:cubicBezTo>
                    <a:pt x="235803" y="10394"/>
                    <a:pt x="238351" y="10204"/>
                    <a:pt x="240840" y="10037"/>
                  </a:cubicBezTo>
                  <a:cubicBezTo>
                    <a:pt x="243316" y="9859"/>
                    <a:pt x="245709" y="9716"/>
                    <a:pt x="248019" y="9608"/>
                  </a:cubicBezTo>
                  <a:cubicBezTo>
                    <a:pt x="252627" y="9406"/>
                    <a:pt x="256889" y="9335"/>
                    <a:pt x="260747" y="9323"/>
                  </a:cubicBezTo>
                  <a:lnTo>
                    <a:pt x="271165" y="9323"/>
                  </a:lnTo>
                  <a:lnTo>
                    <a:pt x="285643" y="9323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27"/>
            <p:cNvSpPr/>
            <p:nvPr/>
          </p:nvSpPr>
          <p:spPr>
            <a:xfrm>
              <a:off x="239463" y="3431225"/>
              <a:ext cx="7141075" cy="211350"/>
            </a:xfrm>
            <a:custGeom>
              <a:rect b="b" l="l" r="r" t="t"/>
              <a:pathLst>
                <a:path extrusionOk="0" fill="none" h="8454" w="285643">
                  <a:moveTo>
                    <a:pt x="0" y="7168"/>
                  </a:moveTo>
                  <a:lnTo>
                    <a:pt x="14478" y="7168"/>
                  </a:lnTo>
                  <a:lnTo>
                    <a:pt x="24896" y="7168"/>
                  </a:lnTo>
                  <a:cubicBezTo>
                    <a:pt x="28754" y="7168"/>
                    <a:pt x="32992" y="7168"/>
                    <a:pt x="37600" y="7144"/>
                  </a:cubicBezTo>
                  <a:cubicBezTo>
                    <a:pt x="39898" y="7132"/>
                    <a:pt x="42339" y="7084"/>
                    <a:pt x="44922" y="6977"/>
                  </a:cubicBezTo>
                  <a:cubicBezTo>
                    <a:pt x="47518" y="6870"/>
                    <a:pt x="50292" y="6680"/>
                    <a:pt x="53293" y="6370"/>
                  </a:cubicBezTo>
                  <a:cubicBezTo>
                    <a:pt x="56293" y="6061"/>
                    <a:pt x="59508" y="5608"/>
                    <a:pt x="62937" y="5037"/>
                  </a:cubicBezTo>
                  <a:cubicBezTo>
                    <a:pt x="66378" y="4465"/>
                    <a:pt x="69973" y="3810"/>
                    <a:pt x="73640" y="3132"/>
                  </a:cubicBezTo>
                  <a:cubicBezTo>
                    <a:pt x="77319" y="2453"/>
                    <a:pt x="80998" y="1810"/>
                    <a:pt x="84582" y="1274"/>
                  </a:cubicBezTo>
                  <a:cubicBezTo>
                    <a:pt x="88166" y="738"/>
                    <a:pt x="91595" y="369"/>
                    <a:pt x="94810" y="179"/>
                  </a:cubicBezTo>
                  <a:cubicBezTo>
                    <a:pt x="98036" y="0"/>
                    <a:pt x="101037" y="12"/>
                    <a:pt x="103835" y="215"/>
                  </a:cubicBezTo>
                  <a:cubicBezTo>
                    <a:pt x="106633" y="417"/>
                    <a:pt x="109264" y="774"/>
                    <a:pt x="111788" y="1239"/>
                  </a:cubicBezTo>
                  <a:cubicBezTo>
                    <a:pt x="114300" y="1703"/>
                    <a:pt x="116753" y="2251"/>
                    <a:pt x="119158" y="2834"/>
                  </a:cubicBezTo>
                  <a:cubicBezTo>
                    <a:pt x="121575" y="3429"/>
                    <a:pt x="123992" y="4036"/>
                    <a:pt x="126468" y="4620"/>
                  </a:cubicBezTo>
                  <a:cubicBezTo>
                    <a:pt x="128945" y="5203"/>
                    <a:pt x="131505" y="5727"/>
                    <a:pt x="134219" y="6168"/>
                  </a:cubicBezTo>
                  <a:cubicBezTo>
                    <a:pt x="136922" y="6596"/>
                    <a:pt x="139827" y="6894"/>
                    <a:pt x="142887" y="7084"/>
                  </a:cubicBezTo>
                  <a:cubicBezTo>
                    <a:pt x="146066" y="7156"/>
                    <a:pt x="149316" y="7168"/>
                    <a:pt x="152555" y="7168"/>
                  </a:cubicBezTo>
                  <a:lnTo>
                    <a:pt x="161032" y="7168"/>
                  </a:lnTo>
                  <a:cubicBezTo>
                    <a:pt x="163854" y="7180"/>
                    <a:pt x="166664" y="7192"/>
                    <a:pt x="169438" y="7251"/>
                  </a:cubicBezTo>
                  <a:cubicBezTo>
                    <a:pt x="172224" y="7299"/>
                    <a:pt x="174986" y="7394"/>
                    <a:pt x="177713" y="7501"/>
                  </a:cubicBezTo>
                  <a:cubicBezTo>
                    <a:pt x="180451" y="7620"/>
                    <a:pt x="183166" y="7739"/>
                    <a:pt x="185857" y="7870"/>
                  </a:cubicBezTo>
                  <a:cubicBezTo>
                    <a:pt x="188548" y="7989"/>
                    <a:pt x="191226" y="8097"/>
                    <a:pt x="193870" y="8192"/>
                  </a:cubicBezTo>
                  <a:cubicBezTo>
                    <a:pt x="196513" y="8287"/>
                    <a:pt x="199144" y="8358"/>
                    <a:pt x="201740" y="8394"/>
                  </a:cubicBezTo>
                  <a:cubicBezTo>
                    <a:pt x="204347" y="8442"/>
                    <a:pt x="206919" y="8454"/>
                    <a:pt x="209467" y="8442"/>
                  </a:cubicBezTo>
                  <a:cubicBezTo>
                    <a:pt x="212003" y="8430"/>
                    <a:pt x="214527" y="8382"/>
                    <a:pt x="217003" y="8323"/>
                  </a:cubicBezTo>
                  <a:cubicBezTo>
                    <a:pt x="219480" y="8251"/>
                    <a:pt x="221933" y="8168"/>
                    <a:pt x="224326" y="8073"/>
                  </a:cubicBezTo>
                  <a:cubicBezTo>
                    <a:pt x="226731" y="7977"/>
                    <a:pt x="229088" y="7870"/>
                    <a:pt x="231398" y="7763"/>
                  </a:cubicBezTo>
                  <a:cubicBezTo>
                    <a:pt x="236018" y="7561"/>
                    <a:pt x="240423" y="7382"/>
                    <a:pt x="244578" y="7287"/>
                  </a:cubicBezTo>
                  <a:cubicBezTo>
                    <a:pt x="248734" y="7180"/>
                    <a:pt x="252627" y="7168"/>
                    <a:pt x="256246" y="7168"/>
                  </a:cubicBezTo>
                  <a:lnTo>
                    <a:pt x="266260" y="7168"/>
                  </a:lnTo>
                  <a:lnTo>
                    <a:pt x="285643" y="7168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27"/>
            <p:cNvSpPr/>
            <p:nvPr/>
          </p:nvSpPr>
          <p:spPr>
            <a:xfrm>
              <a:off x="239463" y="3762500"/>
              <a:ext cx="7141075" cy="110175"/>
            </a:xfrm>
            <a:custGeom>
              <a:rect b="b" l="l" r="r" t="t"/>
              <a:pathLst>
                <a:path extrusionOk="0" fill="none" h="4407" w="285643">
                  <a:moveTo>
                    <a:pt x="0" y="4061"/>
                  </a:moveTo>
                  <a:lnTo>
                    <a:pt x="24884" y="4061"/>
                  </a:lnTo>
                  <a:cubicBezTo>
                    <a:pt x="28754" y="4061"/>
                    <a:pt x="32992" y="4061"/>
                    <a:pt x="37552" y="4061"/>
                  </a:cubicBezTo>
                  <a:cubicBezTo>
                    <a:pt x="39838" y="4061"/>
                    <a:pt x="42220" y="4049"/>
                    <a:pt x="44708" y="4013"/>
                  </a:cubicBezTo>
                  <a:cubicBezTo>
                    <a:pt x="47197" y="3989"/>
                    <a:pt x="49816" y="3918"/>
                    <a:pt x="52566" y="3787"/>
                  </a:cubicBezTo>
                  <a:cubicBezTo>
                    <a:pt x="55329" y="3656"/>
                    <a:pt x="58234" y="3466"/>
                    <a:pt x="61305" y="3180"/>
                  </a:cubicBezTo>
                  <a:cubicBezTo>
                    <a:pt x="64377" y="2906"/>
                    <a:pt x="67592" y="2561"/>
                    <a:pt x="70902" y="2168"/>
                  </a:cubicBezTo>
                  <a:cubicBezTo>
                    <a:pt x="74224" y="1763"/>
                    <a:pt x="77593" y="1358"/>
                    <a:pt x="80963" y="1001"/>
                  </a:cubicBezTo>
                  <a:cubicBezTo>
                    <a:pt x="84320" y="632"/>
                    <a:pt x="87630" y="358"/>
                    <a:pt x="90821" y="191"/>
                  </a:cubicBezTo>
                  <a:cubicBezTo>
                    <a:pt x="94012" y="37"/>
                    <a:pt x="97072" y="1"/>
                    <a:pt x="100001" y="96"/>
                  </a:cubicBezTo>
                  <a:cubicBezTo>
                    <a:pt x="102942" y="191"/>
                    <a:pt x="105751" y="406"/>
                    <a:pt x="108490" y="715"/>
                  </a:cubicBezTo>
                  <a:cubicBezTo>
                    <a:pt x="111216" y="1013"/>
                    <a:pt x="113895" y="1382"/>
                    <a:pt x="116562" y="1787"/>
                  </a:cubicBezTo>
                  <a:cubicBezTo>
                    <a:pt x="119229" y="2192"/>
                    <a:pt x="121920" y="2585"/>
                    <a:pt x="124682" y="2954"/>
                  </a:cubicBezTo>
                  <a:cubicBezTo>
                    <a:pt x="127433" y="3323"/>
                    <a:pt x="130302" y="3620"/>
                    <a:pt x="133338" y="3811"/>
                  </a:cubicBezTo>
                  <a:cubicBezTo>
                    <a:pt x="136374" y="4001"/>
                    <a:pt x="139565" y="4061"/>
                    <a:pt x="142816" y="4061"/>
                  </a:cubicBezTo>
                  <a:cubicBezTo>
                    <a:pt x="146066" y="4061"/>
                    <a:pt x="149305" y="4061"/>
                    <a:pt x="152543" y="4061"/>
                  </a:cubicBezTo>
                  <a:lnTo>
                    <a:pt x="161032" y="4061"/>
                  </a:lnTo>
                  <a:lnTo>
                    <a:pt x="169462" y="4061"/>
                  </a:lnTo>
                  <a:cubicBezTo>
                    <a:pt x="172248" y="4061"/>
                    <a:pt x="175034" y="4073"/>
                    <a:pt x="177784" y="4085"/>
                  </a:cubicBezTo>
                  <a:cubicBezTo>
                    <a:pt x="180547" y="4109"/>
                    <a:pt x="183285" y="4132"/>
                    <a:pt x="186000" y="4168"/>
                  </a:cubicBezTo>
                  <a:cubicBezTo>
                    <a:pt x="188702" y="4216"/>
                    <a:pt x="191393" y="4251"/>
                    <a:pt x="194048" y="4299"/>
                  </a:cubicBezTo>
                  <a:cubicBezTo>
                    <a:pt x="196715" y="4335"/>
                    <a:pt x="199347" y="4370"/>
                    <a:pt x="201954" y="4382"/>
                  </a:cubicBezTo>
                  <a:cubicBezTo>
                    <a:pt x="204561" y="4406"/>
                    <a:pt x="207133" y="4406"/>
                    <a:pt x="209681" y="4406"/>
                  </a:cubicBezTo>
                  <a:cubicBezTo>
                    <a:pt x="212229" y="4394"/>
                    <a:pt x="214741" y="4370"/>
                    <a:pt x="217206" y="4347"/>
                  </a:cubicBezTo>
                  <a:cubicBezTo>
                    <a:pt x="219682" y="4311"/>
                    <a:pt x="222111" y="4275"/>
                    <a:pt x="224504" y="4240"/>
                  </a:cubicBezTo>
                  <a:cubicBezTo>
                    <a:pt x="226886" y="4204"/>
                    <a:pt x="229231" y="4168"/>
                    <a:pt x="231517" y="4132"/>
                  </a:cubicBezTo>
                  <a:cubicBezTo>
                    <a:pt x="236101" y="4085"/>
                    <a:pt x="240471" y="4073"/>
                    <a:pt x="244602" y="4073"/>
                  </a:cubicBezTo>
                  <a:lnTo>
                    <a:pt x="256246" y="4073"/>
                  </a:lnTo>
                  <a:lnTo>
                    <a:pt x="285643" y="4073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27"/>
            <p:cNvSpPr/>
            <p:nvPr/>
          </p:nvSpPr>
          <p:spPr>
            <a:xfrm>
              <a:off x="239463" y="4083675"/>
              <a:ext cx="7141075" cy="34250"/>
            </a:xfrm>
            <a:custGeom>
              <a:rect b="b" l="l" r="r" t="t"/>
              <a:pathLst>
                <a:path extrusionOk="0" fill="none" h="1370" w="285643">
                  <a:moveTo>
                    <a:pt x="0" y="1358"/>
                  </a:moveTo>
                  <a:lnTo>
                    <a:pt x="37552" y="1358"/>
                  </a:lnTo>
                  <a:cubicBezTo>
                    <a:pt x="39827" y="1358"/>
                    <a:pt x="42196" y="1358"/>
                    <a:pt x="44637" y="1358"/>
                  </a:cubicBezTo>
                  <a:cubicBezTo>
                    <a:pt x="47066" y="1358"/>
                    <a:pt x="49602" y="1346"/>
                    <a:pt x="52209" y="1322"/>
                  </a:cubicBezTo>
                  <a:cubicBezTo>
                    <a:pt x="54828" y="1299"/>
                    <a:pt x="57543" y="1251"/>
                    <a:pt x="60353" y="1179"/>
                  </a:cubicBezTo>
                  <a:cubicBezTo>
                    <a:pt x="63163" y="1108"/>
                    <a:pt x="66068" y="1001"/>
                    <a:pt x="69056" y="870"/>
                  </a:cubicBezTo>
                  <a:cubicBezTo>
                    <a:pt x="72045" y="739"/>
                    <a:pt x="75105" y="596"/>
                    <a:pt x="78212" y="453"/>
                  </a:cubicBezTo>
                  <a:cubicBezTo>
                    <a:pt x="81308" y="310"/>
                    <a:pt x="84427" y="179"/>
                    <a:pt x="87511" y="108"/>
                  </a:cubicBezTo>
                  <a:cubicBezTo>
                    <a:pt x="90607" y="25"/>
                    <a:pt x="93667" y="1"/>
                    <a:pt x="96679" y="36"/>
                  </a:cubicBezTo>
                  <a:cubicBezTo>
                    <a:pt x="99703" y="72"/>
                    <a:pt x="102680" y="167"/>
                    <a:pt x="105621" y="310"/>
                  </a:cubicBezTo>
                  <a:cubicBezTo>
                    <a:pt x="108573" y="441"/>
                    <a:pt x="111514" y="620"/>
                    <a:pt x="114479" y="787"/>
                  </a:cubicBezTo>
                  <a:cubicBezTo>
                    <a:pt x="117443" y="953"/>
                    <a:pt x="120468" y="1108"/>
                    <a:pt x="123563" y="1215"/>
                  </a:cubicBezTo>
                  <a:cubicBezTo>
                    <a:pt x="126659" y="1310"/>
                    <a:pt x="129850" y="1346"/>
                    <a:pt x="133088" y="1358"/>
                  </a:cubicBezTo>
                  <a:cubicBezTo>
                    <a:pt x="136327" y="1358"/>
                    <a:pt x="139577" y="1358"/>
                    <a:pt x="142816" y="1370"/>
                  </a:cubicBezTo>
                  <a:lnTo>
                    <a:pt x="178189" y="1370"/>
                  </a:lnTo>
                  <a:lnTo>
                    <a:pt x="186809" y="1370"/>
                  </a:lnTo>
                  <a:lnTo>
                    <a:pt x="195263" y="1370"/>
                  </a:lnTo>
                  <a:cubicBezTo>
                    <a:pt x="198049" y="1370"/>
                    <a:pt x="200811" y="1370"/>
                    <a:pt x="203526" y="1370"/>
                  </a:cubicBezTo>
                  <a:cubicBezTo>
                    <a:pt x="206252" y="1370"/>
                    <a:pt x="208931" y="1370"/>
                    <a:pt x="211586" y="1370"/>
                  </a:cubicBezTo>
                  <a:cubicBezTo>
                    <a:pt x="214229" y="1370"/>
                    <a:pt x="216825" y="1370"/>
                    <a:pt x="219385" y="1370"/>
                  </a:cubicBezTo>
                  <a:lnTo>
                    <a:pt x="226921" y="1370"/>
                  </a:lnTo>
                  <a:lnTo>
                    <a:pt x="234137" y="1370"/>
                  </a:lnTo>
                  <a:lnTo>
                    <a:pt x="285643" y="1370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27"/>
            <p:cNvSpPr/>
            <p:nvPr/>
          </p:nvSpPr>
          <p:spPr>
            <a:xfrm>
              <a:off x="239463" y="4367350"/>
              <a:ext cx="7141075" cy="3900"/>
            </a:xfrm>
            <a:custGeom>
              <a:rect b="b" l="l" r="r" t="t"/>
              <a:pathLst>
                <a:path extrusionOk="0" fill="none" h="156" w="285643">
                  <a:moveTo>
                    <a:pt x="0" y="155"/>
                  </a:moveTo>
                  <a:lnTo>
                    <a:pt x="44625" y="155"/>
                  </a:lnTo>
                  <a:lnTo>
                    <a:pt x="52150" y="155"/>
                  </a:lnTo>
                  <a:cubicBezTo>
                    <a:pt x="54721" y="155"/>
                    <a:pt x="57364" y="155"/>
                    <a:pt x="60079" y="155"/>
                  </a:cubicBezTo>
                  <a:cubicBezTo>
                    <a:pt x="62794" y="155"/>
                    <a:pt x="65568" y="143"/>
                    <a:pt x="68413" y="119"/>
                  </a:cubicBezTo>
                  <a:cubicBezTo>
                    <a:pt x="71259" y="108"/>
                    <a:pt x="74152" y="96"/>
                    <a:pt x="77105" y="72"/>
                  </a:cubicBezTo>
                  <a:cubicBezTo>
                    <a:pt x="80058" y="48"/>
                    <a:pt x="83046" y="24"/>
                    <a:pt x="86070" y="12"/>
                  </a:cubicBezTo>
                  <a:cubicBezTo>
                    <a:pt x="89083" y="0"/>
                    <a:pt x="92119" y="0"/>
                    <a:pt x="95179" y="12"/>
                  </a:cubicBezTo>
                  <a:cubicBezTo>
                    <a:pt x="98239" y="24"/>
                    <a:pt x="101322" y="48"/>
                    <a:pt x="104418" y="72"/>
                  </a:cubicBezTo>
                  <a:cubicBezTo>
                    <a:pt x="107514" y="96"/>
                    <a:pt x="110645" y="131"/>
                    <a:pt x="113812" y="143"/>
                  </a:cubicBezTo>
                  <a:cubicBezTo>
                    <a:pt x="116967" y="155"/>
                    <a:pt x="120182" y="155"/>
                    <a:pt x="123397" y="155"/>
                  </a:cubicBezTo>
                  <a:lnTo>
                    <a:pt x="133088" y="155"/>
                  </a:lnTo>
                  <a:lnTo>
                    <a:pt x="285643" y="155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Google Shape;1567;p27"/>
            <p:cNvSpPr/>
            <p:nvPr/>
          </p:nvSpPr>
          <p:spPr>
            <a:xfrm>
              <a:off x="239463" y="4624825"/>
              <a:ext cx="7141075" cy="25"/>
            </a:xfrm>
            <a:custGeom>
              <a:rect b="b" l="l" r="r" t="t"/>
              <a:pathLst>
                <a:path extrusionOk="0" fill="none" h="1" w="285643">
                  <a:moveTo>
                    <a:pt x="0" y="0"/>
                  </a:moveTo>
                  <a:lnTo>
                    <a:pt x="285643" y="0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27"/>
            <p:cNvSpPr/>
            <p:nvPr/>
          </p:nvSpPr>
          <p:spPr>
            <a:xfrm>
              <a:off x="6976750" y="839225"/>
              <a:ext cx="325" cy="4049050"/>
            </a:xfrm>
            <a:custGeom>
              <a:rect b="b" l="l" r="r" t="t"/>
              <a:pathLst>
                <a:path extrusionOk="0" fill="none" h="161962" w="13">
                  <a:moveTo>
                    <a:pt x="1" y="161961"/>
                  </a:moveTo>
                  <a:lnTo>
                    <a:pt x="1" y="69974"/>
                  </a:lnTo>
                  <a:lnTo>
                    <a:pt x="1" y="64521"/>
                  </a:lnTo>
                  <a:cubicBezTo>
                    <a:pt x="1" y="62711"/>
                    <a:pt x="1" y="60913"/>
                    <a:pt x="13" y="59139"/>
                  </a:cubicBezTo>
                  <a:lnTo>
                    <a:pt x="13" y="53853"/>
                  </a:lnTo>
                  <a:cubicBezTo>
                    <a:pt x="13" y="52102"/>
                    <a:pt x="13" y="50376"/>
                    <a:pt x="1" y="48673"/>
                  </a:cubicBezTo>
                  <a:lnTo>
                    <a:pt x="1" y="43637"/>
                  </a:lnTo>
                  <a:lnTo>
                    <a:pt x="1" y="38756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69" name="Google Shape;1569;p27"/>
          <p:cNvSpPr txBox="1"/>
          <p:nvPr>
            <p:ph type="title"/>
          </p:nvPr>
        </p:nvSpPr>
        <p:spPr>
          <a:xfrm>
            <a:off x="2347875" y="540000"/>
            <a:ext cx="4448100" cy="10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70" name="Google Shape;1570;p27"/>
          <p:cNvSpPr txBox="1"/>
          <p:nvPr>
            <p:ph idx="1" type="subTitle"/>
          </p:nvPr>
        </p:nvSpPr>
        <p:spPr>
          <a:xfrm>
            <a:off x="2347875" y="1623925"/>
            <a:ext cx="4448100" cy="111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1" name="Google Shape;1571;p27"/>
          <p:cNvSpPr txBox="1"/>
          <p:nvPr/>
        </p:nvSpPr>
        <p:spPr>
          <a:xfrm>
            <a:off x="2099100" y="3764350"/>
            <a:ext cx="4945800" cy="5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CREDITS: This presentation template was created by </a:t>
            </a:r>
            <a:r>
              <a:rPr b="1" lang="en" sz="1000">
                <a:solidFill>
                  <a:schemeClr val="dk2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, and includes icons by </a:t>
            </a:r>
            <a:r>
              <a:rPr b="1" lang="en" sz="1000">
                <a:solidFill>
                  <a:schemeClr val="dk2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, and infographics &amp; images by </a:t>
            </a:r>
            <a:r>
              <a:rPr b="1" lang="en" sz="1000">
                <a:solidFill>
                  <a:schemeClr val="dk2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b="1" lang="en"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endParaRPr b="1" sz="10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572" name="Google Shape;1572;p27"/>
          <p:cNvPicPr preferRelativeResize="0"/>
          <p:nvPr/>
        </p:nvPicPr>
        <p:blipFill rotWithShape="1">
          <a:blip r:embed="rId5">
            <a:alphaModFix/>
          </a:blip>
          <a:srcRect b="0" l="5802" r="0" t="0"/>
          <a:stretch/>
        </p:blipFill>
        <p:spPr>
          <a:xfrm rot="-1647296">
            <a:off x="-477226" y="3538257"/>
            <a:ext cx="2555004" cy="2712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3" name="Google Shape;1573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 rot="-891306">
            <a:off x="-1014950" y="-992800"/>
            <a:ext cx="2911499" cy="291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4" name="Google Shape;1574;p27"/>
          <p:cNvPicPr preferRelativeResize="0"/>
          <p:nvPr/>
        </p:nvPicPr>
        <p:blipFill rotWithShape="1">
          <a:blip r:embed="rId5">
            <a:alphaModFix/>
          </a:blip>
          <a:srcRect b="0" l="5802" r="0" t="0"/>
          <a:stretch/>
        </p:blipFill>
        <p:spPr>
          <a:xfrm flipH="1" rot="-3613893">
            <a:off x="7456824" y="-594619"/>
            <a:ext cx="2555003" cy="2712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5" name="Google Shape;1575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 rot="9252569">
            <a:off x="7536250" y="2882900"/>
            <a:ext cx="2911499" cy="2911499"/>
          </a:xfrm>
          <a:prstGeom prst="rect">
            <a:avLst/>
          </a:prstGeom>
          <a:noFill/>
          <a:ln>
            <a:noFill/>
          </a:ln>
        </p:spPr>
      </p:pic>
      <p:sp>
        <p:nvSpPr>
          <p:cNvPr id="1576" name="Google Shape;1576;p27"/>
          <p:cNvSpPr/>
          <p:nvPr/>
        </p:nvSpPr>
        <p:spPr>
          <a:xfrm>
            <a:off x="-344472" y="1660305"/>
            <a:ext cx="686100" cy="686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7" name="Google Shape;1577;p27"/>
          <p:cNvSpPr/>
          <p:nvPr/>
        </p:nvSpPr>
        <p:spPr>
          <a:xfrm>
            <a:off x="8805147" y="2581755"/>
            <a:ext cx="686100" cy="68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8" name="Google Shape;1578;p2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1579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0" name="Google Shape;1580;p28"/>
          <p:cNvGrpSpPr/>
          <p:nvPr/>
        </p:nvGrpSpPr>
        <p:grpSpPr>
          <a:xfrm>
            <a:off x="1" y="10"/>
            <a:ext cx="9126294" cy="5143547"/>
            <a:chOff x="239463" y="826725"/>
            <a:chExt cx="7141075" cy="4061550"/>
          </a:xfrm>
        </p:grpSpPr>
        <p:sp>
          <p:nvSpPr>
            <p:cNvPr id="1581" name="Google Shape;1581;p28"/>
            <p:cNvSpPr/>
            <p:nvPr/>
          </p:nvSpPr>
          <p:spPr>
            <a:xfrm>
              <a:off x="6695913" y="826725"/>
              <a:ext cx="325" cy="4049050"/>
            </a:xfrm>
            <a:custGeom>
              <a:rect b="b" l="l" r="r" t="t"/>
              <a:pathLst>
                <a:path extrusionOk="0" fill="none" h="161962" w="13">
                  <a:moveTo>
                    <a:pt x="1" y="161961"/>
                  </a:moveTo>
                  <a:lnTo>
                    <a:pt x="1" y="69974"/>
                  </a:lnTo>
                  <a:lnTo>
                    <a:pt x="1" y="64521"/>
                  </a:lnTo>
                  <a:cubicBezTo>
                    <a:pt x="1" y="62711"/>
                    <a:pt x="1" y="60913"/>
                    <a:pt x="13" y="59139"/>
                  </a:cubicBezTo>
                  <a:lnTo>
                    <a:pt x="13" y="53853"/>
                  </a:lnTo>
                  <a:cubicBezTo>
                    <a:pt x="13" y="52102"/>
                    <a:pt x="13" y="50376"/>
                    <a:pt x="1" y="48673"/>
                  </a:cubicBezTo>
                  <a:lnTo>
                    <a:pt x="1" y="43637"/>
                  </a:lnTo>
                  <a:lnTo>
                    <a:pt x="1" y="38756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28"/>
            <p:cNvSpPr/>
            <p:nvPr/>
          </p:nvSpPr>
          <p:spPr>
            <a:xfrm>
              <a:off x="7257588" y="839225"/>
              <a:ext cx="25" cy="4049050"/>
            </a:xfrm>
            <a:custGeom>
              <a:rect b="b" l="l" r="r" t="t"/>
              <a:pathLst>
                <a:path extrusionOk="0" fill="none" h="161962" w="1">
                  <a:moveTo>
                    <a:pt x="1" y="161961"/>
                  </a:moveTo>
                  <a:lnTo>
                    <a:pt x="1" y="69974"/>
                  </a:lnTo>
                  <a:lnTo>
                    <a:pt x="1" y="64521"/>
                  </a:lnTo>
                  <a:cubicBezTo>
                    <a:pt x="1" y="62711"/>
                    <a:pt x="1" y="60925"/>
                    <a:pt x="1" y="59139"/>
                  </a:cubicBezTo>
                  <a:lnTo>
                    <a:pt x="1" y="53853"/>
                  </a:lnTo>
                  <a:cubicBezTo>
                    <a:pt x="1" y="52103"/>
                    <a:pt x="1" y="50376"/>
                    <a:pt x="1" y="48674"/>
                  </a:cubicBezTo>
                  <a:lnTo>
                    <a:pt x="1" y="43637"/>
                  </a:lnTo>
                  <a:lnTo>
                    <a:pt x="1" y="38756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3" name="Google Shape;1583;p28"/>
            <p:cNvSpPr/>
            <p:nvPr/>
          </p:nvSpPr>
          <p:spPr>
            <a:xfrm>
              <a:off x="6415238" y="827025"/>
              <a:ext cx="12525" cy="4048750"/>
            </a:xfrm>
            <a:custGeom>
              <a:rect b="b" l="l" r="r" t="t"/>
              <a:pathLst>
                <a:path extrusionOk="0" fill="none" h="161950" w="501">
                  <a:moveTo>
                    <a:pt x="0" y="161949"/>
                  </a:moveTo>
                  <a:lnTo>
                    <a:pt x="0" y="101025"/>
                  </a:lnTo>
                  <a:lnTo>
                    <a:pt x="0" y="94405"/>
                  </a:lnTo>
                  <a:lnTo>
                    <a:pt x="0" y="87714"/>
                  </a:lnTo>
                  <a:lnTo>
                    <a:pt x="0" y="80975"/>
                  </a:lnTo>
                  <a:cubicBezTo>
                    <a:pt x="0" y="78725"/>
                    <a:pt x="12" y="76474"/>
                    <a:pt x="71" y="74200"/>
                  </a:cubicBezTo>
                  <a:cubicBezTo>
                    <a:pt x="119" y="71926"/>
                    <a:pt x="202" y="69640"/>
                    <a:pt x="274" y="67378"/>
                  </a:cubicBezTo>
                  <a:cubicBezTo>
                    <a:pt x="357" y="65116"/>
                    <a:pt x="429" y="62877"/>
                    <a:pt x="464" y="60687"/>
                  </a:cubicBezTo>
                  <a:cubicBezTo>
                    <a:pt x="488" y="59044"/>
                    <a:pt x="500" y="57413"/>
                    <a:pt x="488" y="55817"/>
                  </a:cubicBezTo>
                  <a:cubicBezTo>
                    <a:pt x="488" y="54210"/>
                    <a:pt x="464" y="52638"/>
                    <a:pt x="429" y="51078"/>
                  </a:cubicBezTo>
                  <a:cubicBezTo>
                    <a:pt x="393" y="49531"/>
                    <a:pt x="345" y="47983"/>
                    <a:pt x="298" y="46471"/>
                  </a:cubicBezTo>
                  <a:cubicBezTo>
                    <a:pt x="250" y="44947"/>
                    <a:pt x="202" y="43447"/>
                    <a:pt x="155" y="41958"/>
                  </a:cubicBezTo>
                  <a:cubicBezTo>
                    <a:pt x="119" y="40458"/>
                    <a:pt x="83" y="38994"/>
                    <a:pt x="60" y="37553"/>
                  </a:cubicBezTo>
                  <a:cubicBezTo>
                    <a:pt x="24" y="36100"/>
                    <a:pt x="12" y="34684"/>
                    <a:pt x="12" y="33291"/>
                  </a:cubicBezTo>
                  <a:cubicBezTo>
                    <a:pt x="0" y="30504"/>
                    <a:pt x="0" y="27837"/>
                    <a:pt x="0" y="25301"/>
                  </a:cubicBez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4" name="Google Shape;1584;p28"/>
            <p:cNvSpPr/>
            <p:nvPr/>
          </p:nvSpPr>
          <p:spPr>
            <a:xfrm>
              <a:off x="6131863" y="827025"/>
              <a:ext cx="64325" cy="4048750"/>
            </a:xfrm>
            <a:custGeom>
              <a:rect b="b" l="l" r="r" t="t"/>
              <a:pathLst>
                <a:path extrusionOk="0" fill="none" h="161950" w="2573">
                  <a:moveTo>
                    <a:pt x="107" y="161949"/>
                  </a:moveTo>
                  <a:lnTo>
                    <a:pt x="107" y="113836"/>
                  </a:lnTo>
                  <a:lnTo>
                    <a:pt x="107" y="107514"/>
                  </a:lnTo>
                  <a:cubicBezTo>
                    <a:pt x="107" y="105383"/>
                    <a:pt x="107" y="103228"/>
                    <a:pt x="96" y="101085"/>
                  </a:cubicBezTo>
                  <a:cubicBezTo>
                    <a:pt x="84" y="98930"/>
                    <a:pt x="60" y="96786"/>
                    <a:pt x="48" y="94619"/>
                  </a:cubicBezTo>
                  <a:cubicBezTo>
                    <a:pt x="24" y="92464"/>
                    <a:pt x="12" y="90286"/>
                    <a:pt x="0" y="88095"/>
                  </a:cubicBezTo>
                  <a:cubicBezTo>
                    <a:pt x="0" y="85880"/>
                    <a:pt x="72" y="83594"/>
                    <a:pt x="262" y="81225"/>
                  </a:cubicBezTo>
                  <a:cubicBezTo>
                    <a:pt x="524" y="78808"/>
                    <a:pt x="846" y="76343"/>
                    <a:pt x="1203" y="73867"/>
                  </a:cubicBezTo>
                  <a:cubicBezTo>
                    <a:pt x="1548" y="71390"/>
                    <a:pt x="1870" y="68926"/>
                    <a:pt x="2120" y="66533"/>
                  </a:cubicBezTo>
                  <a:cubicBezTo>
                    <a:pt x="2358" y="64128"/>
                    <a:pt x="2501" y="61794"/>
                    <a:pt x="2536" y="59556"/>
                  </a:cubicBezTo>
                  <a:cubicBezTo>
                    <a:pt x="2572" y="57317"/>
                    <a:pt x="2501" y="55174"/>
                    <a:pt x="2358" y="53126"/>
                  </a:cubicBezTo>
                  <a:cubicBezTo>
                    <a:pt x="2215" y="51078"/>
                    <a:pt x="2012" y="49114"/>
                    <a:pt x="1786" y="47197"/>
                  </a:cubicBezTo>
                  <a:cubicBezTo>
                    <a:pt x="1560" y="45280"/>
                    <a:pt x="1322" y="43387"/>
                    <a:pt x="1096" y="41542"/>
                  </a:cubicBezTo>
                  <a:cubicBezTo>
                    <a:pt x="893" y="39672"/>
                    <a:pt x="703" y="37827"/>
                    <a:pt x="536" y="36005"/>
                  </a:cubicBezTo>
                  <a:cubicBezTo>
                    <a:pt x="405" y="34303"/>
                    <a:pt x="298" y="32636"/>
                    <a:pt x="227" y="30981"/>
                  </a:cubicBezTo>
                  <a:cubicBezTo>
                    <a:pt x="155" y="29326"/>
                    <a:pt x="119" y="27718"/>
                    <a:pt x="107" y="26147"/>
                  </a:cubicBezTo>
                  <a:cubicBezTo>
                    <a:pt x="107" y="24587"/>
                    <a:pt x="107" y="23075"/>
                    <a:pt x="107" y="21622"/>
                  </a:cubicBezTo>
                  <a:lnTo>
                    <a:pt x="107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28"/>
            <p:cNvSpPr/>
            <p:nvPr/>
          </p:nvSpPr>
          <p:spPr>
            <a:xfrm>
              <a:off x="5846413" y="827025"/>
              <a:ext cx="153300" cy="4048750"/>
            </a:xfrm>
            <a:custGeom>
              <a:rect b="b" l="l" r="r" t="t"/>
              <a:pathLst>
                <a:path extrusionOk="0" fill="none" h="161950" w="6132">
                  <a:moveTo>
                    <a:pt x="298" y="161949"/>
                  </a:moveTo>
                  <a:lnTo>
                    <a:pt x="298" y="119956"/>
                  </a:lnTo>
                  <a:cubicBezTo>
                    <a:pt x="298" y="117956"/>
                    <a:pt x="298" y="115920"/>
                    <a:pt x="298" y="113848"/>
                  </a:cubicBezTo>
                  <a:cubicBezTo>
                    <a:pt x="286" y="111788"/>
                    <a:pt x="274" y="109728"/>
                    <a:pt x="250" y="107669"/>
                  </a:cubicBezTo>
                  <a:cubicBezTo>
                    <a:pt x="226" y="105621"/>
                    <a:pt x="191" y="103573"/>
                    <a:pt x="155" y="101513"/>
                  </a:cubicBezTo>
                  <a:cubicBezTo>
                    <a:pt x="107" y="99465"/>
                    <a:pt x="72" y="97406"/>
                    <a:pt x="36" y="95322"/>
                  </a:cubicBezTo>
                  <a:cubicBezTo>
                    <a:pt x="0" y="93238"/>
                    <a:pt x="48" y="91071"/>
                    <a:pt x="286" y="88750"/>
                  </a:cubicBezTo>
                  <a:cubicBezTo>
                    <a:pt x="548" y="86416"/>
                    <a:pt x="1048" y="83916"/>
                    <a:pt x="1727" y="81296"/>
                  </a:cubicBezTo>
                  <a:cubicBezTo>
                    <a:pt x="2405" y="78677"/>
                    <a:pt x="3167" y="76010"/>
                    <a:pt x="3882" y="73331"/>
                  </a:cubicBezTo>
                  <a:cubicBezTo>
                    <a:pt x="4596" y="70664"/>
                    <a:pt x="5179" y="68033"/>
                    <a:pt x="5572" y="65509"/>
                  </a:cubicBezTo>
                  <a:cubicBezTo>
                    <a:pt x="5965" y="62973"/>
                    <a:pt x="6132" y="60556"/>
                    <a:pt x="6084" y="58270"/>
                  </a:cubicBezTo>
                  <a:cubicBezTo>
                    <a:pt x="6037" y="55984"/>
                    <a:pt x="5787" y="53817"/>
                    <a:pt x="5406" y="51793"/>
                  </a:cubicBezTo>
                  <a:cubicBezTo>
                    <a:pt x="5025" y="49757"/>
                    <a:pt x="4548" y="47840"/>
                    <a:pt x="4048" y="46006"/>
                  </a:cubicBezTo>
                  <a:cubicBezTo>
                    <a:pt x="3524" y="44185"/>
                    <a:pt x="3036" y="42435"/>
                    <a:pt x="2584" y="40720"/>
                  </a:cubicBezTo>
                  <a:cubicBezTo>
                    <a:pt x="2131" y="39017"/>
                    <a:pt x="1739" y="37303"/>
                    <a:pt x="1393" y="35612"/>
                  </a:cubicBezTo>
                  <a:cubicBezTo>
                    <a:pt x="1119" y="34029"/>
                    <a:pt x="893" y="32445"/>
                    <a:pt x="703" y="30885"/>
                  </a:cubicBezTo>
                  <a:cubicBezTo>
                    <a:pt x="560" y="29278"/>
                    <a:pt x="441" y="27695"/>
                    <a:pt x="381" y="26147"/>
                  </a:cubicBezTo>
                  <a:cubicBezTo>
                    <a:pt x="322" y="24587"/>
                    <a:pt x="298" y="23075"/>
                    <a:pt x="298" y="21611"/>
                  </a:cubicBezTo>
                  <a:lnTo>
                    <a:pt x="298" y="17420"/>
                  </a:lnTo>
                  <a:lnTo>
                    <a:pt x="298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Google Shape;1586;p28"/>
            <p:cNvSpPr/>
            <p:nvPr/>
          </p:nvSpPr>
          <p:spPr>
            <a:xfrm>
              <a:off x="5562438" y="827025"/>
              <a:ext cx="258400" cy="4048750"/>
            </a:xfrm>
            <a:custGeom>
              <a:rect b="b" l="l" r="r" t="t"/>
              <a:pathLst>
                <a:path extrusionOk="0" fill="none" h="161950" w="10336">
                  <a:moveTo>
                    <a:pt x="429" y="161949"/>
                  </a:moveTo>
                  <a:lnTo>
                    <a:pt x="429" y="125826"/>
                  </a:lnTo>
                  <a:cubicBezTo>
                    <a:pt x="429" y="123909"/>
                    <a:pt x="429" y="121956"/>
                    <a:pt x="429" y="119956"/>
                  </a:cubicBezTo>
                  <a:cubicBezTo>
                    <a:pt x="417" y="117968"/>
                    <a:pt x="417" y="115955"/>
                    <a:pt x="382" y="113955"/>
                  </a:cubicBezTo>
                  <a:cubicBezTo>
                    <a:pt x="358" y="111967"/>
                    <a:pt x="322" y="109990"/>
                    <a:pt x="274" y="108014"/>
                  </a:cubicBezTo>
                  <a:cubicBezTo>
                    <a:pt x="227" y="106049"/>
                    <a:pt x="167" y="104073"/>
                    <a:pt x="108" y="102097"/>
                  </a:cubicBezTo>
                  <a:cubicBezTo>
                    <a:pt x="48" y="100120"/>
                    <a:pt x="1" y="98132"/>
                    <a:pt x="1" y="96072"/>
                  </a:cubicBezTo>
                  <a:cubicBezTo>
                    <a:pt x="144" y="93965"/>
                    <a:pt x="465" y="91738"/>
                    <a:pt x="1036" y="89297"/>
                  </a:cubicBezTo>
                  <a:cubicBezTo>
                    <a:pt x="1656" y="86869"/>
                    <a:pt x="2560" y="84225"/>
                    <a:pt x="3656" y="81451"/>
                  </a:cubicBezTo>
                  <a:cubicBezTo>
                    <a:pt x="4204" y="80070"/>
                    <a:pt x="4787" y="78653"/>
                    <a:pt x="5370" y="77236"/>
                  </a:cubicBezTo>
                  <a:cubicBezTo>
                    <a:pt x="5942" y="75820"/>
                    <a:pt x="6513" y="74391"/>
                    <a:pt x="7061" y="72974"/>
                  </a:cubicBezTo>
                  <a:cubicBezTo>
                    <a:pt x="7609" y="71545"/>
                    <a:pt x="8109" y="70140"/>
                    <a:pt x="8537" y="68747"/>
                  </a:cubicBezTo>
                  <a:cubicBezTo>
                    <a:pt x="8954" y="67366"/>
                    <a:pt x="9323" y="66009"/>
                    <a:pt x="9597" y="64675"/>
                  </a:cubicBezTo>
                  <a:cubicBezTo>
                    <a:pt x="10145" y="62032"/>
                    <a:pt x="10335" y="59532"/>
                    <a:pt x="10169" y="57222"/>
                  </a:cubicBezTo>
                  <a:cubicBezTo>
                    <a:pt x="10014" y="54912"/>
                    <a:pt x="9538" y="52769"/>
                    <a:pt x="8835" y="50781"/>
                  </a:cubicBezTo>
                  <a:cubicBezTo>
                    <a:pt x="8133" y="48792"/>
                    <a:pt x="7287" y="46935"/>
                    <a:pt x="6394" y="45185"/>
                  </a:cubicBezTo>
                  <a:cubicBezTo>
                    <a:pt x="5501" y="43423"/>
                    <a:pt x="4644" y="41744"/>
                    <a:pt x="3882" y="40125"/>
                  </a:cubicBezTo>
                  <a:cubicBezTo>
                    <a:pt x="3120" y="38494"/>
                    <a:pt x="2501" y="36886"/>
                    <a:pt x="2001" y="35291"/>
                  </a:cubicBezTo>
                  <a:cubicBezTo>
                    <a:pt x="1572" y="33660"/>
                    <a:pt x="1215" y="32005"/>
                    <a:pt x="953" y="30350"/>
                  </a:cubicBezTo>
                  <a:cubicBezTo>
                    <a:pt x="775" y="28945"/>
                    <a:pt x="644" y="27540"/>
                    <a:pt x="548" y="26147"/>
                  </a:cubicBezTo>
                  <a:cubicBezTo>
                    <a:pt x="477" y="24730"/>
                    <a:pt x="441" y="23349"/>
                    <a:pt x="429" y="22015"/>
                  </a:cubicBezTo>
                  <a:cubicBezTo>
                    <a:pt x="429" y="19348"/>
                    <a:pt x="429" y="16860"/>
                    <a:pt x="429" y="14598"/>
                  </a:cubicBezTo>
                  <a:lnTo>
                    <a:pt x="429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7" name="Google Shape;1587;p28"/>
            <p:cNvSpPr/>
            <p:nvPr/>
          </p:nvSpPr>
          <p:spPr>
            <a:xfrm>
              <a:off x="5279963" y="827025"/>
              <a:ext cx="338450" cy="4048750"/>
            </a:xfrm>
            <a:custGeom>
              <a:rect b="b" l="l" r="r" t="t"/>
              <a:pathLst>
                <a:path extrusionOk="0" fill="none" h="161950" w="13538">
                  <a:moveTo>
                    <a:pt x="501" y="161949"/>
                  </a:moveTo>
                  <a:lnTo>
                    <a:pt x="501" y="125826"/>
                  </a:lnTo>
                  <a:cubicBezTo>
                    <a:pt x="501" y="123909"/>
                    <a:pt x="501" y="121956"/>
                    <a:pt x="489" y="119968"/>
                  </a:cubicBezTo>
                  <a:cubicBezTo>
                    <a:pt x="477" y="118003"/>
                    <a:pt x="453" y="116027"/>
                    <a:pt x="417" y="114086"/>
                  </a:cubicBezTo>
                  <a:cubicBezTo>
                    <a:pt x="382" y="112134"/>
                    <a:pt x="334" y="110205"/>
                    <a:pt x="274" y="108276"/>
                  </a:cubicBezTo>
                  <a:cubicBezTo>
                    <a:pt x="215" y="106347"/>
                    <a:pt x="143" y="104418"/>
                    <a:pt x="72" y="102490"/>
                  </a:cubicBezTo>
                  <a:cubicBezTo>
                    <a:pt x="1" y="100561"/>
                    <a:pt x="1" y="98560"/>
                    <a:pt x="203" y="96489"/>
                  </a:cubicBezTo>
                  <a:cubicBezTo>
                    <a:pt x="417" y="94405"/>
                    <a:pt x="905" y="92191"/>
                    <a:pt x="1656" y="89774"/>
                  </a:cubicBezTo>
                  <a:cubicBezTo>
                    <a:pt x="2406" y="87357"/>
                    <a:pt x="3489" y="84690"/>
                    <a:pt x="4835" y="81844"/>
                  </a:cubicBezTo>
                  <a:cubicBezTo>
                    <a:pt x="5513" y="80415"/>
                    <a:pt x="6239" y="78951"/>
                    <a:pt x="6990" y="77463"/>
                  </a:cubicBezTo>
                  <a:cubicBezTo>
                    <a:pt x="7740" y="75974"/>
                    <a:pt x="8490" y="74462"/>
                    <a:pt x="9216" y="72950"/>
                  </a:cubicBezTo>
                  <a:cubicBezTo>
                    <a:pt x="9954" y="71438"/>
                    <a:pt x="10621" y="69950"/>
                    <a:pt x="11192" y="68485"/>
                  </a:cubicBezTo>
                  <a:cubicBezTo>
                    <a:pt x="11776" y="67021"/>
                    <a:pt x="12264" y="65580"/>
                    <a:pt x="12621" y="64199"/>
                  </a:cubicBezTo>
                  <a:cubicBezTo>
                    <a:pt x="13336" y="61437"/>
                    <a:pt x="13538" y="58901"/>
                    <a:pt x="13205" y="56615"/>
                  </a:cubicBezTo>
                  <a:cubicBezTo>
                    <a:pt x="12871" y="54329"/>
                    <a:pt x="12109" y="52269"/>
                    <a:pt x="11085" y="50364"/>
                  </a:cubicBezTo>
                  <a:cubicBezTo>
                    <a:pt x="10049" y="48471"/>
                    <a:pt x="8871" y="46709"/>
                    <a:pt x="7656" y="45030"/>
                  </a:cubicBezTo>
                  <a:cubicBezTo>
                    <a:pt x="6442" y="43351"/>
                    <a:pt x="5299" y="41732"/>
                    <a:pt x="4299" y="40137"/>
                  </a:cubicBezTo>
                  <a:cubicBezTo>
                    <a:pt x="3299" y="38553"/>
                    <a:pt x="2501" y="36970"/>
                    <a:pt x="1870" y="35386"/>
                  </a:cubicBezTo>
                  <a:cubicBezTo>
                    <a:pt x="1406" y="33743"/>
                    <a:pt x="1072" y="32088"/>
                    <a:pt x="834" y="30421"/>
                  </a:cubicBezTo>
                  <a:cubicBezTo>
                    <a:pt x="644" y="28254"/>
                    <a:pt x="536" y="26123"/>
                    <a:pt x="501" y="24051"/>
                  </a:cubicBezTo>
                  <a:cubicBezTo>
                    <a:pt x="501" y="22242"/>
                    <a:pt x="501" y="20503"/>
                    <a:pt x="501" y="18860"/>
                  </a:cubicBezTo>
                  <a:lnTo>
                    <a:pt x="50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8" name="Google Shape;1588;p28"/>
            <p:cNvSpPr/>
            <p:nvPr/>
          </p:nvSpPr>
          <p:spPr>
            <a:xfrm>
              <a:off x="4999563" y="827025"/>
              <a:ext cx="325375" cy="4048750"/>
            </a:xfrm>
            <a:custGeom>
              <a:rect b="b" l="l" r="r" t="t"/>
              <a:pathLst>
                <a:path extrusionOk="0" fill="none" h="161950" w="13015">
                  <a:moveTo>
                    <a:pt x="489" y="161949"/>
                  </a:moveTo>
                  <a:lnTo>
                    <a:pt x="489" y="125826"/>
                  </a:lnTo>
                  <a:cubicBezTo>
                    <a:pt x="489" y="123909"/>
                    <a:pt x="489" y="121956"/>
                    <a:pt x="477" y="119968"/>
                  </a:cubicBezTo>
                  <a:cubicBezTo>
                    <a:pt x="465" y="118003"/>
                    <a:pt x="441" y="116039"/>
                    <a:pt x="406" y="114098"/>
                  </a:cubicBezTo>
                  <a:cubicBezTo>
                    <a:pt x="370" y="112145"/>
                    <a:pt x="322" y="110217"/>
                    <a:pt x="251" y="108288"/>
                  </a:cubicBezTo>
                  <a:cubicBezTo>
                    <a:pt x="191" y="106359"/>
                    <a:pt x="132" y="104442"/>
                    <a:pt x="60" y="102501"/>
                  </a:cubicBezTo>
                  <a:cubicBezTo>
                    <a:pt x="1" y="100549"/>
                    <a:pt x="25" y="98560"/>
                    <a:pt x="239" y="96501"/>
                  </a:cubicBezTo>
                  <a:cubicBezTo>
                    <a:pt x="453" y="94441"/>
                    <a:pt x="894" y="92274"/>
                    <a:pt x="1596" y="89964"/>
                  </a:cubicBezTo>
                  <a:cubicBezTo>
                    <a:pt x="2299" y="87642"/>
                    <a:pt x="3263" y="85095"/>
                    <a:pt x="4501" y="82320"/>
                  </a:cubicBezTo>
                  <a:cubicBezTo>
                    <a:pt x="5121" y="80939"/>
                    <a:pt x="5823" y="79487"/>
                    <a:pt x="6573" y="78010"/>
                  </a:cubicBezTo>
                  <a:cubicBezTo>
                    <a:pt x="7323" y="76522"/>
                    <a:pt x="8109" y="74998"/>
                    <a:pt x="8919" y="73450"/>
                  </a:cubicBezTo>
                  <a:cubicBezTo>
                    <a:pt x="9645" y="71938"/>
                    <a:pt x="10324" y="70426"/>
                    <a:pt x="10919" y="68950"/>
                  </a:cubicBezTo>
                  <a:cubicBezTo>
                    <a:pt x="11514" y="67461"/>
                    <a:pt x="12002" y="66021"/>
                    <a:pt x="12336" y="64628"/>
                  </a:cubicBezTo>
                  <a:cubicBezTo>
                    <a:pt x="13014" y="61854"/>
                    <a:pt x="12991" y="59377"/>
                    <a:pt x="12360" y="57174"/>
                  </a:cubicBezTo>
                  <a:cubicBezTo>
                    <a:pt x="11717" y="54984"/>
                    <a:pt x="10657" y="53007"/>
                    <a:pt x="9383" y="51186"/>
                  </a:cubicBezTo>
                  <a:cubicBezTo>
                    <a:pt x="8109" y="49364"/>
                    <a:pt x="6776" y="47638"/>
                    <a:pt x="5525" y="45959"/>
                  </a:cubicBezTo>
                  <a:cubicBezTo>
                    <a:pt x="4275" y="44280"/>
                    <a:pt x="3204" y="42613"/>
                    <a:pt x="2346" y="40934"/>
                  </a:cubicBezTo>
                  <a:cubicBezTo>
                    <a:pt x="1489" y="39267"/>
                    <a:pt x="906" y="37577"/>
                    <a:pt x="596" y="35838"/>
                  </a:cubicBezTo>
                  <a:cubicBezTo>
                    <a:pt x="299" y="34088"/>
                    <a:pt x="239" y="32302"/>
                    <a:pt x="251" y="30528"/>
                  </a:cubicBezTo>
                  <a:cubicBezTo>
                    <a:pt x="310" y="28266"/>
                    <a:pt x="370" y="26099"/>
                    <a:pt x="406" y="24027"/>
                  </a:cubicBezTo>
                  <a:cubicBezTo>
                    <a:pt x="441" y="21968"/>
                    <a:pt x="453" y="20003"/>
                    <a:pt x="465" y="18146"/>
                  </a:cubicBezTo>
                  <a:cubicBezTo>
                    <a:pt x="477" y="14443"/>
                    <a:pt x="477" y="11193"/>
                    <a:pt x="477" y="8502"/>
                  </a:cubicBezTo>
                  <a:lnTo>
                    <a:pt x="477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9" name="Google Shape;1589;p28"/>
            <p:cNvSpPr/>
            <p:nvPr/>
          </p:nvSpPr>
          <p:spPr>
            <a:xfrm>
              <a:off x="4665613" y="826725"/>
              <a:ext cx="207175" cy="4049050"/>
            </a:xfrm>
            <a:custGeom>
              <a:rect b="b" l="l" r="r" t="t"/>
              <a:pathLst>
                <a:path extrusionOk="0" fill="none" h="161962" w="8287">
                  <a:moveTo>
                    <a:pt x="2619" y="161961"/>
                  </a:moveTo>
                  <a:lnTo>
                    <a:pt x="2619" y="125838"/>
                  </a:lnTo>
                  <a:cubicBezTo>
                    <a:pt x="2619" y="123921"/>
                    <a:pt x="2619" y="121968"/>
                    <a:pt x="2608" y="119980"/>
                  </a:cubicBezTo>
                  <a:cubicBezTo>
                    <a:pt x="2608" y="117980"/>
                    <a:pt x="2596" y="115979"/>
                    <a:pt x="2572" y="113991"/>
                  </a:cubicBezTo>
                  <a:cubicBezTo>
                    <a:pt x="2548" y="112003"/>
                    <a:pt x="2500" y="110026"/>
                    <a:pt x="2453" y="108062"/>
                  </a:cubicBezTo>
                  <a:cubicBezTo>
                    <a:pt x="2405" y="106085"/>
                    <a:pt x="2358" y="104121"/>
                    <a:pt x="2298" y="102144"/>
                  </a:cubicBezTo>
                  <a:cubicBezTo>
                    <a:pt x="2238" y="100168"/>
                    <a:pt x="2215" y="98144"/>
                    <a:pt x="2334" y="96084"/>
                  </a:cubicBezTo>
                  <a:cubicBezTo>
                    <a:pt x="2453" y="94024"/>
                    <a:pt x="2727" y="91893"/>
                    <a:pt x="3179" y="89667"/>
                  </a:cubicBezTo>
                  <a:cubicBezTo>
                    <a:pt x="3632" y="87440"/>
                    <a:pt x="4274" y="85095"/>
                    <a:pt x="5048" y="82618"/>
                  </a:cubicBezTo>
                  <a:cubicBezTo>
                    <a:pt x="5846" y="80118"/>
                    <a:pt x="6644" y="77463"/>
                    <a:pt x="7346" y="74736"/>
                  </a:cubicBezTo>
                  <a:cubicBezTo>
                    <a:pt x="7942" y="72057"/>
                    <a:pt x="8287" y="69414"/>
                    <a:pt x="8180" y="66950"/>
                  </a:cubicBezTo>
                  <a:cubicBezTo>
                    <a:pt x="8084" y="64485"/>
                    <a:pt x="7549" y="62211"/>
                    <a:pt x="6715" y="60103"/>
                  </a:cubicBezTo>
                  <a:cubicBezTo>
                    <a:pt x="5870" y="57984"/>
                    <a:pt x="4870" y="55984"/>
                    <a:pt x="3893" y="54031"/>
                  </a:cubicBezTo>
                  <a:cubicBezTo>
                    <a:pt x="2905" y="52079"/>
                    <a:pt x="2048" y="50126"/>
                    <a:pt x="1393" y="48185"/>
                  </a:cubicBezTo>
                  <a:cubicBezTo>
                    <a:pt x="738" y="46233"/>
                    <a:pt x="322" y="44268"/>
                    <a:pt x="167" y="42292"/>
                  </a:cubicBezTo>
                  <a:cubicBezTo>
                    <a:pt x="0" y="40327"/>
                    <a:pt x="95" y="38327"/>
                    <a:pt x="310" y="36374"/>
                  </a:cubicBezTo>
                  <a:cubicBezTo>
                    <a:pt x="572" y="34410"/>
                    <a:pt x="857" y="32517"/>
                    <a:pt x="1119" y="30671"/>
                  </a:cubicBezTo>
                  <a:cubicBezTo>
                    <a:pt x="1465" y="28373"/>
                    <a:pt x="1750" y="26171"/>
                    <a:pt x="1965" y="24075"/>
                  </a:cubicBezTo>
                  <a:cubicBezTo>
                    <a:pt x="2191" y="21980"/>
                    <a:pt x="2346" y="20003"/>
                    <a:pt x="2417" y="18158"/>
                  </a:cubicBezTo>
                  <a:cubicBezTo>
                    <a:pt x="2584" y="14443"/>
                    <a:pt x="2619" y="11205"/>
                    <a:pt x="2619" y="8514"/>
                  </a:cubicBezTo>
                  <a:lnTo>
                    <a:pt x="2619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0" name="Google Shape;1590;p28"/>
            <p:cNvSpPr/>
            <p:nvPr/>
          </p:nvSpPr>
          <p:spPr>
            <a:xfrm>
              <a:off x="4295913" y="826725"/>
              <a:ext cx="164625" cy="4049050"/>
            </a:xfrm>
            <a:custGeom>
              <a:rect b="b" l="l" r="r" t="t"/>
              <a:pathLst>
                <a:path extrusionOk="0" fill="none" h="161962" w="6585">
                  <a:moveTo>
                    <a:pt x="6168" y="161961"/>
                  </a:moveTo>
                  <a:lnTo>
                    <a:pt x="6168" y="125838"/>
                  </a:lnTo>
                  <a:lnTo>
                    <a:pt x="6168" y="119968"/>
                  </a:lnTo>
                  <a:cubicBezTo>
                    <a:pt x="6168" y="117968"/>
                    <a:pt x="6168" y="115932"/>
                    <a:pt x="6168" y="113860"/>
                  </a:cubicBezTo>
                  <a:cubicBezTo>
                    <a:pt x="6156" y="111824"/>
                    <a:pt x="6144" y="109764"/>
                    <a:pt x="6108" y="107716"/>
                  </a:cubicBezTo>
                  <a:cubicBezTo>
                    <a:pt x="6085" y="105669"/>
                    <a:pt x="6049" y="103633"/>
                    <a:pt x="6013" y="101585"/>
                  </a:cubicBezTo>
                  <a:cubicBezTo>
                    <a:pt x="5977" y="99537"/>
                    <a:pt x="5942" y="97477"/>
                    <a:pt x="5930" y="95382"/>
                  </a:cubicBezTo>
                  <a:cubicBezTo>
                    <a:pt x="5930" y="93286"/>
                    <a:pt x="6013" y="91143"/>
                    <a:pt x="6156" y="88976"/>
                  </a:cubicBezTo>
                  <a:cubicBezTo>
                    <a:pt x="6347" y="86785"/>
                    <a:pt x="6525" y="84535"/>
                    <a:pt x="6561" y="82261"/>
                  </a:cubicBezTo>
                  <a:cubicBezTo>
                    <a:pt x="6585" y="79987"/>
                    <a:pt x="6454" y="77713"/>
                    <a:pt x="6120" y="75462"/>
                  </a:cubicBezTo>
                  <a:cubicBezTo>
                    <a:pt x="5799" y="73200"/>
                    <a:pt x="5287" y="70974"/>
                    <a:pt x="4632" y="68783"/>
                  </a:cubicBezTo>
                  <a:cubicBezTo>
                    <a:pt x="3989" y="66580"/>
                    <a:pt x="3251" y="64413"/>
                    <a:pt x="2548" y="62247"/>
                  </a:cubicBezTo>
                  <a:cubicBezTo>
                    <a:pt x="1846" y="60080"/>
                    <a:pt x="1239" y="57913"/>
                    <a:pt x="798" y="55746"/>
                  </a:cubicBezTo>
                  <a:cubicBezTo>
                    <a:pt x="346" y="53579"/>
                    <a:pt x="96" y="51424"/>
                    <a:pt x="48" y="49281"/>
                  </a:cubicBezTo>
                  <a:cubicBezTo>
                    <a:pt x="1" y="47149"/>
                    <a:pt x="120" y="45054"/>
                    <a:pt x="382" y="42982"/>
                  </a:cubicBezTo>
                  <a:cubicBezTo>
                    <a:pt x="667" y="40934"/>
                    <a:pt x="1048" y="38898"/>
                    <a:pt x="1489" y="36910"/>
                  </a:cubicBezTo>
                  <a:cubicBezTo>
                    <a:pt x="1894" y="35088"/>
                    <a:pt x="2310" y="33303"/>
                    <a:pt x="2727" y="31564"/>
                  </a:cubicBezTo>
                  <a:cubicBezTo>
                    <a:pt x="3132" y="29826"/>
                    <a:pt x="3525" y="28135"/>
                    <a:pt x="3894" y="26504"/>
                  </a:cubicBezTo>
                  <a:cubicBezTo>
                    <a:pt x="4632" y="23242"/>
                    <a:pt x="5204" y="20218"/>
                    <a:pt x="5561" y="17491"/>
                  </a:cubicBezTo>
                  <a:cubicBezTo>
                    <a:pt x="5906" y="14765"/>
                    <a:pt x="6073" y="12324"/>
                    <a:pt x="6120" y="10181"/>
                  </a:cubicBezTo>
                  <a:cubicBezTo>
                    <a:pt x="6168" y="8049"/>
                    <a:pt x="6168" y="6216"/>
                    <a:pt x="6168" y="4704"/>
                  </a:cubicBezTo>
                  <a:lnTo>
                    <a:pt x="6168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1" name="Google Shape;1591;p28"/>
            <p:cNvSpPr/>
            <p:nvPr/>
          </p:nvSpPr>
          <p:spPr>
            <a:xfrm>
              <a:off x="3961063" y="826725"/>
              <a:ext cx="208375" cy="4049050"/>
            </a:xfrm>
            <a:custGeom>
              <a:rect b="b" l="l" r="r" t="t"/>
              <a:pathLst>
                <a:path extrusionOk="0" fill="none" h="161962" w="8335">
                  <a:moveTo>
                    <a:pt x="8334" y="161961"/>
                  </a:moveTo>
                  <a:lnTo>
                    <a:pt x="8334" y="113848"/>
                  </a:lnTo>
                  <a:cubicBezTo>
                    <a:pt x="8334" y="111776"/>
                    <a:pt x="8334" y="109669"/>
                    <a:pt x="8334" y="107538"/>
                  </a:cubicBezTo>
                  <a:cubicBezTo>
                    <a:pt x="8334" y="105407"/>
                    <a:pt x="8322" y="103264"/>
                    <a:pt x="8311" y="101120"/>
                  </a:cubicBezTo>
                  <a:cubicBezTo>
                    <a:pt x="8299" y="98989"/>
                    <a:pt x="8275" y="96834"/>
                    <a:pt x="8263" y="94679"/>
                  </a:cubicBezTo>
                  <a:cubicBezTo>
                    <a:pt x="8239" y="92524"/>
                    <a:pt x="8227" y="90357"/>
                    <a:pt x="8120" y="88155"/>
                  </a:cubicBezTo>
                  <a:cubicBezTo>
                    <a:pt x="8013" y="85952"/>
                    <a:pt x="7739" y="83761"/>
                    <a:pt x="7334" y="81582"/>
                  </a:cubicBezTo>
                  <a:cubicBezTo>
                    <a:pt x="6918" y="79415"/>
                    <a:pt x="6382" y="77248"/>
                    <a:pt x="5751" y="75105"/>
                  </a:cubicBezTo>
                  <a:cubicBezTo>
                    <a:pt x="5120" y="72962"/>
                    <a:pt x="4417" y="70831"/>
                    <a:pt x="3715" y="68700"/>
                  </a:cubicBezTo>
                  <a:cubicBezTo>
                    <a:pt x="3012" y="66569"/>
                    <a:pt x="2346" y="64437"/>
                    <a:pt x="1762" y="62318"/>
                  </a:cubicBezTo>
                  <a:cubicBezTo>
                    <a:pt x="1179" y="60199"/>
                    <a:pt x="726" y="58079"/>
                    <a:pt x="429" y="55984"/>
                  </a:cubicBezTo>
                  <a:cubicBezTo>
                    <a:pt x="131" y="53888"/>
                    <a:pt x="0" y="51817"/>
                    <a:pt x="48" y="49733"/>
                  </a:cubicBezTo>
                  <a:cubicBezTo>
                    <a:pt x="95" y="47661"/>
                    <a:pt x="321" y="45590"/>
                    <a:pt x="667" y="43518"/>
                  </a:cubicBezTo>
                  <a:cubicBezTo>
                    <a:pt x="1024" y="41458"/>
                    <a:pt x="1476" y="39410"/>
                    <a:pt x="2012" y="37410"/>
                  </a:cubicBezTo>
                  <a:cubicBezTo>
                    <a:pt x="2500" y="35565"/>
                    <a:pt x="3000" y="33755"/>
                    <a:pt x="3500" y="31993"/>
                  </a:cubicBezTo>
                  <a:cubicBezTo>
                    <a:pt x="4001" y="30231"/>
                    <a:pt x="4501" y="28504"/>
                    <a:pt x="4965" y="26849"/>
                  </a:cubicBezTo>
                  <a:cubicBezTo>
                    <a:pt x="5906" y="23528"/>
                    <a:pt x="6679" y="20444"/>
                    <a:pt x="7227" y="17646"/>
                  </a:cubicBezTo>
                  <a:cubicBezTo>
                    <a:pt x="7775" y="14860"/>
                    <a:pt x="8072" y="12371"/>
                    <a:pt x="8192" y="10204"/>
                  </a:cubicBezTo>
                  <a:cubicBezTo>
                    <a:pt x="8322" y="8049"/>
                    <a:pt x="8334" y="6216"/>
                    <a:pt x="8334" y="4704"/>
                  </a:cubicBezTo>
                  <a:lnTo>
                    <a:pt x="8334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2" name="Google Shape;1592;p28"/>
            <p:cNvSpPr/>
            <p:nvPr/>
          </p:nvSpPr>
          <p:spPr>
            <a:xfrm>
              <a:off x="3681838" y="827025"/>
              <a:ext cx="206900" cy="4048750"/>
            </a:xfrm>
            <a:custGeom>
              <a:rect b="b" l="l" r="r" t="t"/>
              <a:pathLst>
                <a:path extrusionOk="0" fill="none" h="161950" w="8276">
                  <a:moveTo>
                    <a:pt x="8276" y="161949"/>
                  </a:moveTo>
                  <a:lnTo>
                    <a:pt x="8276" y="101025"/>
                  </a:lnTo>
                  <a:lnTo>
                    <a:pt x="8276" y="94405"/>
                  </a:lnTo>
                  <a:cubicBezTo>
                    <a:pt x="8276" y="92191"/>
                    <a:pt x="8252" y="89952"/>
                    <a:pt x="8061" y="87726"/>
                  </a:cubicBezTo>
                  <a:cubicBezTo>
                    <a:pt x="7883" y="85499"/>
                    <a:pt x="7526" y="83309"/>
                    <a:pt x="7038" y="81154"/>
                  </a:cubicBezTo>
                  <a:cubicBezTo>
                    <a:pt x="6549" y="79010"/>
                    <a:pt x="5954" y="76879"/>
                    <a:pt x="5311" y="74772"/>
                  </a:cubicBezTo>
                  <a:cubicBezTo>
                    <a:pt x="4668" y="72664"/>
                    <a:pt x="3990" y="70581"/>
                    <a:pt x="3335" y="68509"/>
                  </a:cubicBezTo>
                  <a:cubicBezTo>
                    <a:pt x="2680" y="66426"/>
                    <a:pt x="2085" y="64366"/>
                    <a:pt x="1549" y="62306"/>
                  </a:cubicBezTo>
                  <a:cubicBezTo>
                    <a:pt x="1061" y="60365"/>
                    <a:pt x="668" y="58436"/>
                    <a:pt x="394" y="56508"/>
                  </a:cubicBezTo>
                  <a:cubicBezTo>
                    <a:pt x="156" y="54698"/>
                    <a:pt x="13" y="52876"/>
                    <a:pt x="13" y="51067"/>
                  </a:cubicBezTo>
                  <a:cubicBezTo>
                    <a:pt x="1" y="49245"/>
                    <a:pt x="120" y="47423"/>
                    <a:pt x="358" y="45602"/>
                  </a:cubicBezTo>
                  <a:cubicBezTo>
                    <a:pt x="584" y="43768"/>
                    <a:pt x="906" y="41958"/>
                    <a:pt x="1275" y="40172"/>
                  </a:cubicBezTo>
                  <a:cubicBezTo>
                    <a:pt x="1656" y="38386"/>
                    <a:pt x="2085" y="36612"/>
                    <a:pt x="2549" y="34886"/>
                  </a:cubicBezTo>
                  <a:cubicBezTo>
                    <a:pt x="3489" y="31409"/>
                    <a:pt x="4442" y="28088"/>
                    <a:pt x="5287" y="24980"/>
                  </a:cubicBezTo>
                  <a:cubicBezTo>
                    <a:pt x="6145" y="21872"/>
                    <a:pt x="6835" y="18991"/>
                    <a:pt x="7323" y="16384"/>
                  </a:cubicBezTo>
                  <a:cubicBezTo>
                    <a:pt x="7811" y="13776"/>
                    <a:pt x="8073" y="11455"/>
                    <a:pt x="8169" y="9430"/>
                  </a:cubicBezTo>
                  <a:cubicBezTo>
                    <a:pt x="8264" y="7430"/>
                    <a:pt x="8276" y="5728"/>
                    <a:pt x="8276" y="4335"/>
                  </a:cubicBezTo>
                  <a:lnTo>
                    <a:pt x="8276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3" name="Google Shape;1593;p28"/>
            <p:cNvSpPr/>
            <p:nvPr/>
          </p:nvSpPr>
          <p:spPr>
            <a:xfrm>
              <a:off x="3441338" y="826725"/>
              <a:ext cx="180400" cy="4049050"/>
            </a:xfrm>
            <a:custGeom>
              <a:rect b="b" l="l" r="r" t="t"/>
              <a:pathLst>
                <a:path extrusionOk="0" fill="none" h="161962" w="7216">
                  <a:moveTo>
                    <a:pt x="6668" y="161961"/>
                  </a:moveTo>
                  <a:lnTo>
                    <a:pt x="6668" y="119968"/>
                  </a:lnTo>
                  <a:lnTo>
                    <a:pt x="6668" y="113848"/>
                  </a:lnTo>
                  <a:cubicBezTo>
                    <a:pt x="6668" y="111776"/>
                    <a:pt x="6668" y="109657"/>
                    <a:pt x="6692" y="107490"/>
                  </a:cubicBezTo>
                  <a:cubicBezTo>
                    <a:pt x="6728" y="105323"/>
                    <a:pt x="6787" y="103109"/>
                    <a:pt x="6871" y="100858"/>
                  </a:cubicBezTo>
                  <a:cubicBezTo>
                    <a:pt x="6966" y="98596"/>
                    <a:pt x="7049" y="96334"/>
                    <a:pt x="7133" y="94048"/>
                  </a:cubicBezTo>
                  <a:cubicBezTo>
                    <a:pt x="7204" y="91786"/>
                    <a:pt x="7216" y="89500"/>
                    <a:pt x="7144" y="87262"/>
                  </a:cubicBezTo>
                  <a:cubicBezTo>
                    <a:pt x="6978" y="85047"/>
                    <a:pt x="6668" y="82868"/>
                    <a:pt x="6228" y="80749"/>
                  </a:cubicBezTo>
                  <a:cubicBezTo>
                    <a:pt x="5775" y="78630"/>
                    <a:pt x="5228" y="76534"/>
                    <a:pt x="4632" y="74474"/>
                  </a:cubicBezTo>
                  <a:cubicBezTo>
                    <a:pt x="4037" y="72414"/>
                    <a:pt x="3430" y="70355"/>
                    <a:pt x="2822" y="68307"/>
                  </a:cubicBezTo>
                  <a:cubicBezTo>
                    <a:pt x="2251" y="66259"/>
                    <a:pt x="1727" y="64211"/>
                    <a:pt x="1251" y="62163"/>
                  </a:cubicBezTo>
                  <a:cubicBezTo>
                    <a:pt x="858" y="60223"/>
                    <a:pt x="536" y="58282"/>
                    <a:pt x="322" y="56329"/>
                  </a:cubicBezTo>
                  <a:cubicBezTo>
                    <a:pt x="96" y="54388"/>
                    <a:pt x="1" y="52436"/>
                    <a:pt x="13" y="50495"/>
                  </a:cubicBezTo>
                  <a:cubicBezTo>
                    <a:pt x="13" y="48542"/>
                    <a:pt x="132" y="46614"/>
                    <a:pt x="346" y="44685"/>
                  </a:cubicBezTo>
                  <a:cubicBezTo>
                    <a:pt x="584" y="42601"/>
                    <a:pt x="906" y="40542"/>
                    <a:pt x="1298" y="38506"/>
                  </a:cubicBezTo>
                  <a:cubicBezTo>
                    <a:pt x="1691" y="36470"/>
                    <a:pt x="2120" y="34469"/>
                    <a:pt x="2572" y="32517"/>
                  </a:cubicBezTo>
                  <a:cubicBezTo>
                    <a:pt x="3037" y="30564"/>
                    <a:pt x="3489" y="28671"/>
                    <a:pt x="3918" y="26837"/>
                  </a:cubicBezTo>
                  <a:cubicBezTo>
                    <a:pt x="4358" y="24992"/>
                    <a:pt x="4763" y="23230"/>
                    <a:pt x="5108" y="21539"/>
                  </a:cubicBezTo>
                  <a:cubicBezTo>
                    <a:pt x="5787" y="18170"/>
                    <a:pt x="6251" y="15122"/>
                    <a:pt x="6454" y="12467"/>
                  </a:cubicBezTo>
                  <a:cubicBezTo>
                    <a:pt x="6656" y="9812"/>
                    <a:pt x="6668" y="7561"/>
                    <a:pt x="6668" y="5728"/>
                  </a:cubicBezTo>
                  <a:lnTo>
                    <a:pt x="6668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4" name="Google Shape;1594;p28"/>
            <p:cNvSpPr/>
            <p:nvPr/>
          </p:nvSpPr>
          <p:spPr>
            <a:xfrm>
              <a:off x="3219888" y="827025"/>
              <a:ext cx="177125" cy="4048750"/>
            </a:xfrm>
            <a:custGeom>
              <a:rect b="b" l="l" r="r" t="t"/>
              <a:pathLst>
                <a:path extrusionOk="0" fill="none" h="161950" w="7085">
                  <a:moveTo>
                    <a:pt x="4299" y="161949"/>
                  </a:moveTo>
                  <a:lnTo>
                    <a:pt x="4299" y="125826"/>
                  </a:lnTo>
                  <a:cubicBezTo>
                    <a:pt x="4299" y="123909"/>
                    <a:pt x="4299" y="121956"/>
                    <a:pt x="4322" y="119932"/>
                  </a:cubicBezTo>
                  <a:cubicBezTo>
                    <a:pt x="4346" y="117908"/>
                    <a:pt x="4441" y="115789"/>
                    <a:pt x="4620" y="113574"/>
                  </a:cubicBezTo>
                  <a:cubicBezTo>
                    <a:pt x="4811" y="111360"/>
                    <a:pt x="5061" y="109062"/>
                    <a:pt x="5358" y="106716"/>
                  </a:cubicBezTo>
                  <a:cubicBezTo>
                    <a:pt x="5656" y="104371"/>
                    <a:pt x="5954" y="102001"/>
                    <a:pt x="6227" y="99632"/>
                  </a:cubicBezTo>
                  <a:cubicBezTo>
                    <a:pt x="6513" y="97263"/>
                    <a:pt x="6739" y="94893"/>
                    <a:pt x="6894" y="92572"/>
                  </a:cubicBezTo>
                  <a:cubicBezTo>
                    <a:pt x="7037" y="90250"/>
                    <a:pt x="7085" y="87964"/>
                    <a:pt x="7001" y="85737"/>
                  </a:cubicBezTo>
                  <a:cubicBezTo>
                    <a:pt x="6858" y="83547"/>
                    <a:pt x="6573" y="81415"/>
                    <a:pt x="6132" y="79356"/>
                  </a:cubicBezTo>
                  <a:cubicBezTo>
                    <a:pt x="5692" y="77296"/>
                    <a:pt x="5144" y="75284"/>
                    <a:pt x="4561" y="73307"/>
                  </a:cubicBezTo>
                  <a:cubicBezTo>
                    <a:pt x="3965" y="71343"/>
                    <a:pt x="3358" y="69378"/>
                    <a:pt x="2787" y="67426"/>
                  </a:cubicBezTo>
                  <a:cubicBezTo>
                    <a:pt x="2203" y="65473"/>
                    <a:pt x="1691" y="63509"/>
                    <a:pt x="1227" y="61544"/>
                  </a:cubicBezTo>
                  <a:cubicBezTo>
                    <a:pt x="834" y="59532"/>
                    <a:pt x="512" y="57508"/>
                    <a:pt x="262" y="55484"/>
                  </a:cubicBezTo>
                  <a:cubicBezTo>
                    <a:pt x="120" y="53698"/>
                    <a:pt x="24" y="51888"/>
                    <a:pt x="12" y="50090"/>
                  </a:cubicBezTo>
                  <a:cubicBezTo>
                    <a:pt x="0" y="48280"/>
                    <a:pt x="72" y="46471"/>
                    <a:pt x="215" y="44685"/>
                  </a:cubicBezTo>
                  <a:cubicBezTo>
                    <a:pt x="370" y="42887"/>
                    <a:pt x="560" y="41113"/>
                    <a:pt x="786" y="39363"/>
                  </a:cubicBezTo>
                  <a:cubicBezTo>
                    <a:pt x="1012" y="37612"/>
                    <a:pt x="1263" y="35898"/>
                    <a:pt x="1536" y="34207"/>
                  </a:cubicBezTo>
                  <a:cubicBezTo>
                    <a:pt x="2096" y="30814"/>
                    <a:pt x="2656" y="27576"/>
                    <a:pt x="3132" y="24539"/>
                  </a:cubicBezTo>
                  <a:cubicBezTo>
                    <a:pt x="3608" y="21503"/>
                    <a:pt x="3953" y="18682"/>
                    <a:pt x="4120" y="16134"/>
                  </a:cubicBezTo>
                  <a:cubicBezTo>
                    <a:pt x="4287" y="13574"/>
                    <a:pt x="4299" y="11300"/>
                    <a:pt x="4299" y="9335"/>
                  </a:cubicBezTo>
                  <a:cubicBezTo>
                    <a:pt x="4299" y="7359"/>
                    <a:pt x="4299" y="5668"/>
                    <a:pt x="4299" y="4287"/>
                  </a:cubicBezTo>
                  <a:lnTo>
                    <a:pt x="4299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5" name="Google Shape;1595;p28"/>
            <p:cNvSpPr/>
            <p:nvPr/>
          </p:nvSpPr>
          <p:spPr>
            <a:xfrm>
              <a:off x="2999613" y="827025"/>
              <a:ext cx="195600" cy="4048750"/>
            </a:xfrm>
            <a:custGeom>
              <a:rect b="b" l="l" r="r" t="t"/>
              <a:pathLst>
                <a:path extrusionOk="0" fill="none" h="161950" w="7824">
                  <a:moveTo>
                    <a:pt x="1882" y="161949"/>
                  </a:moveTo>
                  <a:lnTo>
                    <a:pt x="1882" y="141506"/>
                  </a:lnTo>
                  <a:lnTo>
                    <a:pt x="1882" y="131398"/>
                  </a:lnTo>
                  <a:cubicBezTo>
                    <a:pt x="1882" y="129588"/>
                    <a:pt x="1882" y="127719"/>
                    <a:pt x="1942" y="125766"/>
                  </a:cubicBezTo>
                  <a:cubicBezTo>
                    <a:pt x="2013" y="123814"/>
                    <a:pt x="2156" y="121754"/>
                    <a:pt x="2430" y="119551"/>
                  </a:cubicBezTo>
                  <a:cubicBezTo>
                    <a:pt x="2715" y="117348"/>
                    <a:pt x="3108" y="115027"/>
                    <a:pt x="3608" y="112622"/>
                  </a:cubicBezTo>
                  <a:cubicBezTo>
                    <a:pt x="4097" y="110205"/>
                    <a:pt x="4632" y="107728"/>
                    <a:pt x="5180" y="105228"/>
                  </a:cubicBezTo>
                  <a:cubicBezTo>
                    <a:pt x="5716" y="102728"/>
                    <a:pt x="6228" y="100227"/>
                    <a:pt x="6645" y="97763"/>
                  </a:cubicBezTo>
                  <a:cubicBezTo>
                    <a:pt x="7073" y="95298"/>
                    <a:pt x="7395" y="92881"/>
                    <a:pt x="7585" y="90536"/>
                  </a:cubicBezTo>
                  <a:cubicBezTo>
                    <a:pt x="7776" y="88190"/>
                    <a:pt x="7823" y="85916"/>
                    <a:pt x="7704" y="83725"/>
                  </a:cubicBezTo>
                  <a:cubicBezTo>
                    <a:pt x="7561" y="81558"/>
                    <a:pt x="7252" y="79475"/>
                    <a:pt x="6823" y="77475"/>
                  </a:cubicBezTo>
                  <a:cubicBezTo>
                    <a:pt x="6359" y="75486"/>
                    <a:pt x="5799" y="73545"/>
                    <a:pt x="5180" y="71664"/>
                  </a:cubicBezTo>
                  <a:cubicBezTo>
                    <a:pt x="4561" y="69783"/>
                    <a:pt x="3930" y="67926"/>
                    <a:pt x="3311" y="66080"/>
                  </a:cubicBezTo>
                  <a:cubicBezTo>
                    <a:pt x="2692" y="64235"/>
                    <a:pt x="2120" y="62389"/>
                    <a:pt x="1632" y="60508"/>
                  </a:cubicBezTo>
                  <a:cubicBezTo>
                    <a:pt x="1156" y="58639"/>
                    <a:pt x="763" y="56722"/>
                    <a:pt x="465" y="54793"/>
                  </a:cubicBezTo>
                  <a:cubicBezTo>
                    <a:pt x="227" y="52805"/>
                    <a:pt x="84" y="50805"/>
                    <a:pt x="13" y="48792"/>
                  </a:cubicBezTo>
                  <a:cubicBezTo>
                    <a:pt x="1" y="46578"/>
                    <a:pt x="60" y="44375"/>
                    <a:pt x="191" y="42184"/>
                  </a:cubicBezTo>
                  <a:cubicBezTo>
                    <a:pt x="310" y="39994"/>
                    <a:pt x="489" y="37839"/>
                    <a:pt x="679" y="35731"/>
                  </a:cubicBezTo>
                  <a:cubicBezTo>
                    <a:pt x="870" y="33636"/>
                    <a:pt x="1072" y="31576"/>
                    <a:pt x="1251" y="29588"/>
                  </a:cubicBezTo>
                  <a:cubicBezTo>
                    <a:pt x="1430" y="27599"/>
                    <a:pt x="1584" y="25682"/>
                    <a:pt x="1680" y="23849"/>
                  </a:cubicBezTo>
                  <a:cubicBezTo>
                    <a:pt x="1858" y="20170"/>
                    <a:pt x="1894" y="16848"/>
                    <a:pt x="1882" y="13931"/>
                  </a:cubicBezTo>
                  <a:lnTo>
                    <a:pt x="1882" y="6466"/>
                  </a:lnTo>
                  <a:lnTo>
                    <a:pt x="1882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6" name="Google Shape;1596;p28"/>
            <p:cNvSpPr/>
            <p:nvPr/>
          </p:nvSpPr>
          <p:spPr>
            <a:xfrm>
              <a:off x="2765963" y="827025"/>
              <a:ext cx="227125" cy="4048750"/>
            </a:xfrm>
            <a:custGeom>
              <a:rect b="b" l="l" r="r" t="t"/>
              <a:pathLst>
                <a:path extrusionOk="0" fill="none" h="161950" w="9085">
                  <a:moveTo>
                    <a:pt x="0" y="161949"/>
                  </a:moveTo>
                  <a:lnTo>
                    <a:pt x="0" y="141506"/>
                  </a:lnTo>
                  <a:cubicBezTo>
                    <a:pt x="0" y="138399"/>
                    <a:pt x="0" y="135005"/>
                    <a:pt x="48" y="131362"/>
                  </a:cubicBezTo>
                  <a:cubicBezTo>
                    <a:pt x="72" y="129540"/>
                    <a:pt x="179" y="127612"/>
                    <a:pt x="393" y="125552"/>
                  </a:cubicBezTo>
                  <a:cubicBezTo>
                    <a:pt x="620" y="123492"/>
                    <a:pt x="977" y="121289"/>
                    <a:pt x="1513" y="118920"/>
                  </a:cubicBezTo>
                  <a:cubicBezTo>
                    <a:pt x="2036" y="116563"/>
                    <a:pt x="2703" y="114062"/>
                    <a:pt x="3453" y="111491"/>
                  </a:cubicBezTo>
                  <a:cubicBezTo>
                    <a:pt x="4203" y="108907"/>
                    <a:pt x="4989" y="106276"/>
                    <a:pt x="5751" y="103633"/>
                  </a:cubicBezTo>
                  <a:cubicBezTo>
                    <a:pt x="6501" y="101001"/>
                    <a:pt x="7180" y="98382"/>
                    <a:pt x="7728" y="95846"/>
                  </a:cubicBezTo>
                  <a:cubicBezTo>
                    <a:pt x="8275" y="93298"/>
                    <a:pt x="8668" y="90833"/>
                    <a:pt x="8871" y="88488"/>
                  </a:cubicBezTo>
                  <a:cubicBezTo>
                    <a:pt x="9073" y="86130"/>
                    <a:pt x="9085" y="83892"/>
                    <a:pt x="8906" y="81761"/>
                  </a:cubicBezTo>
                  <a:cubicBezTo>
                    <a:pt x="8716" y="79641"/>
                    <a:pt x="8359" y="77617"/>
                    <a:pt x="7859" y="75689"/>
                  </a:cubicBezTo>
                  <a:cubicBezTo>
                    <a:pt x="7370" y="73760"/>
                    <a:pt x="6763" y="71902"/>
                    <a:pt x="6096" y="70105"/>
                  </a:cubicBezTo>
                  <a:cubicBezTo>
                    <a:pt x="5430" y="68295"/>
                    <a:pt x="4727" y="66533"/>
                    <a:pt x="4037" y="64771"/>
                  </a:cubicBezTo>
                  <a:cubicBezTo>
                    <a:pt x="3358" y="62997"/>
                    <a:pt x="2727" y="61223"/>
                    <a:pt x="2179" y="59425"/>
                  </a:cubicBezTo>
                  <a:cubicBezTo>
                    <a:pt x="1632" y="57615"/>
                    <a:pt x="1191" y="55769"/>
                    <a:pt x="834" y="53900"/>
                  </a:cubicBezTo>
                  <a:cubicBezTo>
                    <a:pt x="560" y="51971"/>
                    <a:pt x="346" y="50019"/>
                    <a:pt x="239" y="48030"/>
                  </a:cubicBezTo>
                  <a:cubicBezTo>
                    <a:pt x="143" y="46030"/>
                    <a:pt x="108" y="44018"/>
                    <a:pt x="119" y="42018"/>
                  </a:cubicBezTo>
                  <a:cubicBezTo>
                    <a:pt x="119" y="40018"/>
                    <a:pt x="143" y="38053"/>
                    <a:pt x="155" y="36136"/>
                  </a:cubicBezTo>
                  <a:cubicBezTo>
                    <a:pt x="179" y="34231"/>
                    <a:pt x="179" y="32362"/>
                    <a:pt x="155" y="30552"/>
                  </a:cubicBezTo>
                  <a:cubicBezTo>
                    <a:pt x="119" y="26933"/>
                    <a:pt x="60" y="23527"/>
                    <a:pt x="24" y="20420"/>
                  </a:cubicBezTo>
                  <a:cubicBezTo>
                    <a:pt x="0" y="17324"/>
                    <a:pt x="0" y="14491"/>
                    <a:pt x="0" y="11990"/>
                  </a:cubicBezTo>
                  <a:lnTo>
                    <a:pt x="0" y="5549"/>
                  </a:ln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7" name="Google Shape;1597;p28"/>
            <p:cNvSpPr/>
            <p:nvPr/>
          </p:nvSpPr>
          <p:spPr>
            <a:xfrm>
              <a:off x="2485263" y="826725"/>
              <a:ext cx="284000" cy="4049050"/>
            </a:xfrm>
            <a:custGeom>
              <a:rect b="b" l="l" r="r" t="t"/>
              <a:pathLst>
                <a:path extrusionOk="0" fill="none" h="161962" w="11360">
                  <a:moveTo>
                    <a:pt x="1" y="161961"/>
                  </a:moveTo>
                  <a:lnTo>
                    <a:pt x="1" y="149960"/>
                  </a:lnTo>
                  <a:lnTo>
                    <a:pt x="1" y="141518"/>
                  </a:lnTo>
                  <a:cubicBezTo>
                    <a:pt x="1" y="138411"/>
                    <a:pt x="1" y="135017"/>
                    <a:pt x="132" y="131326"/>
                  </a:cubicBezTo>
                  <a:cubicBezTo>
                    <a:pt x="203" y="129481"/>
                    <a:pt x="370" y="127505"/>
                    <a:pt x="679" y="125385"/>
                  </a:cubicBezTo>
                  <a:cubicBezTo>
                    <a:pt x="1001" y="123278"/>
                    <a:pt x="1489" y="120980"/>
                    <a:pt x="2156" y="118527"/>
                  </a:cubicBezTo>
                  <a:cubicBezTo>
                    <a:pt x="2823" y="116075"/>
                    <a:pt x="3656" y="113479"/>
                    <a:pt x="4585" y="110788"/>
                  </a:cubicBezTo>
                  <a:cubicBezTo>
                    <a:pt x="5513" y="108097"/>
                    <a:pt x="6490" y="105335"/>
                    <a:pt x="7418" y="102585"/>
                  </a:cubicBezTo>
                  <a:cubicBezTo>
                    <a:pt x="8359" y="99835"/>
                    <a:pt x="9192" y="97120"/>
                    <a:pt x="9847" y="94512"/>
                  </a:cubicBezTo>
                  <a:cubicBezTo>
                    <a:pt x="10502" y="91893"/>
                    <a:pt x="10955" y="89393"/>
                    <a:pt x="11157" y="87047"/>
                  </a:cubicBezTo>
                  <a:cubicBezTo>
                    <a:pt x="11359" y="84702"/>
                    <a:pt x="11312" y="82499"/>
                    <a:pt x="11038" y="80439"/>
                  </a:cubicBezTo>
                  <a:cubicBezTo>
                    <a:pt x="10776" y="78368"/>
                    <a:pt x="10312" y="76427"/>
                    <a:pt x="9716" y="74570"/>
                  </a:cubicBezTo>
                  <a:cubicBezTo>
                    <a:pt x="9109" y="72724"/>
                    <a:pt x="8419" y="70926"/>
                    <a:pt x="7704" y="69164"/>
                  </a:cubicBezTo>
                  <a:cubicBezTo>
                    <a:pt x="7002" y="67390"/>
                    <a:pt x="6299" y="65640"/>
                    <a:pt x="5644" y="63902"/>
                  </a:cubicBezTo>
                  <a:cubicBezTo>
                    <a:pt x="4990" y="62151"/>
                    <a:pt x="4382" y="60389"/>
                    <a:pt x="3847" y="58591"/>
                  </a:cubicBezTo>
                  <a:cubicBezTo>
                    <a:pt x="3323" y="56805"/>
                    <a:pt x="2882" y="54972"/>
                    <a:pt x="2513" y="53114"/>
                  </a:cubicBezTo>
                  <a:cubicBezTo>
                    <a:pt x="2227" y="51198"/>
                    <a:pt x="2025" y="49245"/>
                    <a:pt x="1858" y="47280"/>
                  </a:cubicBezTo>
                  <a:cubicBezTo>
                    <a:pt x="1763" y="45256"/>
                    <a:pt x="1703" y="43256"/>
                    <a:pt x="1632" y="41268"/>
                  </a:cubicBezTo>
                  <a:cubicBezTo>
                    <a:pt x="1561" y="39291"/>
                    <a:pt x="1489" y="37363"/>
                    <a:pt x="1394" y="35493"/>
                  </a:cubicBezTo>
                  <a:cubicBezTo>
                    <a:pt x="1287" y="33624"/>
                    <a:pt x="1168" y="31826"/>
                    <a:pt x="1049" y="30076"/>
                  </a:cubicBezTo>
                  <a:cubicBezTo>
                    <a:pt x="787" y="26587"/>
                    <a:pt x="537" y="23313"/>
                    <a:pt x="358" y="20289"/>
                  </a:cubicBezTo>
                  <a:cubicBezTo>
                    <a:pt x="168" y="17265"/>
                    <a:pt x="72" y="14479"/>
                    <a:pt x="37" y="11990"/>
                  </a:cubicBezTo>
                  <a:cubicBezTo>
                    <a:pt x="1" y="9502"/>
                    <a:pt x="1" y="7335"/>
                    <a:pt x="1" y="5561"/>
                  </a:cubicBez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8" name="Google Shape;1598;p28"/>
            <p:cNvSpPr/>
            <p:nvPr/>
          </p:nvSpPr>
          <p:spPr>
            <a:xfrm>
              <a:off x="2204288" y="827025"/>
              <a:ext cx="287250" cy="4048750"/>
            </a:xfrm>
            <a:custGeom>
              <a:rect b="b" l="l" r="r" t="t"/>
              <a:pathLst>
                <a:path extrusionOk="0" fill="none" h="161950" w="11490">
                  <a:moveTo>
                    <a:pt x="0" y="161949"/>
                  </a:moveTo>
                  <a:lnTo>
                    <a:pt x="0" y="149948"/>
                  </a:lnTo>
                  <a:lnTo>
                    <a:pt x="0" y="141506"/>
                  </a:lnTo>
                  <a:cubicBezTo>
                    <a:pt x="0" y="138399"/>
                    <a:pt x="12" y="135005"/>
                    <a:pt x="143" y="131326"/>
                  </a:cubicBezTo>
                  <a:cubicBezTo>
                    <a:pt x="203" y="129481"/>
                    <a:pt x="369" y="127516"/>
                    <a:pt x="655" y="125433"/>
                  </a:cubicBezTo>
                  <a:cubicBezTo>
                    <a:pt x="929" y="123337"/>
                    <a:pt x="1393" y="121087"/>
                    <a:pt x="2012" y="118658"/>
                  </a:cubicBezTo>
                  <a:cubicBezTo>
                    <a:pt x="2644" y="116241"/>
                    <a:pt x="3441" y="113658"/>
                    <a:pt x="4382" y="110967"/>
                  </a:cubicBezTo>
                  <a:cubicBezTo>
                    <a:pt x="5311" y="108276"/>
                    <a:pt x="6311" y="105502"/>
                    <a:pt x="7287" y="102716"/>
                  </a:cubicBezTo>
                  <a:cubicBezTo>
                    <a:pt x="8275" y="99942"/>
                    <a:pt x="9168" y="97191"/>
                    <a:pt x="9883" y="94536"/>
                  </a:cubicBezTo>
                  <a:cubicBezTo>
                    <a:pt x="10597" y="91881"/>
                    <a:pt x="11085" y="89357"/>
                    <a:pt x="11287" y="87011"/>
                  </a:cubicBezTo>
                  <a:cubicBezTo>
                    <a:pt x="11490" y="84654"/>
                    <a:pt x="11407" y="82475"/>
                    <a:pt x="11085" y="80451"/>
                  </a:cubicBezTo>
                  <a:cubicBezTo>
                    <a:pt x="10764" y="78427"/>
                    <a:pt x="10240" y="76510"/>
                    <a:pt x="9668" y="74641"/>
                  </a:cubicBezTo>
                  <a:cubicBezTo>
                    <a:pt x="9097" y="72783"/>
                    <a:pt x="8501" y="70962"/>
                    <a:pt x="7894" y="69164"/>
                  </a:cubicBezTo>
                  <a:cubicBezTo>
                    <a:pt x="7299" y="67366"/>
                    <a:pt x="6704" y="65580"/>
                    <a:pt x="6168" y="63782"/>
                  </a:cubicBezTo>
                  <a:cubicBezTo>
                    <a:pt x="5620" y="61985"/>
                    <a:pt x="5120" y="60175"/>
                    <a:pt x="4703" y="58329"/>
                  </a:cubicBezTo>
                  <a:cubicBezTo>
                    <a:pt x="4287" y="56484"/>
                    <a:pt x="3953" y="54591"/>
                    <a:pt x="3739" y="52650"/>
                  </a:cubicBezTo>
                  <a:cubicBezTo>
                    <a:pt x="3513" y="50697"/>
                    <a:pt x="3394" y="48685"/>
                    <a:pt x="3298" y="46685"/>
                  </a:cubicBezTo>
                  <a:cubicBezTo>
                    <a:pt x="3275" y="44625"/>
                    <a:pt x="3227" y="42601"/>
                    <a:pt x="3144" y="40637"/>
                  </a:cubicBezTo>
                  <a:cubicBezTo>
                    <a:pt x="3060" y="38672"/>
                    <a:pt x="2941" y="36767"/>
                    <a:pt x="2774" y="34934"/>
                  </a:cubicBezTo>
                  <a:cubicBezTo>
                    <a:pt x="2620" y="33088"/>
                    <a:pt x="2429" y="31314"/>
                    <a:pt x="2227" y="29600"/>
                  </a:cubicBezTo>
                  <a:cubicBezTo>
                    <a:pt x="1810" y="26171"/>
                    <a:pt x="1393" y="22968"/>
                    <a:pt x="1024" y="20003"/>
                  </a:cubicBezTo>
                  <a:cubicBezTo>
                    <a:pt x="667" y="17050"/>
                    <a:pt x="405" y="14336"/>
                    <a:pt x="250" y="11895"/>
                  </a:cubicBezTo>
                  <a:cubicBezTo>
                    <a:pt x="96" y="9466"/>
                    <a:pt x="36" y="7323"/>
                    <a:pt x="12" y="5549"/>
                  </a:cubicBezTo>
                  <a:cubicBezTo>
                    <a:pt x="12" y="2001"/>
                    <a:pt x="12" y="1"/>
                    <a:pt x="12" y="1"/>
                  </a:cubicBez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9" name="Google Shape;1599;p28"/>
            <p:cNvSpPr/>
            <p:nvPr/>
          </p:nvSpPr>
          <p:spPr>
            <a:xfrm>
              <a:off x="1923588" y="827025"/>
              <a:ext cx="216125" cy="4048750"/>
            </a:xfrm>
            <a:custGeom>
              <a:rect b="b" l="l" r="r" t="t"/>
              <a:pathLst>
                <a:path extrusionOk="0" fill="none" h="161950" w="8645">
                  <a:moveTo>
                    <a:pt x="1" y="161949"/>
                  </a:moveTo>
                  <a:lnTo>
                    <a:pt x="1" y="149948"/>
                  </a:lnTo>
                  <a:lnTo>
                    <a:pt x="1" y="141506"/>
                  </a:lnTo>
                  <a:cubicBezTo>
                    <a:pt x="1" y="138399"/>
                    <a:pt x="1" y="135005"/>
                    <a:pt x="60" y="131362"/>
                  </a:cubicBezTo>
                  <a:cubicBezTo>
                    <a:pt x="84" y="129552"/>
                    <a:pt x="179" y="127635"/>
                    <a:pt x="346" y="125635"/>
                  </a:cubicBezTo>
                  <a:cubicBezTo>
                    <a:pt x="501" y="123623"/>
                    <a:pt x="775" y="121492"/>
                    <a:pt x="1179" y="119242"/>
                  </a:cubicBezTo>
                  <a:cubicBezTo>
                    <a:pt x="1584" y="116979"/>
                    <a:pt x="2120" y="114586"/>
                    <a:pt x="2799" y="112062"/>
                  </a:cubicBezTo>
                  <a:cubicBezTo>
                    <a:pt x="3477" y="109526"/>
                    <a:pt x="4251" y="106907"/>
                    <a:pt x="5049" y="104252"/>
                  </a:cubicBezTo>
                  <a:cubicBezTo>
                    <a:pt x="5835" y="101597"/>
                    <a:pt x="6585" y="98941"/>
                    <a:pt x="7192" y="96358"/>
                  </a:cubicBezTo>
                  <a:cubicBezTo>
                    <a:pt x="7811" y="93762"/>
                    <a:pt x="8240" y="91274"/>
                    <a:pt x="8442" y="88928"/>
                  </a:cubicBezTo>
                  <a:cubicBezTo>
                    <a:pt x="8645" y="86571"/>
                    <a:pt x="8621" y="84356"/>
                    <a:pt x="8395" y="82261"/>
                  </a:cubicBezTo>
                  <a:cubicBezTo>
                    <a:pt x="8180" y="80165"/>
                    <a:pt x="7883" y="78129"/>
                    <a:pt x="7537" y="76141"/>
                  </a:cubicBezTo>
                  <a:cubicBezTo>
                    <a:pt x="7192" y="74165"/>
                    <a:pt x="6835" y="72212"/>
                    <a:pt x="6466" y="70283"/>
                  </a:cubicBezTo>
                  <a:cubicBezTo>
                    <a:pt x="6109" y="68342"/>
                    <a:pt x="5763" y="66426"/>
                    <a:pt x="5466" y="64485"/>
                  </a:cubicBezTo>
                  <a:cubicBezTo>
                    <a:pt x="5156" y="62556"/>
                    <a:pt x="4906" y="60603"/>
                    <a:pt x="4728" y="58603"/>
                  </a:cubicBezTo>
                  <a:cubicBezTo>
                    <a:pt x="4549" y="56615"/>
                    <a:pt x="4466" y="54579"/>
                    <a:pt x="4466" y="52495"/>
                  </a:cubicBezTo>
                  <a:cubicBezTo>
                    <a:pt x="4477" y="50400"/>
                    <a:pt x="4525" y="48280"/>
                    <a:pt x="4525" y="46209"/>
                  </a:cubicBezTo>
                  <a:cubicBezTo>
                    <a:pt x="4561" y="43935"/>
                    <a:pt x="4513" y="41744"/>
                    <a:pt x="4394" y="39648"/>
                  </a:cubicBezTo>
                  <a:cubicBezTo>
                    <a:pt x="4275" y="37541"/>
                    <a:pt x="4073" y="35517"/>
                    <a:pt x="3835" y="33576"/>
                  </a:cubicBezTo>
                  <a:cubicBezTo>
                    <a:pt x="3585" y="31624"/>
                    <a:pt x="3311" y="29754"/>
                    <a:pt x="3013" y="27957"/>
                  </a:cubicBezTo>
                  <a:cubicBezTo>
                    <a:pt x="2715" y="26159"/>
                    <a:pt x="2418" y="24432"/>
                    <a:pt x="2132" y="22765"/>
                  </a:cubicBezTo>
                  <a:cubicBezTo>
                    <a:pt x="1549" y="19455"/>
                    <a:pt x="1060" y="16396"/>
                    <a:pt x="715" y="13657"/>
                  </a:cubicBezTo>
                  <a:cubicBezTo>
                    <a:pt x="370" y="10907"/>
                    <a:pt x="167" y="8478"/>
                    <a:pt x="60" y="6454"/>
                  </a:cubicBezTo>
                  <a:cubicBezTo>
                    <a:pt x="1" y="2346"/>
                    <a:pt x="1" y="1"/>
                    <a:pt x="1" y="1"/>
                  </a:cubicBez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0" name="Google Shape;1600;p28"/>
            <p:cNvSpPr/>
            <p:nvPr/>
          </p:nvSpPr>
          <p:spPr>
            <a:xfrm>
              <a:off x="1642913" y="826725"/>
              <a:ext cx="129200" cy="4049050"/>
            </a:xfrm>
            <a:custGeom>
              <a:rect b="b" l="l" r="r" t="t"/>
              <a:pathLst>
                <a:path extrusionOk="0" fill="none" h="161962" w="5168">
                  <a:moveTo>
                    <a:pt x="0" y="161961"/>
                  </a:moveTo>
                  <a:lnTo>
                    <a:pt x="0" y="141518"/>
                  </a:lnTo>
                  <a:cubicBezTo>
                    <a:pt x="0" y="138411"/>
                    <a:pt x="0" y="135017"/>
                    <a:pt x="0" y="131410"/>
                  </a:cubicBezTo>
                  <a:cubicBezTo>
                    <a:pt x="12" y="129600"/>
                    <a:pt x="24" y="127731"/>
                    <a:pt x="72" y="125802"/>
                  </a:cubicBezTo>
                  <a:cubicBezTo>
                    <a:pt x="119" y="123861"/>
                    <a:pt x="214" y="121861"/>
                    <a:pt x="357" y="119777"/>
                  </a:cubicBezTo>
                  <a:cubicBezTo>
                    <a:pt x="512" y="117682"/>
                    <a:pt x="726" y="115503"/>
                    <a:pt x="1024" y="113241"/>
                  </a:cubicBezTo>
                  <a:cubicBezTo>
                    <a:pt x="1334" y="110979"/>
                    <a:pt x="1703" y="108633"/>
                    <a:pt x="2108" y="106228"/>
                  </a:cubicBezTo>
                  <a:cubicBezTo>
                    <a:pt x="2512" y="103823"/>
                    <a:pt x="2929" y="101382"/>
                    <a:pt x="3310" y="98953"/>
                  </a:cubicBezTo>
                  <a:cubicBezTo>
                    <a:pt x="3679" y="96525"/>
                    <a:pt x="3953" y="94131"/>
                    <a:pt x="4108" y="91810"/>
                  </a:cubicBezTo>
                  <a:cubicBezTo>
                    <a:pt x="4274" y="89488"/>
                    <a:pt x="4286" y="87250"/>
                    <a:pt x="4203" y="85059"/>
                  </a:cubicBezTo>
                  <a:cubicBezTo>
                    <a:pt x="4120" y="82880"/>
                    <a:pt x="4024" y="80713"/>
                    <a:pt x="3941" y="78570"/>
                  </a:cubicBezTo>
                  <a:cubicBezTo>
                    <a:pt x="3846" y="76415"/>
                    <a:pt x="3774" y="74284"/>
                    <a:pt x="3727" y="72153"/>
                  </a:cubicBezTo>
                  <a:cubicBezTo>
                    <a:pt x="3679" y="70021"/>
                    <a:pt x="3667" y="67890"/>
                    <a:pt x="3703" y="65735"/>
                  </a:cubicBezTo>
                  <a:cubicBezTo>
                    <a:pt x="3739" y="63592"/>
                    <a:pt x="3846" y="61401"/>
                    <a:pt x="4024" y="59187"/>
                  </a:cubicBezTo>
                  <a:cubicBezTo>
                    <a:pt x="4203" y="56972"/>
                    <a:pt x="4441" y="54734"/>
                    <a:pt x="4679" y="52507"/>
                  </a:cubicBezTo>
                  <a:cubicBezTo>
                    <a:pt x="4858" y="50555"/>
                    <a:pt x="5013" y="48638"/>
                    <a:pt x="5096" y="46780"/>
                  </a:cubicBezTo>
                  <a:cubicBezTo>
                    <a:pt x="5167" y="44935"/>
                    <a:pt x="5167" y="43137"/>
                    <a:pt x="5072" y="41411"/>
                  </a:cubicBezTo>
                  <a:cubicBezTo>
                    <a:pt x="4894" y="37958"/>
                    <a:pt x="4513" y="34707"/>
                    <a:pt x="4024" y="31671"/>
                  </a:cubicBezTo>
                  <a:cubicBezTo>
                    <a:pt x="3524" y="28623"/>
                    <a:pt x="2977" y="25766"/>
                    <a:pt x="2465" y="23087"/>
                  </a:cubicBezTo>
                  <a:cubicBezTo>
                    <a:pt x="1941" y="20408"/>
                    <a:pt x="1477" y="17896"/>
                    <a:pt x="1107" y="15574"/>
                  </a:cubicBezTo>
                  <a:cubicBezTo>
                    <a:pt x="738" y="13252"/>
                    <a:pt x="464" y="11133"/>
                    <a:pt x="298" y="9228"/>
                  </a:cubicBezTo>
                  <a:cubicBezTo>
                    <a:pt x="131" y="7335"/>
                    <a:pt x="48" y="5668"/>
                    <a:pt x="24" y="4299"/>
                  </a:cubicBezTo>
                  <a:cubicBezTo>
                    <a:pt x="0" y="1537"/>
                    <a:pt x="0" y="1"/>
                    <a:pt x="0" y="1"/>
                  </a:cubicBez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1" name="Google Shape;1601;p28"/>
            <p:cNvSpPr/>
            <p:nvPr/>
          </p:nvSpPr>
          <p:spPr>
            <a:xfrm>
              <a:off x="1362213" y="827025"/>
              <a:ext cx="113725" cy="4048750"/>
            </a:xfrm>
            <a:custGeom>
              <a:rect b="b" l="l" r="r" t="t"/>
              <a:pathLst>
                <a:path extrusionOk="0" fill="none" h="161950" w="4549">
                  <a:moveTo>
                    <a:pt x="1" y="161949"/>
                  </a:moveTo>
                  <a:lnTo>
                    <a:pt x="1" y="131398"/>
                  </a:lnTo>
                  <a:lnTo>
                    <a:pt x="1" y="125826"/>
                  </a:lnTo>
                  <a:cubicBezTo>
                    <a:pt x="1" y="123909"/>
                    <a:pt x="12" y="121956"/>
                    <a:pt x="24" y="119944"/>
                  </a:cubicBezTo>
                  <a:cubicBezTo>
                    <a:pt x="48" y="117932"/>
                    <a:pt x="84" y="115872"/>
                    <a:pt x="143" y="113777"/>
                  </a:cubicBezTo>
                  <a:cubicBezTo>
                    <a:pt x="203" y="111669"/>
                    <a:pt x="286" y="109514"/>
                    <a:pt x="382" y="107323"/>
                  </a:cubicBezTo>
                  <a:cubicBezTo>
                    <a:pt x="477" y="105121"/>
                    <a:pt x="584" y="102894"/>
                    <a:pt x="679" y="100644"/>
                  </a:cubicBezTo>
                  <a:cubicBezTo>
                    <a:pt x="786" y="98394"/>
                    <a:pt x="870" y="96132"/>
                    <a:pt x="905" y="93881"/>
                  </a:cubicBezTo>
                  <a:cubicBezTo>
                    <a:pt x="953" y="91643"/>
                    <a:pt x="953" y="89405"/>
                    <a:pt x="905" y="87190"/>
                  </a:cubicBezTo>
                  <a:cubicBezTo>
                    <a:pt x="870" y="84964"/>
                    <a:pt x="846" y="82737"/>
                    <a:pt x="894" y="80499"/>
                  </a:cubicBezTo>
                  <a:cubicBezTo>
                    <a:pt x="929" y="78248"/>
                    <a:pt x="1060" y="75974"/>
                    <a:pt x="1251" y="73665"/>
                  </a:cubicBezTo>
                  <a:cubicBezTo>
                    <a:pt x="1453" y="71367"/>
                    <a:pt x="1727" y="69033"/>
                    <a:pt x="2060" y="66676"/>
                  </a:cubicBezTo>
                  <a:cubicBezTo>
                    <a:pt x="2429" y="64318"/>
                    <a:pt x="2799" y="61961"/>
                    <a:pt x="3168" y="59627"/>
                  </a:cubicBezTo>
                  <a:cubicBezTo>
                    <a:pt x="3489" y="57448"/>
                    <a:pt x="3775" y="55293"/>
                    <a:pt x="4013" y="53198"/>
                  </a:cubicBezTo>
                  <a:cubicBezTo>
                    <a:pt x="4227" y="51090"/>
                    <a:pt x="4394" y="49042"/>
                    <a:pt x="4477" y="47066"/>
                  </a:cubicBezTo>
                  <a:cubicBezTo>
                    <a:pt x="4549" y="45078"/>
                    <a:pt x="4549" y="43161"/>
                    <a:pt x="4477" y="41303"/>
                  </a:cubicBezTo>
                  <a:cubicBezTo>
                    <a:pt x="4394" y="39446"/>
                    <a:pt x="4251" y="37660"/>
                    <a:pt x="4049" y="35934"/>
                  </a:cubicBezTo>
                  <a:cubicBezTo>
                    <a:pt x="3632" y="32493"/>
                    <a:pt x="3120" y="29242"/>
                    <a:pt x="2596" y="26218"/>
                  </a:cubicBezTo>
                  <a:cubicBezTo>
                    <a:pt x="2060" y="23194"/>
                    <a:pt x="1560" y="20360"/>
                    <a:pt x="1155" y="17741"/>
                  </a:cubicBezTo>
                  <a:cubicBezTo>
                    <a:pt x="751" y="15122"/>
                    <a:pt x="465" y="12705"/>
                    <a:pt x="274" y="10538"/>
                  </a:cubicBezTo>
                  <a:cubicBezTo>
                    <a:pt x="96" y="8383"/>
                    <a:pt x="24" y="6478"/>
                    <a:pt x="1" y="4906"/>
                  </a:cubicBez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2" name="Google Shape;1602;p28"/>
            <p:cNvSpPr/>
            <p:nvPr/>
          </p:nvSpPr>
          <p:spPr>
            <a:xfrm>
              <a:off x="1081513" y="827025"/>
              <a:ext cx="75950" cy="4048750"/>
            </a:xfrm>
            <a:custGeom>
              <a:rect b="b" l="l" r="r" t="t"/>
              <a:pathLst>
                <a:path extrusionOk="0" fill="none" h="161950" w="3038">
                  <a:moveTo>
                    <a:pt x="1" y="161949"/>
                  </a:moveTo>
                  <a:lnTo>
                    <a:pt x="1" y="125826"/>
                  </a:lnTo>
                  <a:lnTo>
                    <a:pt x="1" y="119956"/>
                  </a:lnTo>
                  <a:lnTo>
                    <a:pt x="1" y="113836"/>
                  </a:lnTo>
                  <a:cubicBezTo>
                    <a:pt x="1" y="111764"/>
                    <a:pt x="1" y="109657"/>
                    <a:pt x="1" y="107514"/>
                  </a:cubicBezTo>
                  <a:cubicBezTo>
                    <a:pt x="13" y="105371"/>
                    <a:pt x="13" y="103204"/>
                    <a:pt x="25" y="101013"/>
                  </a:cubicBezTo>
                  <a:cubicBezTo>
                    <a:pt x="25" y="98834"/>
                    <a:pt x="25" y="96620"/>
                    <a:pt x="25" y="94405"/>
                  </a:cubicBezTo>
                  <a:cubicBezTo>
                    <a:pt x="25" y="92179"/>
                    <a:pt x="25" y="89940"/>
                    <a:pt x="13" y="87702"/>
                  </a:cubicBezTo>
                  <a:cubicBezTo>
                    <a:pt x="13" y="85464"/>
                    <a:pt x="13" y="83213"/>
                    <a:pt x="60" y="80951"/>
                  </a:cubicBezTo>
                  <a:cubicBezTo>
                    <a:pt x="120" y="78677"/>
                    <a:pt x="239" y="76379"/>
                    <a:pt x="430" y="74069"/>
                  </a:cubicBezTo>
                  <a:cubicBezTo>
                    <a:pt x="608" y="72093"/>
                    <a:pt x="811" y="70116"/>
                    <a:pt x="1037" y="68128"/>
                  </a:cubicBezTo>
                  <a:cubicBezTo>
                    <a:pt x="1263" y="66152"/>
                    <a:pt x="1501" y="64175"/>
                    <a:pt x="1739" y="62211"/>
                  </a:cubicBezTo>
                  <a:cubicBezTo>
                    <a:pt x="1965" y="60246"/>
                    <a:pt x="2192" y="58306"/>
                    <a:pt x="2382" y="56389"/>
                  </a:cubicBezTo>
                  <a:cubicBezTo>
                    <a:pt x="2573" y="54472"/>
                    <a:pt x="2727" y="52591"/>
                    <a:pt x="2835" y="50757"/>
                  </a:cubicBezTo>
                  <a:cubicBezTo>
                    <a:pt x="2942" y="48911"/>
                    <a:pt x="3013" y="47114"/>
                    <a:pt x="3025" y="45363"/>
                  </a:cubicBezTo>
                  <a:cubicBezTo>
                    <a:pt x="3037" y="43613"/>
                    <a:pt x="3001" y="41899"/>
                    <a:pt x="2918" y="40244"/>
                  </a:cubicBezTo>
                  <a:cubicBezTo>
                    <a:pt x="2751" y="36946"/>
                    <a:pt x="2466" y="33802"/>
                    <a:pt x="2108" y="30838"/>
                  </a:cubicBezTo>
                  <a:cubicBezTo>
                    <a:pt x="1763" y="27873"/>
                    <a:pt x="1394" y="25075"/>
                    <a:pt x="1073" y="22444"/>
                  </a:cubicBezTo>
                  <a:cubicBezTo>
                    <a:pt x="739" y="19813"/>
                    <a:pt x="477" y="17348"/>
                    <a:pt x="311" y="15062"/>
                  </a:cubicBezTo>
                  <a:cubicBezTo>
                    <a:pt x="132" y="12776"/>
                    <a:pt x="37" y="10681"/>
                    <a:pt x="13" y="8823"/>
                  </a:cubicBezTo>
                  <a:cubicBezTo>
                    <a:pt x="1" y="6966"/>
                    <a:pt x="1" y="5359"/>
                    <a:pt x="1" y="4061"/>
                  </a:cubicBez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3" name="Google Shape;1603;p28"/>
            <p:cNvSpPr/>
            <p:nvPr/>
          </p:nvSpPr>
          <p:spPr>
            <a:xfrm>
              <a:off x="800838" y="827025"/>
              <a:ext cx="33050" cy="4048750"/>
            </a:xfrm>
            <a:custGeom>
              <a:rect b="b" l="l" r="r" t="t"/>
              <a:pathLst>
                <a:path extrusionOk="0" fill="none" h="161950" w="1322">
                  <a:moveTo>
                    <a:pt x="0" y="161949"/>
                  </a:moveTo>
                  <a:lnTo>
                    <a:pt x="0" y="87714"/>
                  </a:lnTo>
                  <a:cubicBezTo>
                    <a:pt x="0" y="85476"/>
                    <a:pt x="0" y="83225"/>
                    <a:pt x="12" y="80975"/>
                  </a:cubicBezTo>
                  <a:cubicBezTo>
                    <a:pt x="12" y="78725"/>
                    <a:pt x="36" y="76462"/>
                    <a:pt x="84" y="74212"/>
                  </a:cubicBezTo>
                  <a:cubicBezTo>
                    <a:pt x="131" y="71950"/>
                    <a:pt x="215" y="69688"/>
                    <a:pt x="322" y="67426"/>
                  </a:cubicBezTo>
                  <a:cubicBezTo>
                    <a:pt x="453" y="65163"/>
                    <a:pt x="584" y="62901"/>
                    <a:pt x="727" y="60663"/>
                  </a:cubicBezTo>
                  <a:cubicBezTo>
                    <a:pt x="858" y="58425"/>
                    <a:pt x="989" y="56210"/>
                    <a:pt x="1084" y="54031"/>
                  </a:cubicBezTo>
                  <a:cubicBezTo>
                    <a:pt x="1191" y="51852"/>
                    <a:pt x="1262" y="49721"/>
                    <a:pt x="1298" y="47626"/>
                  </a:cubicBezTo>
                  <a:cubicBezTo>
                    <a:pt x="1322" y="45542"/>
                    <a:pt x="1322" y="43506"/>
                    <a:pt x="1274" y="41530"/>
                  </a:cubicBezTo>
                  <a:cubicBezTo>
                    <a:pt x="1227" y="39553"/>
                    <a:pt x="1155" y="37624"/>
                    <a:pt x="1060" y="35755"/>
                  </a:cubicBezTo>
                  <a:cubicBezTo>
                    <a:pt x="965" y="33886"/>
                    <a:pt x="858" y="32064"/>
                    <a:pt x="739" y="30302"/>
                  </a:cubicBezTo>
                  <a:cubicBezTo>
                    <a:pt x="512" y="26790"/>
                    <a:pt x="298" y="23468"/>
                    <a:pt x="167" y="20396"/>
                  </a:cubicBezTo>
                  <a:cubicBezTo>
                    <a:pt x="36" y="17324"/>
                    <a:pt x="0" y="14491"/>
                    <a:pt x="0" y="11990"/>
                  </a:cubicBezTo>
                  <a:cubicBezTo>
                    <a:pt x="0" y="9490"/>
                    <a:pt x="0" y="7323"/>
                    <a:pt x="0" y="5549"/>
                  </a:cubicBez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4" name="Google Shape;1604;p28"/>
            <p:cNvSpPr/>
            <p:nvPr/>
          </p:nvSpPr>
          <p:spPr>
            <a:xfrm>
              <a:off x="520138" y="827025"/>
              <a:ext cx="4800" cy="4048750"/>
            </a:xfrm>
            <a:custGeom>
              <a:rect b="b" l="l" r="r" t="t"/>
              <a:pathLst>
                <a:path extrusionOk="0" fill="none" h="161950" w="192">
                  <a:moveTo>
                    <a:pt x="1" y="161949"/>
                  </a:moveTo>
                  <a:lnTo>
                    <a:pt x="1" y="74224"/>
                  </a:lnTo>
                  <a:cubicBezTo>
                    <a:pt x="1" y="71986"/>
                    <a:pt x="13" y="69747"/>
                    <a:pt x="13" y="67533"/>
                  </a:cubicBezTo>
                  <a:cubicBezTo>
                    <a:pt x="25" y="65306"/>
                    <a:pt x="36" y="63092"/>
                    <a:pt x="60" y="60901"/>
                  </a:cubicBezTo>
                  <a:cubicBezTo>
                    <a:pt x="84" y="58710"/>
                    <a:pt x="108" y="56531"/>
                    <a:pt x="132" y="54388"/>
                  </a:cubicBezTo>
                  <a:cubicBezTo>
                    <a:pt x="156" y="52245"/>
                    <a:pt x="167" y="50126"/>
                    <a:pt x="179" y="48054"/>
                  </a:cubicBezTo>
                  <a:cubicBezTo>
                    <a:pt x="191" y="45971"/>
                    <a:pt x="191" y="43935"/>
                    <a:pt x="167" y="41946"/>
                  </a:cubicBezTo>
                  <a:cubicBezTo>
                    <a:pt x="156" y="39946"/>
                    <a:pt x="144" y="37993"/>
                    <a:pt x="108" y="36100"/>
                  </a:cubicBezTo>
                  <a:cubicBezTo>
                    <a:pt x="84" y="34195"/>
                    <a:pt x="60" y="32338"/>
                    <a:pt x="48" y="30540"/>
                  </a:cubicBezTo>
                  <a:cubicBezTo>
                    <a:pt x="13" y="26933"/>
                    <a:pt x="1" y="23539"/>
                    <a:pt x="1" y="20432"/>
                  </a:cubicBezTo>
                  <a:lnTo>
                    <a:pt x="1" y="11990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5" name="Google Shape;1605;p28"/>
            <p:cNvSpPr/>
            <p:nvPr/>
          </p:nvSpPr>
          <p:spPr>
            <a:xfrm>
              <a:off x="239463" y="1043425"/>
              <a:ext cx="7141075" cy="55100"/>
            </a:xfrm>
            <a:custGeom>
              <a:rect b="b" l="l" r="r" t="t"/>
              <a:pathLst>
                <a:path extrusionOk="0" fill="none" h="2204" w="285643">
                  <a:moveTo>
                    <a:pt x="0" y="1239"/>
                  </a:moveTo>
                  <a:lnTo>
                    <a:pt x="6644" y="1239"/>
                  </a:lnTo>
                  <a:cubicBezTo>
                    <a:pt x="8799" y="1239"/>
                    <a:pt x="11430" y="1239"/>
                    <a:pt x="14514" y="1239"/>
                  </a:cubicBezTo>
                  <a:cubicBezTo>
                    <a:pt x="17621" y="1239"/>
                    <a:pt x="21241" y="1191"/>
                    <a:pt x="25360" y="1084"/>
                  </a:cubicBezTo>
                  <a:cubicBezTo>
                    <a:pt x="29480" y="977"/>
                    <a:pt x="34064" y="810"/>
                    <a:pt x="39017" y="620"/>
                  </a:cubicBezTo>
                  <a:cubicBezTo>
                    <a:pt x="41482" y="524"/>
                    <a:pt x="44029" y="429"/>
                    <a:pt x="46637" y="334"/>
                  </a:cubicBezTo>
                  <a:cubicBezTo>
                    <a:pt x="49244" y="251"/>
                    <a:pt x="51888" y="179"/>
                    <a:pt x="54578" y="120"/>
                  </a:cubicBezTo>
                  <a:cubicBezTo>
                    <a:pt x="57257" y="60"/>
                    <a:pt x="59960" y="24"/>
                    <a:pt x="62663" y="12"/>
                  </a:cubicBezTo>
                  <a:cubicBezTo>
                    <a:pt x="65377" y="1"/>
                    <a:pt x="68092" y="12"/>
                    <a:pt x="70807" y="60"/>
                  </a:cubicBezTo>
                  <a:cubicBezTo>
                    <a:pt x="73521" y="96"/>
                    <a:pt x="76236" y="167"/>
                    <a:pt x="78962" y="251"/>
                  </a:cubicBezTo>
                  <a:cubicBezTo>
                    <a:pt x="81701" y="334"/>
                    <a:pt x="84439" y="441"/>
                    <a:pt x="87202" y="560"/>
                  </a:cubicBezTo>
                  <a:cubicBezTo>
                    <a:pt x="89964" y="667"/>
                    <a:pt x="92786" y="786"/>
                    <a:pt x="95643" y="894"/>
                  </a:cubicBezTo>
                  <a:cubicBezTo>
                    <a:pt x="98512" y="1001"/>
                    <a:pt x="101453" y="1084"/>
                    <a:pt x="104454" y="1167"/>
                  </a:cubicBezTo>
                  <a:cubicBezTo>
                    <a:pt x="107514" y="1239"/>
                    <a:pt x="110633" y="1310"/>
                    <a:pt x="113752" y="1382"/>
                  </a:cubicBezTo>
                  <a:cubicBezTo>
                    <a:pt x="116836" y="1465"/>
                    <a:pt x="119872" y="1560"/>
                    <a:pt x="122837" y="1656"/>
                  </a:cubicBezTo>
                  <a:cubicBezTo>
                    <a:pt x="125361" y="1739"/>
                    <a:pt x="127873" y="1810"/>
                    <a:pt x="130362" y="1894"/>
                  </a:cubicBezTo>
                  <a:cubicBezTo>
                    <a:pt x="132850" y="1965"/>
                    <a:pt x="135350" y="2037"/>
                    <a:pt x="137875" y="2084"/>
                  </a:cubicBezTo>
                  <a:cubicBezTo>
                    <a:pt x="140387" y="2132"/>
                    <a:pt x="142959" y="2167"/>
                    <a:pt x="145566" y="2191"/>
                  </a:cubicBezTo>
                  <a:cubicBezTo>
                    <a:pt x="148173" y="2203"/>
                    <a:pt x="150852" y="2203"/>
                    <a:pt x="153591" y="2167"/>
                  </a:cubicBezTo>
                  <a:cubicBezTo>
                    <a:pt x="156329" y="2144"/>
                    <a:pt x="159139" y="2096"/>
                    <a:pt x="162020" y="2025"/>
                  </a:cubicBezTo>
                  <a:cubicBezTo>
                    <a:pt x="164902" y="1953"/>
                    <a:pt x="167831" y="1870"/>
                    <a:pt x="170807" y="1775"/>
                  </a:cubicBezTo>
                  <a:cubicBezTo>
                    <a:pt x="173784" y="1679"/>
                    <a:pt x="176772" y="1584"/>
                    <a:pt x="179749" y="1501"/>
                  </a:cubicBezTo>
                  <a:cubicBezTo>
                    <a:pt x="182725" y="1405"/>
                    <a:pt x="185678" y="1334"/>
                    <a:pt x="188559" y="1298"/>
                  </a:cubicBezTo>
                  <a:cubicBezTo>
                    <a:pt x="191441" y="1251"/>
                    <a:pt x="194239" y="1227"/>
                    <a:pt x="196953" y="1227"/>
                  </a:cubicBezTo>
                  <a:cubicBezTo>
                    <a:pt x="199656" y="1215"/>
                    <a:pt x="202287" y="1215"/>
                    <a:pt x="204847" y="1215"/>
                  </a:cubicBezTo>
                  <a:cubicBezTo>
                    <a:pt x="207419" y="1227"/>
                    <a:pt x="209931" y="1227"/>
                    <a:pt x="212408" y="1239"/>
                  </a:cubicBezTo>
                  <a:cubicBezTo>
                    <a:pt x="215039" y="1239"/>
                    <a:pt x="217623" y="1251"/>
                    <a:pt x="220159" y="1251"/>
                  </a:cubicBezTo>
                  <a:cubicBezTo>
                    <a:pt x="222695" y="1251"/>
                    <a:pt x="225183" y="1251"/>
                    <a:pt x="227624" y="1239"/>
                  </a:cubicBezTo>
                  <a:cubicBezTo>
                    <a:pt x="230053" y="1239"/>
                    <a:pt x="232434" y="1239"/>
                    <a:pt x="234756" y="1239"/>
                  </a:cubicBezTo>
                  <a:lnTo>
                    <a:pt x="241542" y="1239"/>
                  </a:lnTo>
                  <a:lnTo>
                    <a:pt x="247960" y="1239"/>
                  </a:lnTo>
                  <a:lnTo>
                    <a:pt x="253996" y="1239"/>
                  </a:lnTo>
                  <a:lnTo>
                    <a:pt x="285643" y="1239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6" name="Google Shape;1606;p28"/>
            <p:cNvSpPr/>
            <p:nvPr/>
          </p:nvSpPr>
          <p:spPr>
            <a:xfrm>
              <a:off x="239463" y="1278575"/>
              <a:ext cx="7141075" cy="89625"/>
            </a:xfrm>
            <a:custGeom>
              <a:rect b="b" l="l" r="r" t="t"/>
              <a:pathLst>
                <a:path extrusionOk="0" fill="none" h="3585" w="285643">
                  <a:moveTo>
                    <a:pt x="0" y="1977"/>
                  </a:moveTo>
                  <a:lnTo>
                    <a:pt x="6656" y="1977"/>
                  </a:lnTo>
                  <a:cubicBezTo>
                    <a:pt x="8811" y="1977"/>
                    <a:pt x="11490" y="1977"/>
                    <a:pt x="14692" y="1917"/>
                  </a:cubicBezTo>
                  <a:cubicBezTo>
                    <a:pt x="17895" y="1870"/>
                    <a:pt x="21670" y="1751"/>
                    <a:pt x="25956" y="1560"/>
                  </a:cubicBezTo>
                  <a:cubicBezTo>
                    <a:pt x="28099" y="1453"/>
                    <a:pt x="30361" y="1346"/>
                    <a:pt x="32730" y="1227"/>
                  </a:cubicBezTo>
                  <a:cubicBezTo>
                    <a:pt x="35088" y="1096"/>
                    <a:pt x="37564" y="965"/>
                    <a:pt x="40112" y="822"/>
                  </a:cubicBezTo>
                  <a:cubicBezTo>
                    <a:pt x="42660" y="691"/>
                    <a:pt x="45280" y="560"/>
                    <a:pt x="47947" y="429"/>
                  </a:cubicBezTo>
                  <a:cubicBezTo>
                    <a:pt x="50614" y="310"/>
                    <a:pt x="53316" y="215"/>
                    <a:pt x="56031" y="131"/>
                  </a:cubicBezTo>
                  <a:cubicBezTo>
                    <a:pt x="58746" y="60"/>
                    <a:pt x="61448" y="12"/>
                    <a:pt x="64151" y="12"/>
                  </a:cubicBezTo>
                  <a:cubicBezTo>
                    <a:pt x="66854" y="0"/>
                    <a:pt x="69533" y="24"/>
                    <a:pt x="72200" y="96"/>
                  </a:cubicBezTo>
                  <a:cubicBezTo>
                    <a:pt x="74867" y="155"/>
                    <a:pt x="77522" y="262"/>
                    <a:pt x="80165" y="381"/>
                  </a:cubicBezTo>
                  <a:cubicBezTo>
                    <a:pt x="82820" y="512"/>
                    <a:pt x="85475" y="655"/>
                    <a:pt x="88142" y="810"/>
                  </a:cubicBezTo>
                  <a:cubicBezTo>
                    <a:pt x="90809" y="965"/>
                    <a:pt x="93524" y="1132"/>
                    <a:pt x="96286" y="1286"/>
                  </a:cubicBezTo>
                  <a:cubicBezTo>
                    <a:pt x="99048" y="1453"/>
                    <a:pt x="101882" y="1632"/>
                    <a:pt x="104775" y="1822"/>
                  </a:cubicBezTo>
                  <a:cubicBezTo>
                    <a:pt x="107633" y="2013"/>
                    <a:pt x="110514" y="2191"/>
                    <a:pt x="113419" y="2346"/>
                  </a:cubicBezTo>
                  <a:cubicBezTo>
                    <a:pt x="116229" y="2513"/>
                    <a:pt x="119039" y="2656"/>
                    <a:pt x="121789" y="2787"/>
                  </a:cubicBezTo>
                  <a:cubicBezTo>
                    <a:pt x="124528" y="2917"/>
                    <a:pt x="127242" y="3048"/>
                    <a:pt x="129957" y="3156"/>
                  </a:cubicBezTo>
                  <a:cubicBezTo>
                    <a:pt x="132195" y="3251"/>
                    <a:pt x="134446" y="3334"/>
                    <a:pt x="136732" y="3406"/>
                  </a:cubicBezTo>
                  <a:cubicBezTo>
                    <a:pt x="139029" y="3477"/>
                    <a:pt x="141375" y="3525"/>
                    <a:pt x="143792" y="3549"/>
                  </a:cubicBezTo>
                  <a:cubicBezTo>
                    <a:pt x="146209" y="3584"/>
                    <a:pt x="148709" y="3584"/>
                    <a:pt x="151293" y="3560"/>
                  </a:cubicBezTo>
                  <a:cubicBezTo>
                    <a:pt x="153888" y="3537"/>
                    <a:pt x="156591" y="3489"/>
                    <a:pt x="159389" y="3406"/>
                  </a:cubicBezTo>
                  <a:cubicBezTo>
                    <a:pt x="162175" y="3322"/>
                    <a:pt x="165068" y="3203"/>
                    <a:pt x="168033" y="3084"/>
                  </a:cubicBezTo>
                  <a:cubicBezTo>
                    <a:pt x="170998" y="2953"/>
                    <a:pt x="174010" y="2810"/>
                    <a:pt x="177046" y="2667"/>
                  </a:cubicBezTo>
                  <a:cubicBezTo>
                    <a:pt x="180094" y="2525"/>
                    <a:pt x="183118" y="2382"/>
                    <a:pt x="186119" y="2275"/>
                  </a:cubicBezTo>
                  <a:cubicBezTo>
                    <a:pt x="189107" y="2155"/>
                    <a:pt x="192024" y="2072"/>
                    <a:pt x="194858" y="2025"/>
                  </a:cubicBezTo>
                  <a:cubicBezTo>
                    <a:pt x="197703" y="1977"/>
                    <a:pt x="200454" y="1941"/>
                    <a:pt x="203133" y="1882"/>
                  </a:cubicBezTo>
                  <a:cubicBezTo>
                    <a:pt x="205812" y="1822"/>
                    <a:pt x="208419" y="1763"/>
                    <a:pt x="210943" y="1703"/>
                  </a:cubicBezTo>
                  <a:cubicBezTo>
                    <a:pt x="213467" y="1655"/>
                    <a:pt x="215920" y="1608"/>
                    <a:pt x="218301" y="1584"/>
                  </a:cubicBezTo>
                  <a:cubicBezTo>
                    <a:pt x="220694" y="1548"/>
                    <a:pt x="223004" y="1536"/>
                    <a:pt x="225243" y="1536"/>
                  </a:cubicBezTo>
                  <a:cubicBezTo>
                    <a:pt x="227493" y="1548"/>
                    <a:pt x="229660" y="1560"/>
                    <a:pt x="231779" y="1596"/>
                  </a:cubicBezTo>
                  <a:cubicBezTo>
                    <a:pt x="233887" y="1632"/>
                    <a:pt x="235934" y="1679"/>
                    <a:pt x="237923" y="1727"/>
                  </a:cubicBezTo>
                  <a:cubicBezTo>
                    <a:pt x="240256" y="1774"/>
                    <a:pt x="242507" y="1834"/>
                    <a:pt x="244686" y="1870"/>
                  </a:cubicBezTo>
                  <a:cubicBezTo>
                    <a:pt x="246876" y="1905"/>
                    <a:pt x="248996" y="1941"/>
                    <a:pt x="251055" y="1953"/>
                  </a:cubicBezTo>
                  <a:cubicBezTo>
                    <a:pt x="253115" y="1965"/>
                    <a:pt x="255115" y="1965"/>
                    <a:pt x="257056" y="1965"/>
                  </a:cubicBezTo>
                  <a:cubicBezTo>
                    <a:pt x="258985" y="1977"/>
                    <a:pt x="260866" y="1977"/>
                    <a:pt x="262652" y="1977"/>
                  </a:cubicBezTo>
                  <a:lnTo>
                    <a:pt x="272284" y="1977"/>
                  </a:lnTo>
                  <a:lnTo>
                    <a:pt x="285643" y="1977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7" name="Google Shape;1607;p28"/>
            <p:cNvSpPr/>
            <p:nvPr/>
          </p:nvSpPr>
          <p:spPr>
            <a:xfrm>
              <a:off x="239463" y="1518475"/>
              <a:ext cx="7141075" cy="115525"/>
            </a:xfrm>
            <a:custGeom>
              <a:rect b="b" l="l" r="r" t="t"/>
              <a:pathLst>
                <a:path extrusionOk="0" fill="none" h="4621" w="285643">
                  <a:moveTo>
                    <a:pt x="0" y="2525"/>
                  </a:moveTo>
                  <a:cubicBezTo>
                    <a:pt x="0" y="2525"/>
                    <a:pt x="1881" y="2525"/>
                    <a:pt x="5358" y="2525"/>
                  </a:cubicBezTo>
                  <a:cubicBezTo>
                    <a:pt x="7096" y="2525"/>
                    <a:pt x="9263" y="2513"/>
                    <a:pt x="11871" y="2477"/>
                  </a:cubicBezTo>
                  <a:cubicBezTo>
                    <a:pt x="14478" y="2430"/>
                    <a:pt x="17550" y="2335"/>
                    <a:pt x="21062" y="2168"/>
                  </a:cubicBezTo>
                  <a:cubicBezTo>
                    <a:pt x="24575" y="2001"/>
                    <a:pt x="28516" y="1775"/>
                    <a:pt x="32826" y="1501"/>
                  </a:cubicBezTo>
                  <a:cubicBezTo>
                    <a:pt x="37136" y="1227"/>
                    <a:pt x="41755" y="930"/>
                    <a:pt x="46577" y="644"/>
                  </a:cubicBezTo>
                  <a:cubicBezTo>
                    <a:pt x="48982" y="501"/>
                    <a:pt x="51423" y="382"/>
                    <a:pt x="53864" y="275"/>
                  </a:cubicBezTo>
                  <a:cubicBezTo>
                    <a:pt x="56305" y="168"/>
                    <a:pt x="58746" y="96"/>
                    <a:pt x="61186" y="49"/>
                  </a:cubicBezTo>
                  <a:cubicBezTo>
                    <a:pt x="63615" y="1"/>
                    <a:pt x="66020" y="1"/>
                    <a:pt x="68390" y="25"/>
                  </a:cubicBezTo>
                  <a:cubicBezTo>
                    <a:pt x="70759" y="60"/>
                    <a:pt x="73105" y="132"/>
                    <a:pt x="75426" y="227"/>
                  </a:cubicBezTo>
                  <a:cubicBezTo>
                    <a:pt x="77748" y="322"/>
                    <a:pt x="80070" y="441"/>
                    <a:pt x="82380" y="596"/>
                  </a:cubicBezTo>
                  <a:cubicBezTo>
                    <a:pt x="84689" y="739"/>
                    <a:pt x="86999" y="894"/>
                    <a:pt x="89333" y="1072"/>
                  </a:cubicBezTo>
                  <a:cubicBezTo>
                    <a:pt x="91666" y="1239"/>
                    <a:pt x="94024" y="1418"/>
                    <a:pt x="96429" y="1596"/>
                  </a:cubicBezTo>
                  <a:cubicBezTo>
                    <a:pt x="98834" y="1811"/>
                    <a:pt x="101263" y="2037"/>
                    <a:pt x="103692" y="2251"/>
                  </a:cubicBezTo>
                  <a:cubicBezTo>
                    <a:pt x="106109" y="2477"/>
                    <a:pt x="108526" y="2692"/>
                    <a:pt x="110919" y="2906"/>
                  </a:cubicBezTo>
                  <a:cubicBezTo>
                    <a:pt x="113300" y="3120"/>
                    <a:pt x="115681" y="3287"/>
                    <a:pt x="118027" y="3442"/>
                  </a:cubicBezTo>
                  <a:cubicBezTo>
                    <a:pt x="120384" y="3585"/>
                    <a:pt x="122694" y="3728"/>
                    <a:pt x="124992" y="3858"/>
                  </a:cubicBezTo>
                  <a:cubicBezTo>
                    <a:pt x="126909" y="3966"/>
                    <a:pt x="128826" y="4073"/>
                    <a:pt x="130767" y="4168"/>
                  </a:cubicBezTo>
                  <a:cubicBezTo>
                    <a:pt x="132695" y="4263"/>
                    <a:pt x="134660" y="4347"/>
                    <a:pt x="136660" y="4418"/>
                  </a:cubicBezTo>
                  <a:cubicBezTo>
                    <a:pt x="138660" y="4490"/>
                    <a:pt x="140708" y="4537"/>
                    <a:pt x="142839" y="4573"/>
                  </a:cubicBezTo>
                  <a:cubicBezTo>
                    <a:pt x="144959" y="4609"/>
                    <a:pt x="147173" y="4620"/>
                    <a:pt x="149483" y="4597"/>
                  </a:cubicBezTo>
                  <a:cubicBezTo>
                    <a:pt x="151793" y="4585"/>
                    <a:pt x="154210" y="4537"/>
                    <a:pt x="156746" y="4454"/>
                  </a:cubicBezTo>
                  <a:cubicBezTo>
                    <a:pt x="159282" y="4370"/>
                    <a:pt x="161925" y="4263"/>
                    <a:pt x="164628" y="4132"/>
                  </a:cubicBezTo>
                  <a:cubicBezTo>
                    <a:pt x="166509" y="4037"/>
                    <a:pt x="168402" y="3942"/>
                    <a:pt x="170307" y="3835"/>
                  </a:cubicBezTo>
                  <a:cubicBezTo>
                    <a:pt x="172212" y="3739"/>
                    <a:pt x="174141" y="3632"/>
                    <a:pt x="176106" y="3525"/>
                  </a:cubicBezTo>
                  <a:cubicBezTo>
                    <a:pt x="178058" y="3430"/>
                    <a:pt x="180023" y="3335"/>
                    <a:pt x="181999" y="3227"/>
                  </a:cubicBezTo>
                  <a:cubicBezTo>
                    <a:pt x="183976" y="3132"/>
                    <a:pt x="185964" y="3037"/>
                    <a:pt x="187988" y="2906"/>
                  </a:cubicBezTo>
                  <a:cubicBezTo>
                    <a:pt x="190012" y="2775"/>
                    <a:pt x="192060" y="2608"/>
                    <a:pt x="194120" y="2418"/>
                  </a:cubicBezTo>
                  <a:cubicBezTo>
                    <a:pt x="196168" y="2239"/>
                    <a:pt x="198215" y="2037"/>
                    <a:pt x="200204" y="1846"/>
                  </a:cubicBezTo>
                  <a:cubicBezTo>
                    <a:pt x="204192" y="1477"/>
                    <a:pt x="207895" y="1168"/>
                    <a:pt x="211253" y="941"/>
                  </a:cubicBezTo>
                  <a:cubicBezTo>
                    <a:pt x="214610" y="715"/>
                    <a:pt x="217682" y="584"/>
                    <a:pt x="220540" y="525"/>
                  </a:cubicBezTo>
                  <a:cubicBezTo>
                    <a:pt x="223385" y="465"/>
                    <a:pt x="226064" y="465"/>
                    <a:pt x="228612" y="537"/>
                  </a:cubicBezTo>
                  <a:cubicBezTo>
                    <a:pt x="231172" y="608"/>
                    <a:pt x="233625" y="739"/>
                    <a:pt x="235970" y="906"/>
                  </a:cubicBezTo>
                  <a:cubicBezTo>
                    <a:pt x="238316" y="1072"/>
                    <a:pt x="240590" y="1263"/>
                    <a:pt x="242769" y="1453"/>
                  </a:cubicBezTo>
                  <a:cubicBezTo>
                    <a:pt x="244769" y="1620"/>
                    <a:pt x="246721" y="1787"/>
                    <a:pt x="248626" y="1930"/>
                  </a:cubicBezTo>
                  <a:cubicBezTo>
                    <a:pt x="250520" y="2073"/>
                    <a:pt x="252389" y="2204"/>
                    <a:pt x="254211" y="2275"/>
                  </a:cubicBezTo>
                  <a:cubicBezTo>
                    <a:pt x="257854" y="2442"/>
                    <a:pt x="261319" y="2501"/>
                    <a:pt x="264533" y="2513"/>
                  </a:cubicBezTo>
                  <a:cubicBezTo>
                    <a:pt x="267796" y="2525"/>
                    <a:pt x="270760" y="2525"/>
                    <a:pt x="273368" y="2525"/>
                  </a:cubicBezTo>
                  <a:lnTo>
                    <a:pt x="280023" y="2525"/>
                  </a:lnTo>
                  <a:lnTo>
                    <a:pt x="285643" y="2525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8" name="Google Shape;1608;p28"/>
            <p:cNvSpPr/>
            <p:nvPr/>
          </p:nvSpPr>
          <p:spPr>
            <a:xfrm>
              <a:off x="239463" y="1734275"/>
              <a:ext cx="7141075" cy="157500"/>
            </a:xfrm>
            <a:custGeom>
              <a:rect b="b" l="l" r="r" t="t"/>
              <a:pathLst>
                <a:path extrusionOk="0" fill="none" h="6300" w="285643">
                  <a:moveTo>
                    <a:pt x="0" y="4037"/>
                  </a:moveTo>
                  <a:cubicBezTo>
                    <a:pt x="0" y="4037"/>
                    <a:pt x="2358" y="4037"/>
                    <a:pt x="6703" y="4025"/>
                  </a:cubicBezTo>
                  <a:cubicBezTo>
                    <a:pt x="8882" y="4025"/>
                    <a:pt x="11609" y="3989"/>
                    <a:pt x="14907" y="3894"/>
                  </a:cubicBezTo>
                  <a:cubicBezTo>
                    <a:pt x="18193" y="3799"/>
                    <a:pt x="22074" y="3620"/>
                    <a:pt x="26480" y="3358"/>
                  </a:cubicBezTo>
                  <a:cubicBezTo>
                    <a:pt x="28670" y="3239"/>
                    <a:pt x="31004" y="3085"/>
                    <a:pt x="33433" y="2930"/>
                  </a:cubicBezTo>
                  <a:cubicBezTo>
                    <a:pt x="35874" y="2763"/>
                    <a:pt x="38410" y="2596"/>
                    <a:pt x="41029" y="2418"/>
                  </a:cubicBezTo>
                  <a:cubicBezTo>
                    <a:pt x="43648" y="2239"/>
                    <a:pt x="46339" y="2073"/>
                    <a:pt x="49066" y="1930"/>
                  </a:cubicBezTo>
                  <a:cubicBezTo>
                    <a:pt x="51792" y="1775"/>
                    <a:pt x="54555" y="1644"/>
                    <a:pt x="57317" y="1549"/>
                  </a:cubicBezTo>
                  <a:cubicBezTo>
                    <a:pt x="60067" y="1453"/>
                    <a:pt x="62794" y="1394"/>
                    <a:pt x="65473" y="1394"/>
                  </a:cubicBezTo>
                  <a:cubicBezTo>
                    <a:pt x="68163" y="1394"/>
                    <a:pt x="70795" y="1453"/>
                    <a:pt x="73402" y="1549"/>
                  </a:cubicBezTo>
                  <a:cubicBezTo>
                    <a:pt x="76010" y="1644"/>
                    <a:pt x="78605" y="1763"/>
                    <a:pt x="81213" y="1906"/>
                  </a:cubicBezTo>
                  <a:cubicBezTo>
                    <a:pt x="83808" y="2049"/>
                    <a:pt x="86416" y="2215"/>
                    <a:pt x="89047" y="2382"/>
                  </a:cubicBezTo>
                  <a:cubicBezTo>
                    <a:pt x="91678" y="2549"/>
                    <a:pt x="94333" y="2727"/>
                    <a:pt x="97012" y="2954"/>
                  </a:cubicBezTo>
                  <a:cubicBezTo>
                    <a:pt x="99691" y="3192"/>
                    <a:pt x="102358" y="3442"/>
                    <a:pt x="105037" y="3704"/>
                  </a:cubicBezTo>
                  <a:cubicBezTo>
                    <a:pt x="107645" y="3978"/>
                    <a:pt x="110252" y="4263"/>
                    <a:pt x="112848" y="4525"/>
                  </a:cubicBezTo>
                  <a:cubicBezTo>
                    <a:pt x="115407" y="4763"/>
                    <a:pt x="117967" y="4966"/>
                    <a:pt x="120503" y="5156"/>
                  </a:cubicBezTo>
                  <a:cubicBezTo>
                    <a:pt x="123730" y="5394"/>
                    <a:pt x="126945" y="5609"/>
                    <a:pt x="130195" y="5799"/>
                  </a:cubicBezTo>
                  <a:cubicBezTo>
                    <a:pt x="133481" y="5966"/>
                    <a:pt x="136851" y="6097"/>
                    <a:pt x="140363" y="6204"/>
                  </a:cubicBezTo>
                  <a:cubicBezTo>
                    <a:pt x="142708" y="6264"/>
                    <a:pt x="145161" y="6299"/>
                    <a:pt x="147757" y="6299"/>
                  </a:cubicBezTo>
                  <a:cubicBezTo>
                    <a:pt x="150364" y="6287"/>
                    <a:pt x="153126" y="6240"/>
                    <a:pt x="156067" y="6145"/>
                  </a:cubicBezTo>
                  <a:cubicBezTo>
                    <a:pt x="159008" y="6049"/>
                    <a:pt x="162116" y="5918"/>
                    <a:pt x="165390" y="5787"/>
                  </a:cubicBezTo>
                  <a:cubicBezTo>
                    <a:pt x="168676" y="5656"/>
                    <a:pt x="172153" y="5513"/>
                    <a:pt x="175808" y="5335"/>
                  </a:cubicBezTo>
                  <a:cubicBezTo>
                    <a:pt x="177641" y="5252"/>
                    <a:pt x="179523" y="5132"/>
                    <a:pt x="181463" y="4990"/>
                  </a:cubicBezTo>
                  <a:cubicBezTo>
                    <a:pt x="183392" y="4835"/>
                    <a:pt x="185416" y="4609"/>
                    <a:pt x="187512" y="4335"/>
                  </a:cubicBezTo>
                  <a:cubicBezTo>
                    <a:pt x="189607" y="4049"/>
                    <a:pt x="191727" y="3728"/>
                    <a:pt x="193858" y="3394"/>
                  </a:cubicBezTo>
                  <a:cubicBezTo>
                    <a:pt x="195977" y="3061"/>
                    <a:pt x="198084" y="2716"/>
                    <a:pt x="200144" y="2394"/>
                  </a:cubicBezTo>
                  <a:cubicBezTo>
                    <a:pt x="202192" y="2073"/>
                    <a:pt x="204157" y="1775"/>
                    <a:pt x="206038" y="1513"/>
                  </a:cubicBezTo>
                  <a:cubicBezTo>
                    <a:pt x="207907" y="1263"/>
                    <a:pt x="209681" y="1037"/>
                    <a:pt x="211348" y="858"/>
                  </a:cubicBezTo>
                  <a:cubicBezTo>
                    <a:pt x="214670" y="489"/>
                    <a:pt x="217587" y="263"/>
                    <a:pt x="220230" y="108"/>
                  </a:cubicBezTo>
                  <a:cubicBezTo>
                    <a:pt x="222754" y="25"/>
                    <a:pt x="225064" y="1"/>
                    <a:pt x="227183" y="37"/>
                  </a:cubicBezTo>
                  <a:cubicBezTo>
                    <a:pt x="229303" y="72"/>
                    <a:pt x="231279" y="168"/>
                    <a:pt x="233148" y="310"/>
                  </a:cubicBezTo>
                  <a:cubicBezTo>
                    <a:pt x="235018" y="453"/>
                    <a:pt x="236804" y="632"/>
                    <a:pt x="238542" y="846"/>
                  </a:cubicBezTo>
                  <a:cubicBezTo>
                    <a:pt x="240280" y="1061"/>
                    <a:pt x="241995" y="1311"/>
                    <a:pt x="243662" y="1573"/>
                  </a:cubicBezTo>
                  <a:cubicBezTo>
                    <a:pt x="245340" y="1823"/>
                    <a:pt x="246995" y="2096"/>
                    <a:pt x="248615" y="2370"/>
                  </a:cubicBezTo>
                  <a:cubicBezTo>
                    <a:pt x="250258" y="2632"/>
                    <a:pt x="251865" y="2870"/>
                    <a:pt x="253449" y="3085"/>
                  </a:cubicBezTo>
                  <a:cubicBezTo>
                    <a:pt x="255032" y="3287"/>
                    <a:pt x="256604" y="3466"/>
                    <a:pt x="258163" y="3608"/>
                  </a:cubicBezTo>
                  <a:cubicBezTo>
                    <a:pt x="260104" y="3775"/>
                    <a:pt x="261997" y="3882"/>
                    <a:pt x="263831" y="3954"/>
                  </a:cubicBezTo>
                  <a:cubicBezTo>
                    <a:pt x="265688" y="4001"/>
                    <a:pt x="267474" y="4013"/>
                    <a:pt x="269189" y="4025"/>
                  </a:cubicBezTo>
                  <a:cubicBezTo>
                    <a:pt x="272606" y="4037"/>
                    <a:pt x="275594" y="4037"/>
                    <a:pt x="278035" y="4037"/>
                  </a:cubicBezTo>
                  <a:lnTo>
                    <a:pt x="285643" y="4037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9" name="Google Shape;1609;p28"/>
            <p:cNvSpPr/>
            <p:nvPr/>
          </p:nvSpPr>
          <p:spPr>
            <a:xfrm>
              <a:off x="239463" y="1953950"/>
              <a:ext cx="7141075" cy="185175"/>
            </a:xfrm>
            <a:custGeom>
              <a:rect b="b" l="l" r="r" t="t"/>
              <a:pathLst>
                <a:path extrusionOk="0" fill="none" h="7407" w="285643">
                  <a:moveTo>
                    <a:pt x="0" y="5394"/>
                  </a:moveTo>
                  <a:cubicBezTo>
                    <a:pt x="0" y="5394"/>
                    <a:pt x="2358" y="5394"/>
                    <a:pt x="6680" y="5394"/>
                  </a:cubicBezTo>
                  <a:cubicBezTo>
                    <a:pt x="8835" y="5394"/>
                    <a:pt x="11537" y="5370"/>
                    <a:pt x="14764" y="5311"/>
                  </a:cubicBezTo>
                  <a:cubicBezTo>
                    <a:pt x="17991" y="5239"/>
                    <a:pt x="21789" y="5097"/>
                    <a:pt x="26111" y="4882"/>
                  </a:cubicBezTo>
                  <a:cubicBezTo>
                    <a:pt x="28266" y="4775"/>
                    <a:pt x="30552" y="4644"/>
                    <a:pt x="32945" y="4501"/>
                  </a:cubicBezTo>
                  <a:cubicBezTo>
                    <a:pt x="35338" y="4358"/>
                    <a:pt x="37826" y="4215"/>
                    <a:pt x="40410" y="4061"/>
                  </a:cubicBezTo>
                  <a:cubicBezTo>
                    <a:pt x="42994" y="3906"/>
                    <a:pt x="45649" y="3751"/>
                    <a:pt x="48340" y="3620"/>
                  </a:cubicBezTo>
                  <a:cubicBezTo>
                    <a:pt x="51042" y="3489"/>
                    <a:pt x="53769" y="3370"/>
                    <a:pt x="56507" y="3287"/>
                  </a:cubicBezTo>
                  <a:cubicBezTo>
                    <a:pt x="59246" y="3203"/>
                    <a:pt x="61984" y="3144"/>
                    <a:pt x="64758" y="3096"/>
                  </a:cubicBezTo>
                  <a:cubicBezTo>
                    <a:pt x="67521" y="3037"/>
                    <a:pt x="70307" y="2989"/>
                    <a:pt x="73105" y="2953"/>
                  </a:cubicBezTo>
                  <a:cubicBezTo>
                    <a:pt x="75903" y="2906"/>
                    <a:pt x="78712" y="2882"/>
                    <a:pt x="81498" y="2882"/>
                  </a:cubicBezTo>
                  <a:cubicBezTo>
                    <a:pt x="84296" y="2882"/>
                    <a:pt x="87071" y="2918"/>
                    <a:pt x="89833" y="2989"/>
                  </a:cubicBezTo>
                  <a:cubicBezTo>
                    <a:pt x="92595" y="3061"/>
                    <a:pt x="95345" y="3180"/>
                    <a:pt x="98060" y="3382"/>
                  </a:cubicBezTo>
                  <a:cubicBezTo>
                    <a:pt x="100775" y="3573"/>
                    <a:pt x="103442" y="3834"/>
                    <a:pt x="106061" y="4132"/>
                  </a:cubicBezTo>
                  <a:cubicBezTo>
                    <a:pt x="108669" y="4430"/>
                    <a:pt x="111240" y="4751"/>
                    <a:pt x="113752" y="5073"/>
                  </a:cubicBezTo>
                  <a:cubicBezTo>
                    <a:pt x="116277" y="5394"/>
                    <a:pt x="118753" y="5692"/>
                    <a:pt x="121206" y="5978"/>
                  </a:cubicBezTo>
                  <a:cubicBezTo>
                    <a:pt x="123647" y="6251"/>
                    <a:pt x="126099" y="6501"/>
                    <a:pt x="128600" y="6716"/>
                  </a:cubicBezTo>
                  <a:cubicBezTo>
                    <a:pt x="130647" y="6882"/>
                    <a:pt x="132755" y="7025"/>
                    <a:pt x="134886" y="7144"/>
                  </a:cubicBezTo>
                  <a:cubicBezTo>
                    <a:pt x="137065" y="7228"/>
                    <a:pt x="139291" y="7299"/>
                    <a:pt x="141565" y="7359"/>
                  </a:cubicBezTo>
                  <a:cubicBezTo>
                    <a:pt x="143911" y="7394"/>
                    <a:pt x="146328" y="7406"/>
                    <a:pt x="148864" y="7394"/>
                  </a:cubicBezTo>
                  <a:cubicBezTo>
                    <a:pt x="151400" y="7383"/>
                    <a:pt x="154067" y="7347"/>
                    <a:pt x="156877" y="7311"/>
                  </a:cubicBezTo>
                  <a:cubicBezTo>
                    <a:pt x="159699" y="7287"/>
                    <a:pt x="162711" y="7275"/>
                    <a:pt x="165961" y="7240"/>
                  </a:cubicBezTo>
                  <a:cubicBezTo>
                    <a:pt x="169200" y="7192"/>
                    <a:pt x="172712" y="7097"/>
                    <a:pt x="176522" y="6894"/>
                  </a:cubicBezTo>
                  <a:cubicBezTo>
                    <a:pt x="178427" y="6787"/>
                    <a:pt x="180427" y="6621"/>
                    <a:pt x="182523" y="6359"/>
                  </a:cubicBezTo>
                  <a:cubicBezTo>
                    <a:pt x="184618" y="6097"/>
                    <a:pt x="186809" y="5763"/>
                    <a:pt x="189095" y="5347"/>
                  </a:cubicBezTo>
                  <a:cubicBezTo>
                    <a:pt x="191381" y="4942"/>
                    <a:pt x="193703" y="4489"/>
                    <a:pt x="196001" y="4037"/>
                  </a:cubicBezTo>
                  <a:cubicBezTo>
                    <a:pt x="198311" y="3573"/>
                    <a:pt x="200573" y="3120"/>
                    <a:pt x="202764" y="2703"/>
                  </a:cubicBezTo>
                  <a:cubicBezTo>
                    <a:pt x="204942" y="2287"/>
                    <a:pt x="207014" y="1918"/>
                    <a:pt x="208979" y="1584"/>
                  </a:cubicBezTo>
                  <a:cubicBezTo>
                    <a:pt x="210943" y="1263"/>
                    <a:pt x="212777" y="977"/>
                    <a:pt x="214515" y="739"/>
                  </a:cubicBezTo>
                  <a:cubicBezTo>
                    <a:pt x="217742" y="394"/>
                    <a:pt x="220563" y="167"/>
                    <a:pt x="222992" y="84"/>
                  </a:cubicBezTo>
                  <a:cubicBezTo>
                    <a:pt x="225409" y="1"/>
                    <a:pt x="227517" y="13"/>
                    <a:pt x="229398" y="108"/>
                  </a:cubicBezTo>
                  <a:cubicBezTo>
                    <a:pt x="231267" y="191"/>
                    <a:pt x="232982" y="334"/>
                    <a:pt x="234577" y="501"/>
                  </a:cubicBezTo>
                  <a:cubicBezTo>
                    <a:pt x="236173" y="679"/>
                    <a:pt x="237685" y="894"/>
                    <a:pt x="239137" y="1120"/>
                  </a:cubicBezTo>
                  <a:cubicBezTo>
                    <a:pt x="240578" y="1358"/>
                    <a:pt x="241995" y="1608"/>
                    <a:pt x="243388" y="1882"/>
                  </a:cubicBezTo>
                  <a:cubicBezTo>
                    <a:pt x="244781" y="2144"/>
                    <a:pt x="246186" y="2418"/>
                    <a:pt x="247579" y="2703"/>
                  </a:cubicBezTo>
                  <a:cubicBezTo>
                    <a:pt x="248996" y="2989"/>
                    <a:pt x="250401" y="3275"/>
                    <a:pt x="251829" y="3537"/>
                  </a:cubicBezTo>
                  <a:cubicBezTo>
                    <a:pt x="254699" y="4073"/>
                    <a:pt x="257544" y="4549"/>
                    <a:pt x="260295" y="4906"/>
                  </a:cubicBezTo>
                  <a:cubicBezTo>
                    <a:pt x="263176" y="5168"/>
                    <a:pt x="265938" y="5311"/>
                    <a:pt x="268522" y="5358"/>
                  </a:cubicBezTo>
                  <a:cubicBezTo>
                    <a:pt x="271165" y="5382"/>
                    <a:pt x="273570" y="5394"/>
                    <a:pt x="275701" y="5394"/>
                  </a:cubicBezTo>
                  <a:lnTo>
                    <a:pt x="281107" y="5394"/>
                  </a:lnTo>
                  <a:lnTo>
                    <a:pt x="285643" y="5394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0" name="Google Shape;1610;p28"/>
            <p:cNvSpPr/>
            <p:nvPr/>
          </p:nvSpPr>
          <p:spPr>
            <a:xfrm>
              <a:off x="239463" y="2216775"/>
              <a:ext cx="7141075" cy="168500"/>
            </a:xfrm>
            <a:custGeom>
              <a:rect b="b" l="l" r="r" t="t"/>
              <a:pathLst>
                <a:path extrusionOk="0" fill="none" h="6740" w="285643">
                  <a:moveTo>
                    <a:pt x="0" y="5025"/>
                  </a:moveTo>
                  <a:lnTo>
                    <a:pt x="5620" y="5025"/>
                  </a:lnTo>
                  <a:cubicBezTo>
                    <a:pt x="7430" y="5025"/>
                    <a:pt x="9668" y="5025"/>
                    <a:pt x="12311" y="5025"/>
                  </a:cubicBezTo>
                  <a:cubicBezTo>
                    <a:pt x="14954" y="5013"/>
                    <a:pt x="18026" y="4978"/>
                    <a:pt x="21515" y="4894"/>
                  </a:cubicBezTo>
                  <a:cubicBezTo>
                    <a:pt x="25015" y="4811"/>
                    <a:pt x="28956" y="4656"/>
                    <a:pt x="33266" y="4478"/>
                  </a:cubicBezTo>
                  <a:cubicBezTo>
                    <a:pt x="37564" y="4287"/>
                    <a:pt x="42196" y="4073"/>
                    <a:pt x="47042" y="3870"/>
                  </a:cubicBezTo>
                  <a:cubicBezTo>
                    <a:pt x="49685" y="3763"/>
                    <a:pt x="52388" y="3656"/>
                    <a:pt x="55233" y="3489"/>
                  </a:cubicBezTo>
                  <a:cubicBezTo>
                    <a:pt x="58079" y="3335"/>
                    <a:pt x="61055" y="3097"/>
                    <a:pt x="64127" y="2811"/>
                  </a:cubicBezTo>
                  <a:cubicBezTo>
                    <a:pt x="67199" y="2537"/>
                    <a:pt x="70318" y="2239"/>
                    <a:pt x="73426" y="1965"/>
                  </a:cubicBezTo>
                  <a:cubicBezTo>
                    <a:pt x="76545" y="1692"/>
                    <a:pt x="79629" y="1453"/>
                    <a:pt x="82653" y="1275"/>
                  </a:cubicBezTo>
                  <a:cubicBezTo>
                    <a:pt x="85689" y="1108"/>
                    <a:pt x="88666" y="1013"/>
                    <a:pt x="91571" y="989"/>
                  </a:cubicBezTo>
                  <a:cubicBezTo>
                    <a:pt x="94476" y="965"/>
                    <a:pt x="97322" y="1037"/>
                    <a:pt x="100096" y="1215"/>
                  </a:cubicBezTo>
                  <a:cubicBezTo>
                    <a:pt x="102858" y="1394"/>
                    <a:pt x="105549" y="1656"/>
                    <a:pt x="108192" y="1977"/>
                  </a:cubicBezTo>
                  <a:cubicBezTo>
                    <a:pt x="110776" y="2311"/>
                    <a:pt x="113312" y="2704"/>
                    <a:pt x="115788" y="3108"/>
                  </a:cubicBezTo>
                  <a:cubicBezTo>
                    <a:pt x="118205" y="3525"/>
                    <a:pt x="120587" y="3954"/>
                    <a:pt x="122968" y="4394"/>
                  </a:cubicBezTo>
                  <a:cubicBezTo>
                    <a:pt x="125349" y="4811"/>
                    <a:pt x="127754" y="5204"/>
                    <a:pt x="130219" y="5549"/>
                  </a:cubicBezTo>
                  <a:cubicBezTo>
                    <a:pt x="132731" y="5847"/>
                    <a:pt x="135327" y="6073"/>
                    <a:pt x="138041" y="6228"/>
                  </a:cubicBezTo>
                  <a:cubicBezTo>
                    <a:pt x="140768" y="6383"/>
                    <a:pt x="143625" y="6454"/>
                    <a:pt x="146638" y="6466"/>
                  </a:cubicBezTo>
                  <a:cubicBezTo>
                    <a:pt x="149269" y="6478"/>
                    <a:pt x="152019" y="6478"/>
                    <a:pt x="154889" y="6514"/>
                  </a:cubicBezTo>
                  <a:cubicBezTo>
                    <a:pt x="157782" y="6561"/>
                    <a:pt x="160854" y="6633"/>
                    <a:pt x="164164" y="6680"/>
                  </a:cubicBezTo>
                  <a:cubicBezTo>
                    <a:pt x="167485" y="6740"/>
                    <a:pt x="171117" y="6740"/>
                    <a:pt x="175058" y="6633"/>
                  </a:cubicBezTo>
                  <a:cubicBezTo>
                    <a:pt x="177034" y="6585"/>
                    <a:pt x="179118" y="6478"/>
                    <a:pt x="181285" y="6287"/>
                  </a:cubicBezTo>
                  <a:cubicBezTo>
                    <a:pt x="183464" y="6085"/>
                    <a:pt x="185750" y="5787"/>
                    <a:pt x="188131" y="5406"/>
                  </a:cubicBezTo>
                  <a:cubicBezTo>
                    <a:pt x="190524" y="5013"/>
                    <a:pt x="192977" y="4573"/>
                    <a:pt x="195441" y="4097"/>
                  </a:cubicBezTo>
                  <a:cubicBezTo>
                    <a:pt x="197894" y="3632"/>
                    <a:pt x="200335" y="3144"/>
                    <a:pt x="202692" y="2704"/>
                  </a:cubicBezTo>
                  <a:cubicBezTo>
                    <a:pt x="205038" y="2263"/>
                    <a:pt x="207264" y="1870"/>
                    <a:pt x="209348" y="1537"/>
                  </a:cubicBezTo>
                  <a:cubicBezTo>
                    <a:pt x="211419" y="1215"/>
                    <a:pt x="213348" y="941"/>
                    <a:pt x="215098" y="727"/>
                  </a:cubicBezTo>
                  <a:cubicBezTo>
                    <a:pt x="218551" y="310"/>
                    <a:pt x="221445" y="108"/>
                    <a:pt x="223992" y="1"/>
                  </a:cubicBezTo>
                  <a:cubicBezTo>
                    <a:pt x="226302" y="25"/>
                    <a:pt x="228410" y="84"/>
                    <a:pt x="230279" y="215"/>
                  </a:cubicBezTo>
                  <a:cubicBezTo>
                    <a:pt x="232148" y="334"/>
                    <a:pt x="233851" y="513"/>
                    <a:pt x="235434" y="703"/>
                  </a:cubicBezTo>
                  <a:cubicBezTo>
                    <a:pt x="237030" y="894"/>
                    <a:pt x="238530" y="1108"/>
                    <a:pt x="239971" y="1346"/>
                  </a:cubicBezTo>
                  <a:cubicBezTo>
                    <a:pt x="241423" y="1573"/>
                    <a:pt x="242840" y="1823"/>
                    <a:pt x="244245" y="2073"/>
                  </a:cubicBezTo>
                  <a:cubicBezTo>
                    <a:pt x="245650" y="2335"/>
                    <a:pt x="247055" y="2596"/>
                    <a:pt x="248507" y="2870"/>
                  </a:cubicBezTo>
                  <a:cubicBezTo>
                    <a:pt x="249948" y="3132"/>
                    <a:pt x="251413" y="3382"/>
                    <a:pt x="252889" y="3620"/>
                  </a:cubicBezTo>
                  <a:cubicBezTo>
                    <a:pt x="254377" y="3859"/>
                    <a:pt x="255877" y="4085"/>
                    <a:pt x="257413" y="4263"/>
                  </a:cubicBezTo>
                  <a:cubicBezTo>
                    <a:pt x="260473" y="4621"/>
                    <a:pt x="263485" y="4871"/>
                    <a:pt x="266355" y="4990"/>
                  </a:cubicBezTo>
                  <a:cubicBezTo>
                    <a:pt x="269320" y="5013"/>
                    <a:pt x="272022" y="5025"/>
                    <a:pt x="274415" y="5025"/>
                  </a:cubicBezTo>
                  <a:lnTo>
                    <a:pt x="282714" y="5025"/>
                  </a:lnTo>
                  <a:lnTo>
                    <a:pt x="285643" y="5025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1" name="Google Shape;1611;p28"/>
            <p:cNvSpPr/>
            <p:nvPr/>
          </p:nvSpPr>
          <p:spPr>
            <a:xfrm>
              <a:off x="239463" y="2441800"/>
              <a:ext cx="7141075" cy="191725"/>
            </a:xfrm>
            <a:custGeom>
              <a:rect b="b" l="l" r="r" t="t"/>
              <a:pathLst>
                <a:path extrusionOk="0" fill="none" h="7669" w="285643">
                  <a:moveTo>
                    <a:pt x="0" y="6168"/>
                  </a:moveTo>
                  <a:lnTo>
                    <a:pt x="6644" y="6168"/>
                  </a:lnTo>
                  <a:lnTo>
                    <a:pt x="14490" y="6168"/>
                  </a:lnTo>
                  <a:cubicBezTo>
                    <a:pt x="17550" y="6168"/>
                    <a:pt x="21074" y="6168"/>
                    <a:pt x="25027" y="6121"/>
                  </a:cubicBezTo>
                  <a:cubicBezTo>
                    <a:pt x="28992" y="6073"/>
                    <a:pt x="33421" y="5990"/>
                    <a:pt x="38231" y="5859"/>
                  </a:cubicBezTo>
                  <a:cubicBezTo>
                    <a:pt x="40624" y="5799"/>
                    <a:pt x="43125" y="5728"/>
                    <a:pt x="45780" y="5597"/>
                  </a:cubicBezTo>
                  <a:cubicBezTo>
                    <a:pt x="48435" y="5478"/>
                    <a:pt x="51304" y="5240"/>
                    <a:pt x="54388" y="4883"/>
                  </a:cubicBezTo>
                  <a:cubicBezTo>
                    <a:pt x="57484" y="4513"/>
                    <a:pt x="60746" y="4061"/>
                    <a:pt x="64127" y="3537"/>
                  </a:cubicBezTo>
                  <a:cubicBezTo>
                    <a:pt x="67497" y="3025"/>
                    <a:pt x="70926" y="2489"/>
                    <a:pt x="74331" y="2001"/>
                  </a:cubicBezTo>
                  <a:cubicBezTo>
                    <a:pt x="77748" y="1501"/>
                    <a:pt x="81106" y="1073"/>
                    <a:pt x="84368" y="739"/>
                  </a:cubicBezTo>
                  <a:cubicBezTo>
                    <a:pt x="87630" y="406"/>
                    <a:pt x="90797" y="191"/>
                    <a:pt x="93845" y="96"/>
                  </a:cubicBezTo>
                  <a:cubicBezTo>
                    <a:pt x="96893" y="1"/>
                    <a:pt x="99834" y="37"/>
                    <a:pt x="102668" y="203"/>
                  </a:cubicBezTo>
                  <a:cubicBezTo>
                    <a:pt x="105490" y="370"/>
                    <a:pt x="108216" y="644"/>
                    <a:pt x="110812" y="1013"/>
                  </a:cubicBezTo>
                  <a:cubicBezTo>
                    <a:pt x="113407" y="1382"/>
                    <a:pt x="115884" y="1835"/>
                    <a:pt x="118265" y="2347"/>
                  </a:cubicBezTo>
                  <a:cubicBezTo>
                    <a:pt x="120634" y="2870"/>
                    <a:pt x="122968" y="3418"/>
                    <a:pt x="125302" y="3978"/>
                  </a:cubicBezTo>
                  <a:cubicBezTo>
                    <a:pt x="127635" y="4525"/>
                    <a:pt x="130016" y="5049"/>
                    <a:pt x="132457" y="5537"/>
                  </a:cubicBezTo>
                  <a:cubicBezTo>
                    <a:pt x="134958" y="5966"/>
                    <a:pt x="137565" y="6323"/>
                    <a:pt x="140280" y="6597"/>
                  </a:cubicBezTo>
                  <a:cubicBezTo>
                    <a:pt x="143101" y="6776"/>
                    <a:pt x="146042" y="6895"/>
                    <a:pt x="149078" y="6942"/>
                  </a:cubicBezTo>
                  <a:cubicBezTo>
                    <a:pt x="151817" y="6966"/>
                    <a:pt x="154615" y="7014"/>
                    <a:pt x="157520" y="7109"/>
                  </a:cubicBezTo>
                  <a:cubicBezTo>
                    <a:pt x="160449" y="7216"/>
                    <a:pt x="163533" y="7347"/>
                    <a:pt x="166819" y="7466"/>
                  </a:cubicBezTo>
                  <a:cubicBezTo>
                    <a:pt x="170105" y="7585"/>
                    <a:pt x="173629" y="7669"/>
                    <a:pt x="177379" y="7669"/>
                  </a:cubicBezTo>
                  <a:cubicBezTo>
                    <a:pt x="179249" y="7669"/>
                    <a:pt x="181178" y="7645"/>
                    <a:pt x="183142" y="7573"/>
                  </a:cubicBezTo>
                  <a:cubicBezTo>
                    <a:pt x="185107" y="7502"/>
                    <a:pt x="187119" y="7371"/>
                    <a:pt x="189167" y="7192"/>
                  </a:cubicBezTo>
                  <a:cubicBezTo>
                    <a:pt x="191215" y="7002"/>
                    <a:pt x="193262" y="6776"/>
                    <a:pt x="195298" y="6538"/>
                  </a:cubicBezTo>
                  <a:cubicBezTo>
                    <a:pt x="197334" y="6299"/>
                    <a:pt x="199347" y="6049"/>
                    <a:pt x="201311" y="5799"/>
                  </a:cubicBezTo>
                  <a:cubicBezTo>
                    <a:pt x="205109" y="5359"/>
                    <a:pt x="208621" y="4966"/>
                    <a:pt x="211884" y="4621"/>
                  </a:cubicBezTo>
                  <a:cubicBezTo>
                    <a:pt x="214896" y="4418"/>
                    <a:pt x="217706" y="4228"/>
                    <a:pt x="220206" y="4121"/>
                  </a:cubicBezTo>
                  <a:cubicBezTo>
                    <a:pt x="222718" y="4025"/>
                    <a:pt x="224969" y="3978"/>
                    <a:pt x="227017" y="3978"/>
                  </a:cubicBezTo>
                  <a:cubicBezTo>
                    <a:pt x="229065" y="3978"/>
                    <a:pt x="230958" y="4025"/>
                    <a:pt x="232720" y="4097"/>
                  </a:cubicBezTo>
                  <a:cubicBezTo>
                    <a:pt x="234482" y="4156"/>
                    <a:pt x="236149" y="4252"/>
                    <a:pt x="237756" y="4359"/>
                  </a:cubicBezTo>
                  <a:cubicBezTo>
                    <a:pt x="239352" y="4478"/>
                    <a:pt x="240911" y="4609"/>
                    <a:pt x="242459" y="4752"/>
                  </a:cubicBezTo>
                  <a:cubicBezTo>
                    <a:pt x="244007" y="4906"/>
                    <a:pt x="245555" y="5061"/>
                    <a:pt x="247126" y="5204"/>
                  </a:cubicBezTo>
                  <a:cubicBezTo>
                    <a:pt x="248698" y="5359"/>
                    <a:pt x="250281" y="5490"/>
                    <a:pt x="251889" y="5621"/>
                  </a:cubicBezTo>
                  <a:cubicBezTo>
                    <a:pt x="253496" y="5752"/>
                    <a:pt x="255115" y="5859"/>
                    <a:pt x="256711" y="5954"/>
                  </a:cubicBezTo>
                  <a:cubicBezTo>
                    <a:pt x="260056" y="6049"/>
                    <a:pt x="263259" y="6145"/>
                    <a:pt x="266260" y="6168"/>
                  </a:cubicBezTo>
                  <a:cubicBezTo>
                    <a:pt x="269296" y="6168"/>
                    <a:pt x="272022" y="6168"/>
                    <a:pt x="274415" y="6168"/>
                  </a:cubicBezTo>
                  <a:lnTo>
                    <a:pt x="285643" y="6168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2" name="Google Shape;1612;p28"/>
            <p:cNvSpPr/>
            <p:nvPr/>
          </p:nvSpPr>
          <p:spPr>
            <a:xfrm>
              <a:off x="239463" y="2644525"/>
              <a:ext cx="7141075" cy="257500"/>
            </a:xfrm>
            <a:custGeom>
              <a:rect b="b" l="l" r="r" t="t"/>
              <a:pathLst>
                <a:path extrusionOk="0" fill="none" h="10300" w="285643">
                  <a:moveTo>
                    <a:pt x="0" y="8204"/>
                  </a:moveTo>
                  <a:lnTo>
                    <a:pt x="14478" y="8204"/>
                  </a:lnTo>
                  <a:lnTo>
                    <a:pt x="24896" y="8204"/>
                  </a:lnTo>
                  <a:cubicBezTo>
                    <a:pt x="28754" y="8204"/>
                    <a:pt x="33016" y="8204"/>
                    <a:pt x="37648" y="8156"/>
                  </a:cubicBezTo>
                  <a:cubicBezTo>
                    <a:pt x="39969" y="8132"/>
                    <a:pt x="42458" y="8061"/>
                    <a:pt x="45161" y="7882"/>
                  </a:cubicBezTo>
                  <a:cubicBezTo>
                    <a:pt x="47887" y="7680"/>
                    <a:pt x="50876" y="7346"/>
                    <a:pt x="54114" y="6846"/>
                  </a:cubicBezTo>
                  <a:cubicBezTo>
                    <a:pt x="57364" y="6346"/>
                    <a:pt x="60829" y="5727"/>
                    <a:pt x="64437" y="5013"/>
                  </a:cubicBezTo>
                  <a:cubicBezTo>
                    <a:pt x="68044" y="4310"/>
                    <a:pt x="71735" y="3584"/>
                    <a:pt x="75414" y="2893"/>
                  </a:cubicBezTo>
                  <a:cubicBezTo>
                    <a:pt x="79093" y="2191"/>
                    <a:pt x="82713" y="1584"/>
                    <a:pt x="86201" y="1107"/>
                  </a:cubicBezTo>
                  <a:cubicBezTo>
                    <a:pt x="89702" y="631"/>
                    <a:pt x="93048" y="310"/>
                    <a:pt x="96226" y="155"/>
                  </a:cubicBezTo>
                  <a:cubicBezTo>
                    <a:pt x="99417" y="0"/>
                    <a:pt x="102430" y="12"/>
                    <a:pt x="105263" y="179"/>
                  </a:cubicBezTo>
                  <a:cubicBezTo>
                    <a:pt x="108085" y="369"/>
                    <a:pt x="110728" y="703"/>
                    <a:pt x="113241" y="1155"/>
                  </a:cubicBezTo>
                  <a:cubicBezTo>
                    <a:pt x="115741" y="1607"/>
                    <a:pt x="118146" y="2155"/>
                    <a:pt x="120480" y="2762"/>
                  </a:cubicBezTo>
                  <a:cubicBezTo>
                    <a:pt x="122813" y="3381"/>
                    <a:pt x="125111" y="4024"/>
                    <a:pt x="127433" y="4679"/>
                  </a:cubicBezTo>
                  <a:cubicBezTo>
                    <a:pt x="129754" y="5322"/>
                    <a:pt x="132112" y="5953"/>
                    <a:pt x="134577" y="6513"/>
                  </a:cubicBezTo>
                  <a:cubicBezTo>
                    <a:pt x="137053" y="7072"/>
                    <a:pt x="139660" y="7525"/>
                    <a:pt x="142387" y="7894"/>
                  </a:cubicBezTo>
                  <a:cubicBezTo>
                    <a:pt x="145245" y="8156"/>
                    <a:pt x="148233" y="8311"/>
                    <a:pt x="151329" y="8394"/>
                  </a:cubicBezTo>
                  <a:cubicBezTo>
                    <a:pt x="154496" y="8442"/>
                    <a:pt x="157734" y="8537"/>
                    <a:pt x="161044" y="8715"/>
                  </a:cubicBezTo>
                  <a:cubicBezTo>
                    <a:pt x="164366" y="8894"/>
                    <a:pt x="167795" y="9108"/>
                    <a:pt x="171355" y="9347"/>
                  </a:cubicBezTo>
                  <a:cubicBezTo>
                    <a:pt x="174927" y="9573"/>
                    <a:pt x="178606" y="9799"/>
                    <a:pt x="182309" y="9978"/>
                  </a:cubicBezTo>
                  <a:cubicBezTo>
                    <a:pt x="186000" y="10168"/>
                    <a:pt x="189667" y="10275"/>
                    <a:pt x="193251" y="10287"/>
                  </a:cubicBezTo>
                  <a:cubicBezTo>
                    <a:pt x="196834" y="10299"/>
                    <a:pt x="200323" y="10204"/>
                    <a:pt x="203668" y="10073"/>
                  </a:cubicBezTo>
                  <a:cubicBezTo>
                    <a:pt x="207026" y="9954"/>
                    <a:pt x="210217" y="9799"/>
                    <a:pt x="213205" y="9644"/>
                  </a:cubicBezTo>
                  <a:cubicBezTo>
                    <a:pt x="216206" y="9489"/>
                    <a:pt x="219004" y="9347"/>
                    <a:pt x="221623" y="9216"/>
                  </a:cubicBezTo>
                  <a:cubicBezTo>
                    <a:pt x="224242" y="9085"/>
                    <a:pt x="226695" y="8966"/>
                    <a:pt x="229005" y="8882"/>
                  </a:cubicBezTo>
                  <a:cubicBezTo>
                    <a:pt x="231327" y="8799"/>
                    <a:pt x="233541" y="8739"/>
                    <a:pt x="235696" y="8704"/>
                  </a:cubicBezTo>
                  <a:cubicBezTo>
                    <a:pt x="237839" y="8668"/>
                    <a:pt x="239947" y="8656"/>
                    <a:pt x="242066" y="8644"/>
                  </a:cubicBezTo>
                  <a:cubicBezTo>
                    <a:pt x="244174" y="8632"/>
                    <a:pt x="246281" y="8596"/>
                    <a:pt x="248376" y="8573"/>
                  </a:cubicBezTo>
                  <a:cubicBezTo>
                    <a:pt x="250484" y="8549"/>
                    <a:pt x="252591" y="8513"/>
                    <a:pt x="254675" y="8454"/>
                  </a:cubicBezTo>
                  <a:cubicBezTo>
                    <a:pt x="256747" y="8382"/>
                    <a:pt x="258783" y="8311"/>
                    <a:pt x="260723" y="8275"/>
                  </a:cubicBezTo>
                  <a:cubicBezTo>
                    <a:pt x="264605" y="8204"/>
                    <a:pt x="268093" y="8204"/>
                    <a:pt x="271153" y="8204"/>
                  </a:cubicBezTo>
                  <a:lnTo>
                    <a:pt x="285643" y="8204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3" name="Google Shape;1613;p28"/>
            <p:cNvSpPr/>
            <p:nvPr/>
          </p:nvSpPr>
          <p:spPr>
            <a:xfrm>
              <a:off x="239463" y="2863300"/>
              <a:ext cx="7141075" cy="313150"/>
            </a:xfrm>
            <a:custGeom>
              <a:rect b="b" l="l" r="r" t="t"/>
              <a:pathLst>
                <a:path extrusionOk="0" fill="none" h="12526" w="285643">
                  <a:moveTo>
                    <a:pt x="0" y="9597"/>
                  </a:moveTo>
                  <a:lnTo>
                    <a:pt x="14478" y="9597"/>
                  </a:lnTo>
                  <a:lnTo>
                    <a:pt x="24896" y="9597"/>
                  </a:lnTo>
                  <a:cubicBezTo>
                    <a:pt x="28754" y="9597"/>
                    <a:pt x="32992" y="9597"/>
                    <a:pt x="37636" y="9549"/>
                  </a:cubicBezTo>
                  <a:cubicBezTo>
                    <a:pt x="39958" y="9525"/>
                    <a:pt x="42470" y="9418"/>
                    <a:pt x="45220" y="9204"/>
                  </a:cubicBezTo>
                  <a:cubicBezTo>
                    <a:pt x="47959" y="8977"/>
                    <a:pt x="50971" y="8608"/>
                    <a:pt x="54257" y="8061"/>
                  </a:cubicBezTo>
                  <a:cubicBezTo>
                    <a:pt x="57555" y="7513"/>
                    <a:pt x="61091" y="6822"/>
                    <a:pt x="64830" y="6013"/>
                  </a:cubicBezTo>
                  <a:cubicBezTo>
                    <a:pt x="68556" y="5215"/>
                    <a:pt x="72402" y="4358"/>
                    <a:pt x="76284" y="3536"/>
                  </a:cubicBezTo>
                  <a:cubicBezTo>
                    <a:pt x="80153" y="2703"/>
                    <a:pt x="83975" y="1953"/>
                    <a:pt x="87642" y="1346"/>
                  </a:cubicBezTo>
                  <a:cubicBezTo>
                    <a:pt x="91309" y="750"/>
                    <a:pt x="94774" y="345"/>
                    <a:pt x="97989" y="179"/>
                  </a:cubicBezTo>
                  <a:cubicBezTo>
                    <a:pt x="101191" y="0"/>
                    <a:pt x="104132" y="72"/>
                    <a:pt x="106847" y="334"/>
                  </a:cubicBezTo>
                  <a:cubicBezTo>
                    <a:pt x="109573" y="596"/>
                    <a:pt x="112109" y="1012"/>
                    <a:pt x="114526" y="1548"/>
                  </a:cubicBezTo>
                  <a:cubicBezTo>
                    <a:pt x="116955" y="2084"/>
                    <a:pt x="119277" y="2715"/>
                    <a:pt x="121563" y="3393"/>
                  </a:cubicBezTo>
                  <a:cubicBezTo>
                    <a:pt x="123849" y="4072"/>
                    <a:pt x="126123" y="4787"/>
                    <a:pt x="128421" y="5489"/>
                  </a:cubicBezTo>
                  <a:cubicBezTo>
                    <a:pt x="130719" y="6191"/>
                    <a:pt x="133076" y="6870"/>
                    <a:pt x="135541" y="7477"/>
                  </a:cubicBezTo>
                  <a:cubicBezTo>
                    <a:pt x="138006" y="8096"/>
                    <a:pt x="140637" y="8597"/>
                    <a:pt x="143459" y="8954"/>
                  </a:cubicBezTo>
                  <a:cubicBezTo>
                    <a:pt x="146292" y="9299"/>
                    <a:pt x="149340" y="9478"/>
                    <a:pt x="152495" y="9561"/>
                  </a:cubicBezTo>
                  <a:cubicBezTo>
                    <a:pt x="155722" y="9597"/>
                    <a:pt x="158949" y="9680"/>
                    <a:pt x="162151" y="9859"/>
                  </a:cubicBezTo>
                  <a:cubicBezTo>
                    <a:pt x="165342" y="10037"/>
                    <a:pt x="168521" y="10287"/>
                    <a:pt x="171688" y="10549"/>
                  </a:cubicBezTo>
                  <a:cubicBezTo>
                    <a:pt x="174867" y="10823"/>
                    <a:pt x="178070" y="11097"/>
                    <a:pt x="181297" y="11359"/>
                  </a:cubicBezTo>
                  <a:cubicBezTo>
                    <a:pt x="184523" y="11621"/>
                    <a:pt x="187750" y="11859"/>
                    <a:pt x="190953" y="12037"/>
                  </a:cubicBezTo>
                  <a:cubicBezTo>
                    <a:pt x="194155" y="12228"/>
                    <a:pt x="197311" y="12359"/>
                    <a:pt x="200394" y="12430"/>
                  </a:cubicBezTo>
                  <a:cubicBezTo>
                    <a:pt x="203490" y="12502"/>
                    <a:pt x="206502" y="12526"/>
                    <a:pt x="209419" y="12478"/>
                  </a:cubicBezTo>
                  <a:cubicBezTo>
                    <a:pt x="212324" y="12442"/>
                    <a:pt x="215146" y="12359"/>
                    <a:pt x="217873" y="12240"/>
                  </a:cubicBezTo>
                  <a:cubicBezTo>
                    <a:pt x="220599" y="12121"/>
                    <a:pt x="223242" y="11966"/>
                    <a:pt x="225826" y="11811"/>
                  </a:cubicBezTo>
                  <a:cubicBezTo>
                    <a:pt x="228398" y="11656"/>
                    <a:pt x="230922" y="11502"/>
                    <a:pt x="233410" y="11323"/>
                  </a:cubicBezTo>
                  <a:cubicBezTo>
                    <a:pt x="235899" y="11156"/>
                    <a:pt x="238363" y="10966"/>
                    <a:pt x="240792" y="10763"/>
                  </a:cubicBezTo>
                  <a:cubicBezTo>
                    <a:pt x="243221" y="10573"/>
                    <a:pt x="245614" y="10371"/>
                    <a:pt x="247936" y="10204"/>
                  </a:cubicBezTo>
                  <a:cubicBezTo>
                    <a:pt x="250258" y="10037"/>
                    <a:pt x="252484" y="9906"/>
                    <a:pt x="254627" y="9799"/>
                  </a:cubicBezTo>
                  <a:cubicBezTo>
                    <a:pt x="256758" y="9704"/>
                    <a:pt x="258806" y="9632"/>
                    <a:pt x="260747" y="9597"/>
                  </a:cubicBezTo>
                  <a:cubicBezTo>
                    <a:pt x="264617" y="9597"/>
                    <a:pt x="268105" y="9597"/>
                    <a:pt x="271153" y="9597"/>
                  </a:cubicBezTo>
                  <a:lnTo>
                    <a:pt x="285643" y="9597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4" name="Google Shape;1614;p28"/>
            <p:cNvSpPr/>
            <p:nvPr/>
          </p:nvSpPr>
          <p:spPr>
            <a:xfrm>
              <a:off x="239463" y="3123750"/>
              <a:ext cx="7141075" cy="293500"/>
            </a:xfrm>
            <a:custGeom>
              <a:rect b="b" l="l" r="r" t="t"/>
              <a:pathLst>
                <a:path extrusionOk="0" fill="none" h="11740" w="285643">
                  <a:moveTo>
                    <a:pt x="0" y="9323"/>
                  </a:moveTo>
                  <a:lnTo>
                    <a:pt x="14478" y="9323"/>
                  </a:lnTo>
                  <a:lnTo>
                    <a:pt x="24896" y="9323"/>
                  </a:lnTo>
                  <a:cubicBezTo>
                    <a:pt x="28754" y="9323"/>
                    <a:pt x="32992" y="9323"/>
                    <a:pt x="37636" y="9275"/>
                  </a:cubicBezTo>
                  <a:cubicBezTo>
                    <a:pt x="39969" y="9251"/>
                    <a:pt x="42458" y="9156"/>
                    <a:pt x="45172" y="8966"/>
                  </a:cubicBezTo>
                  <a:cubicBezTo>
                    <a:pt x="47875" y="8775"/>
                    <a:pt x="50816" y="8454"/>
                    <a:pt x="54043" y="7954"/>
                  </a:cubicBezTo>
                  <a:cubicBezTo>
                    <a:pt x="57257" y="7465"/>
                    <a:pt x="60734" y="6811"/>
                    <a:pt x="64425" y="6037"/>
                  </a:cubicBezTo>
                  <a:cubicBezTo>
                    <a:pt x="68116" y="5275"/>
                    <a:pt x="71950" y="4429"/>
                    <a:pt x="75831" y="3596"/>
                  </a:cubicBezTo>
                  <a:cubicBezTo>
                    <a:pt x="79713" y="2750"/>
                    <a:pt x="83546" y="1988"/>
                    <a:pt x="87237" y="1381"/>
                  </a:cubicBezTo>
                  <a:cubicBezTo>
                    <a:pt x="90928" y="762"/>
                    <a:pt x="94405" y="345"/>
                    <a:pt x="97608" y="179"/>
                  </a:cubicBezTo>
                  <a:cubicBezTo>
                    <a:pt x="100810" y="0"/>
                    <a:pt x="103739" y="83"/>
                    <a:pt x="106442" y="357"/>
                  </a:cubicBezTo>
                  <a:cubicBezTo>
                    <a:pt x="109133" y="631"/>
                    <a:pt x="111657" y="1084"/>
                    <a:pt x="114050" y="1631"/>
                  </a:cubicBezTo>
                  <a:cubicBezTo>
                    <a:pt x="116455" y="2191"/>
                    <a:pt x="118765" y="2834"/>
                    <a:pt x="121051" y="3524"/>
                  </a:cubicBezTo>
                  <a:cubicBezTo>
                    <a:pt x="123325" y="4215"/>
                    <a:pt x="125611" y="4929"/>
                    <a:pt x="127933" y="5620"/>
                  </a:cubicBezTo>
                  <a:cubicBezTo>
                    <a:pt x="130243" y="6322"/>
                    <a:pt x="132636" y="6977"/>
                    <a:pt x="135160" y="7561"/>
                  </a:cubicBezTo>
                  <a:cubicBezTo>
                    <a:pt x="137672" y="8132"/>
                    <a:pt x="140363" y="8596"/>
                    <a:pt x="143280" y="8882"/>
                  </a:cubicBezTo>
                  <a:cubicBezTo>
                    <a:pt x="146197" y="9180"/>
                    <a:pt x="149340" y="9287"/>
                    <a:pt x="152555" y="9323"/>
                  </a:cubicBezTo>
                  <a:cubicBezTo>
                    <a:pt x="155793" y="9323"/>
                    <a:pt x="159020" y="9335"/>
                    <a:pt x="162223" y="9418"/>
                  </a:cubicBezTo>
                  <a:cubicBezTo>
                    <a:pt x="165414" y="9501"/>
                    <a:pt x="168581" y="9668"/>
                    <a:pt x="171724" y="9870"/>
                  </a:cubicBezTo>
                  <a:cubicBezTo>
                    <a:pt x="174855" y="10073"/>
                    <a:pt x="177975" y="10299"/>
                    <a:pt x="181059" y="10537"/>
                  </a:cubicBezTo>
                  <a:cubicBezTo>
                    <a:pt x="184142" y="10763"/>
                    <a:pt x="187214" y="10978"/>
                    <a:pt x="190250" y="11156"/>
                  </a:cubicBezTo>
                  <a:cubicBezTo>
                    <a:pt x="193298" y="11347"/>
                    <a:pt x="196322" y="11490"/>
                    <a:pt x="199311" y="11585"/>
                  </a:cubicBezTo>
                  <a:cubicBezTo>
                    <a:pt x="202299" y="11692"/>
                    <a:pt x="205252" y="11740"/>
                    <a:pt x="208157" y="11728"/>
                  </a:cubicBezTo>
                  <a:cubicBezTo>
                    <a:pt x="211062" y="11728"/>
                    <a:pt x="213932" y="11668"/>
                    <a:pt x="216765" y="11573"/>
                  </a:cubicBezTo>
                  <a:cubicBezTo>
                    <a:pt x="219599" y="11478"/>
                    <a:pt x="222385" y="11335"/>
                    <a:pt x="225124" y="11168"/>
                  </a:cubicBezTo>
                  <a:cubicBezTo>
                    <a:pt x="227874" y="10990"/>
                    <a:pt x="230553" y="10799"/>
                    <a:pt x="233184" y="10597"/>
                  </a:cubicBezTo>
                  <a:cubicBezTo>
                    <a:pt x="235803" y="10394"/>
                    <a:pt x="238351" y="10204"/>
                    <a:pt x="240840" y="10037"/>
                  </a:cubicBezTo>
                  <a:cubicBezTo>
                    <a:pt x="243316" y="9859"/>
                    <a:pt x="245709" y="9716"/>
                    <a:pt x="248019" y="9608"/>
                  </a:cubicBezTo>
                  <a:cubicBezTo>
                    <a:pt x="252627" y="9406"/>
                    <a:pt x="256889" y="9335"/>
                    <a:pt x="260747" y="9323"/>
                  </a:cubicBezTo>
                  <a:lnTo>
                    <a:pt x="271165" y="9323"/>
                  </a:lnTo>
                  <a:lnTo>
                    <a:pt x="285643" y="9323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5" name="Google Shape;1615;p28"/>
            <p:cNvSpPr/>
            <p:nvPr/>
          </p:nvSpPr>
          <p:spPr>
            <a:xfrm>
              <a:off x="239463" y="3431225"/>
              <a:ext cx="7141075" cy="211350"/>
            </a:xfrm>
            <a:custGeom>
              <a:rect b="b" l="l" r="r" t="t"/>
              <a:pathLst>
                <a:path extrusionOk="0" fill="none" h="8454" w="285643">
                  <a:moveTo>
                    <a:pt x="0" y="7168"/>
                  </a:moveTo>
                  <a:lnTo>
                    <a:pt x="14478" y="7168"/>
                  </a:lnTo>
                  <a:lnTo>
                    <a:pt x="24896" y="7168"/>
                  </a:lnTo>
                  <a:cubicBezTo>
                    <a:pt x="28754" y="7168"/>
                    <a:pt x="32992" y="7168"/>
                    <a:pt x="37600" y="7144"/>
                  </a:cubicBezTo>
                  <a:cubicBezTo>
                    <a:pt x="39898" y="7132"/>
                    <a:pt x="42339" y="7084"/>
                    <a:pt x="44922" y="6977"/>
                  </a:cubicBezTo>
                  <a:cubicBezTo>
                    <a:pt x="47518" y="6870"/>
                    <a:pt x="50292" y="6680"/>
                    <a:pt x="53293" y="6370"/>
                  </a:cubicBezTo>
                  <a:cubicBezTo>
                    <a:pt x="56293" y="6061"/>
                    <a:pt x="59508" y="5608"/>
                    <a:pt x="62937" y="5037"/>
                  </a:cubicBezTo>
                  <a:cubicBezTo>
                    <a:pt x="66378" y="4465"/>
                    <a:pt x="69973" y="3810"/>
                    <a:pt x="73640" y="3132"/>
                  </a:cubicBezTo>
                  <a:cubicBezTo>
                    <a:pt x="77319" y="2453"/>
                    <a:pt x="80998" y="1810"/>
                    <a:pt x="84582" y="1274"/>
                  </a:cubicBezTo>
                  <a:cubicBezTo>
                    <a:pt x="88166" y="738"/>
                    <a:pt x="91595" y="369"/>
                    <a:pt x="94810" y="179"/>
                  </a:cubicBezTo>
                  <a:cubicBezTo>
                    <a:pt x="98036" y="0"/>
                    <a:pt x="101037" y="12"/>
                    <a:pt x="103835" y="215"/>
                  </a:cubicBezTo>
                  <a:cubicBezTo>
                    <a:pt x="106633" y="417"/>
                    <a:pt x="109264" y="774"/>
                    <a:pt x="111788" y="1239"/>
                  </a:cubicBezTo>
                  <a:cubicBezTo>
                    <a:pt x="114300" y="1703"/>
                    <a:pt x="116753" y="2251"/>
                    <a:pt x="119158" y="2834"/>
                  </a:cubicBezTo>
                  <a:cubicBezTo>
                    <a:pt x="121575" y="3429"/>
                    <a:pt x="123992" y="4036"/>
                    <a:pt x="126468" y="4620"/>
                  </a:cubicBezTo>
                  <a:cubicBezTo>
                    <a:pt x="128945" y="5203"/>
                    <a:pt x="131505" y="5727"/>
                    <a:pt x="134219" y="6168"/>
                  </a:cubicBezTo>
                  <a:cubicBezTo>
                    <a:pt x="136922" y="6596"/>
                    <a:pt x="139827" y="6894"/>
                    <a:pt x="142887" y="7084"/>
                  </a:cubicBezTo>
                  <a:cubicBezTo>
                    <a:pt x="146066" y="7156"/>
                    <a:pt x="149316" y="7168"/>
                    <a:pt x="152555" y="7168"/>
                  </a:cubicBezTo>
                  <a:lnTo>
                    <a:pt x="161032" y="7168"/>
                  </a:lnTo>
                  <a:cubicBezTo>
                    <a:pt x="163854" y="7180"/>
                    <a:pt x="166664" y="7192"/>
                    <a:pt x="169438" y="7251"/>
                  </a:cubicBezTo>
                  <a:cubicBezTo>
                    <a:pt x="172224" y="7299"/>
                    <a:pt x="174986" y="7394"/>
                    <a:pt x="177713" y="7501"/>
                  </a:cubicBezTo>
                  <a:cubicBezTo>
                    <a:pt x="180451" y="7620"/>
                    <a:pt x="183166" y="7739"/>
                    <a:pt x="185857" y="7870"/>
                  </a:cubicBezTo>
                  <a:cubicBezTo>
                    <a:pt x="188548" y="7989"/>
                    <a:pt x="191226" y="8097"/>
                    <a:pt x="193870" y="8192"/>
                  </a:cubicBezTo>
                  <a:cubicBezTo>
                    <a:pt x="196513" y="8287"/>
                    <a:pt x="199144" y="8358"/>
                    <a:pt x="201740" y="8394"/>
                  </a:cubicBezTo>
                  <a:cubicBezTo>
                    <a:pt x="204347" y="8442"/>
                    <a:pt x="206919" y="8454"/>
                    <a:pt x="209467" y="8442"/>
                  </a:cubicBezTo>
                  <a:cubicBezTo>
                    <a:pt x="212003" y="8430"/>
                    <a:pt x="214527" y="8382"/>
                    <a:pt x="217003" y="8323"/>
                  </a:cubicBezTo>
                  <a:cubicBezTo>
                    <a:pt x="219480" y="8251"/>
                    <a:pt x="221933" y="8168"/>
                    <a:pt x="224326" y="8073"/>
                  </a:cubicBezTo>
                  <a:cubicBezTo>
                    <a:pt x="226731" y="7977"/>
                    <a:pt x="229088" y="7870"/>
                    <a:pt x="231398" y="7763"/>
                  </a:cubicBezTo>
                  <a:cubicBezTo>
                    <a:pt x="236018" y="7561"/>
                    <a:pt x="240423" y="7382"/>
                    <a:pt x="244578" y="7287"/>
                  </a:cubicBezTo>
                  <a:cubicBezTo>
                    <a:pt x="248734" y="7180"/>
                    <a:pt x="252627" y="7168"/>
                    <a:pt x="256246" y="7168"/>
                  </a:cubicBezTo>
                  <a:lnTo>
                    <a:pt x="266260" y="7168"/>
                  </a:lnTo>
                  <a:lnTo>
                    <a:pt x="285643" y="7168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6" name="Google Shape;1616;p28"/>
            <p:cNvSpPr/>
            <p:nvPr/>
          </p:nvSpPr>
          <p:spPr>
            <a:xfrm>
              <a:off x="239463" y="3762500"/>
              <a:ext cx="7141075" cy="110175"/>
            </a:xfrm>
            <a:custGeom>
              <a:rect b="b" l="l" r="r" t="t"/>
              <a:pathLst>
                <a:path extrusionOk="0" fill="none" h="4407" w="285643">
                  <a:moveTo>
                    <a:pt x="0" y="4061"/>
                  </a:moveTo>
                  <a:lnTo>
                    <a:pt x="24884" y="4061"/>
                  </a:lnTo>
                  <a:cubicBezTo>
                    <a:pt x="28754" y="4061"/>
                    <a:pt x="32992" y="4061"/>
                    <a:pt x="37552" y="4061"/>
                  </a:cubicBezTo>
                  <a:cubicBezTo>
                    <a:pt x="39838" y="4061"/>
                    <a:pt x="42220" y="4049"/>
                    <a:pt x="44708" y="4013"/>
                  </a:cubicBezTo>
                  <a:cubicBezTo>
                    <a:pt x="47197" y="3989"/>
                    <a:pt x="49816" y="3918"/>
                    <a:pt x="52566" y="3787"/>
                  </a:cubicBezTo>
                  <a:cubicBezTo>
                    <a:pt x="55329" y="3656"/>
                    <a:pt x="58234" y="3466"/>
                    <a:pt x="61305" y="3180"/>
                  </a:cubicBezTo>
                  <a:cubicBezTo>
                    <a:pt x="64377" y="2906"/>
                    <a:pt x="67592" y="2561"/>
                    <a:pt x="70902" y="2168"/>
                  </a:cubicBezTo>
                  <a:cubicBezTo>
                    <a:pt x="74224" y="1763"/>
                    <a:pt x="77593" y="1358"/>
                    <a:pt x="80963" y="1001"/>
                  </a:cubicBezTo>
                  <a:cubicBezTo>
                    <a:pt x="84320" y="632"/>
                    <a:pt x="87630" y="358"/>
                    <a:pt x="90821" y="191"/>
                  </a:cubicBezTo>
                  <a:cubicBezTo>
                    <a:pt x="94012" y="37"/>
                    <a:pt x="97072" y="1"/>
                    <a:pt x="100001" y="96"/>
                  </a:cubicBezTo>
                  <a:cubicBezTo>
                    <a:pt x="102942" y="191"/>
                    <a:pt x="105751" y="406"/>
                    <a:pt x="108490" y="715"/>
                  </a:cubicBezTo>
                  <a:cubicBezTo>
                    <a:pt x="111216" y="1013"/>
                    <a:pt x="113895" y="1382"/>
                    <a:pt x="116562" y="1787"/>
                  </a:cubicBezTo>
                  <a:cubicBezTo>
                    <a:pt x="119229" y="2192"/>
                    <a:pt x="121920" y="2585"/>
                    <a:pt x="124682" y="2954"/>
                  </a:cubicBezTo>
                  <a:cubicBezTo>
                    <a:pt x="127433" y="3323"/>
                    <a:pt x="130302" y="3620"/>
                    <a:pt x="133338" y="3811"/>
                  </a:cubicBezTo>
                  <a:cubicBezTo>
                    <a:pt x="136374" y="4001"/>
                    <a:pt x="139565" y="4061"/>
                    <a:pt x="142816" y="4061"/>
                  </a:cubicBezTo>
                  <a:cubicBezTo>
                    <a:pt x="146066" y="4061"/>
                    <a:pt x="149305" y="4061"/>
                    <a:pt x="152543" y="4061"/>
                  </a:cubicBezTo>
                  <a:lnTo>
                    <a:pt x="161032" y="4061"/>
                  </a:lnTo>
                  <a:lnTo>
                    <a:pt x="169462" y="4061"/>
                  </a:lnTo>
                  <a:cubicBezTo>
                    <a:pt x="172248" y="4061"/>
                    <a:pt x="175034" y="4073"/>
                    <a:pt x="177784" y="4085"/>
                  </a:cubicBezTo>
                  <a:cubicBezTo>
                    <a:pt x="180547" y="4109"/>
                    <a:pt x="183285" y="4132"/>
                    <a:pt x="186000" y="4168"/>
                  </a:cubicBezTo>
                  <a:cubicBezTo>
                    <a:pt x="188702" y="4216"/>
                    <a:pt x="191393" y="4251"/>
                    <a:pt x="194048" y="4299"/>
                  </a:cubicBezTo>
                  <a:cubicBezTo>
                    <a:pt x="196715" y="4335"/>
                    <a:pt x="199347" y="4370"/>
                    <a:pt x="201954" y="4382"/>
                  </a:cubicBezTo>
                  <a:cubicBezTo>
                    <a:pt x="204561" y="4406"/>
                    <a:pt x="207133" y="4406"/>
                    <a:pt x="209681" y="4406"/>
                  </a:cubicBezTo>
                  <a:cubicBezTo>
                    <a:pt x="212229" y="4394"/>
                    <a:pt x="214741" y="4370"/>
                    <a:pt x="217206" y="4347"/>
                  </a:cubicBezTo>
                  <a:cubicBezTo>
                    <a:pt x="219682" y="4311"/>
                    <a:pt x="222111" y="4275"/>
                    <a:pt x="224504" y="4240"/>
                  </a:cubicBezTo>
                  <a:cubicBezTo>
                    <a:pt x="226886" y="4204"/>
                    <a:pt x="229231" y="4168"/>
                    <a:pt x="231517" y="4132"/>
                  </a:cubicBezTo>
                  <a:cubicBezTo>
                    <a:pt x="236101" y="4085"/>
                    <a:pt x="240471" y="4073"/>
                    <a:pt x="244602" y="4073"/>
                  </a:cubicBezTo>
                  <a:lnTo>
                    <a:pt x="256246" y="4073"/>
                  </a:lnTo>
                  <a:lnTo>
                    <a:pt x="285643" y="4073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7" name="Google Shape;1617;p28"/>
            <p:cNvSpPr/>
            <p:nvPr/>
          </p:nvSpPr>
          <p:spPr>
            <a:xfrm>
              <a:off x="239463" y="4083675"/>
              <a:ext cx="7141075" cy="34250"/>
            </a:xfrm>
            <a:custGeom>
              <a:rect b="b" l="l" r="r" t="t"/>
              <a:pathLst>
                <a:path extrusionOk="0" fill="none" h="1370" w="285643">
                  <a:moveTo>
                    <a:pt x="0" y="1358"/>
                  </a:moveTo>
                  <a:lnTo>
                    <a:pt x="37552" y="1358"/>
                  </a:lnTo>
                  <a:cubicBezTo>
                    <a:pt x="39827" y="1358"/>
                    <a:pt x="42196" y="1358"/>
                    <a:pt x="44637" y="1358"/>
                  </a:cubicBezTo>
                  <a:cubicBezTo>
                    <a:pt x="47066" y="1358"/>
                    <a:pt x="49602" y="1346"/>
                    <a:pt x="52209" y="1322"/>
                  </a:cubicBezTo>
                  <a:cubicBezTo>
                    <a:pt x="54828" y="1299"/>
                    <a:pt x="57543" y="1251"/>
                    <a:pt x="60353" y="1179"/>
                  </a:cubicBezTo>
                  <a:cubicBezTo>
                    <a:pt x="63163" y="1108"/>
                    <a:pt x="66068" y="1001"/>
                    <a:pt x="69056" y="870"/>
                  </a:cubicBezTo>
                  <a:cubicBezTo>
                    <a:pt x="72045" y="739"/>
                    <a:pt x="75105" y="596"/>
                    <a:pt x="78212" y="453"/>
                  </a:cubicBezTo>
                  <a:cubicBezTo>
                    <a:pt x="81308" y="310"/>
                    <a:pt x="84427" y="179"/>
                    <a:pt x="87511" y="108"/>
                  </a:cubicBezTo>
                  <a:cubicBezTo>
                    <a:pt x="90607" y="25"/>
                    <a:pt x="93667" y="1"/>
                    <a:pt x="96679" y="36"/>
                  </a:cubicBezTo>
                  <a:cubicBezTo>
                    <a:pt x="99703" y="72"/>
                    <a:pt x="102680" y="167"/>
                    <a:pt x="105621" y="310"/>
                  </a:cubicBezTo>
                  <a:cubicBezTo>
                    <a:pt x="108573" y="441"/>
                    <a:pt x="111514" y="620"/>
                    <a:pt x="114479" y="787"/>
                  </a:cubicBezTo>
                  <a:cubicBezTo>
                    <a:pt x="117443" y="953"/>
                    <a:pt x="120468" y="1108"/>
                    <a:pt x="123563" y="1215"/>
                  </a:cubicBezTo>
                  <a:cubicBezTo>
                    <a:pt x="126659" y="1310"/>
                    <a:pt x="129850" y="1346"/>
                    <a:pt x="133088" y="1358"/>
                  </a:cubicBezTo>
                  <a:cubicBezTo>
                    <a:pt x="136327" y="1358"/>
                    <a:pt x="139577" y="1358"/>
                    <a:pt x="142816" y="1370"/>
                  </a:cubicBezTo>
                  <a:lnTo>
                    <a:pt x="178189" y="1370"/>
                  </a:lnTo>
                  <a:lnTo>
                    <a:pt x="186809" y="1370"/>
                  </a:lnTo>
                  <a:lnTo>
                    <a:pt x="195263" y="1370"/>
                  </a:lnTo>
                  <a:cubicBezTo>
                    <a:pt x="198049" y="1370"/>
                    <a:pt x="200811" y="1370"/>
                    <a:pt x="203526" y="1370"/>
                  </a:cubicBezTo>
                  <a:cubicBezTo>
                    <a:pt x="206252" y="1370"/>
                    <a:pt x="208931" y="1370"/>
                    <a:pt x="211586" y="1370"/>
                  </a:cubicBezTo>
                  <a:cubicBezTo>
                    <a:pt x="214229" y="1370"/>
                    <a:pt x="216825" y="1370"/>
                    <a:pt x="219385" y="1370"/>
                  </a:cubicBezTo>
                  <a:lnTo>
                    <a:pt x="226921" y="1370"/>
                  </a:lnTo>
                  <a:lnTo>
                    <a:pt x="234137" y="1370"/>
                  </a:lnTo>
                  <a:lnTo>
                    <a:pt x="285643" y="1370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8" name="Google Shape;1618;p28"/>
            <p:cNvSpPr/>
            <p:nvPr/>
          </p:nvSpPr>
          <p:spPr>
            <a:xfrm>
              <a:off x="239463" y="4367350"/>
              <a:ext cx="7141075" cy="3900"/>
            </a:xfrm>
            <a:custGeom>
              <a:rect b="b" l="l" r="r" t="t"/>
              <a:pathLst>
                <a:path extrusionOk="0" fill="none" h="156" w="285643">
                  <a:moveTo>
                    <a:pt x="0" y="155"/>
                  </a:moveTo>
                  <a:lnTo>
                    <a:pt x="44625" y="155"/>
                  </a:lnTo>
                  <a:lnTo>
                    <a:pt x="52150" y="155"/>
                  </a:lnTo>
                  <a:cubicBezTo>
                    <a:pt x="54721" y="155"/>
                    <a:pt x="57364" y="155"/>
                    <a:pt x="60079" y="155"/>
                  </a:cubicBezTo>
                  <a:cubicBezTo>
                    <a:pt x="62794" y="155"/>
                    <a:pt x="65568" y="143"/>
                    <a:pt x="68413" y="119"/>
                  </a:cubicBezTo>
                  <a:cubicBezTo>
                    <a:pt x="71259" y="108"/>
                    <a:pt x="74152" y="96"/>
                    <a:pt x="77105" y="72"/>
                  </a:cubicBezTo>
                  <a:cubicBezTo>
                    <a:pt x="80058" y="48"/>
                    <a:pt x="83046" y="24"/>
                    <a:pt x="86070" y="12"/>
                  </a:cubicBezTo>
                  <a:cubicBezTo>
                    <a:pt x="89083" y="0"/>
                    <a:pt x="92119" y="0"/>
                    <a:pt x="95179" y="12"/>
                  </a:cubicBezTo>
                  <a:cubicBezTo>
                    <a:pt x="98239" y="24"/>
                    <a:pt x="101322" y="48"/>
                    <a:pt x="104418" y="72"/>
                  </a:cubicBezTo>
                  <a:cubicBezTo>
                    <a:pt x="107514" y="96"/>
                    <a:pt x="110645" y="131"/>
                    <a:pt x="113812" y="143"/>
                  </a:cubicBezTo>
                  <a:cubicBezTo>
                    <a:pt x="116967" y="155"/>
                    <a:pt x="120182" y="155"/>
                    <a:pt x="123397" y="155"/>
                  </a:cubicBezTo>
                  <a:lnTo>
                    <a:pt x="133088" y="155"/>
                  </a:lnTo>
                  <a:lnTo>
                    <a:pt x="285643" y="155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9" name="Google Shape;1619;p28"/>
            <p:cNvSpPr/>
            <p:nvPr/>
          </p:nvSpPr>
          <p:spPr>
            <a:xfrm>
              <a:off x="239463" y="4624825"/>
              <a:ext cx="7141075" cy="25"/>
            </a:xfrm>
            <a:custGeom>
              <a:rect b="b" l="l" r="r" t="t"/>
              <a:pathLst>
                <a:path extrusionOk="0" fill="none" h="1" w="285643">
                  <a:moveTo>
                    <a:pt x="0" y="0"/>
                  </a:moveTo>
                  <a:lnTo>
                    <a:pt x="285643" y="0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0" name="Google Shape;1620;p28"/>
            <p:cNvSpPr/>
            <p:nvPr/>
          </p:nvSpPr>
          <p:spPr>
            <a:xfrm>
              <a:off x="6976750" y="839225"/>
              <a:ext cx="325" cy="4049050"/>
            </a:xfrm>
            <a:custGeom>
              <a:rect b="b" l="l" r="r" t="t"/>
              <a:pathLst>
                <a:path extrusionOk="0" fill="none" h="161962" w="13">
                  <a:moveTo>
                    <a:pt x="1" y="161961"/>
                  </a:moveTo>
                  <a:lnTo>
                    <a:pt x="1" y="69974"/>
                  </a:lnTo>
                  <a:lnTo>
                    <a:pt x="1" y="64521"/>
                  </a:lnTo>
                  <a:cubicBezTo>
                    <a:pt x="1" y="62711"/>
                    <a:pt x="1" y="60913"/>
                    <a:pt x="13" y="59139"/>
                  </a:cubicBezTo>
                  <a:lnTo>
                    <a:pt x="13" y="53853"/>
                  </a:lnTo>
                  <a:cubicBezTo>
                    <a:pt x="13" y="52102"/>
                    <a:pt x="13" y="50376"/>
                    <a:pt x="1" y="48673"/>
                  </a:cubicBezTo>
                  <a:lnTo>
                    <a:pt x="1" y="43637"/>
                  </a:lnTo>
                  <a:lnTo>
                    <a:pt x="1" y="38756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621" name="Google Shape;1621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-891306">
            <a:off x="-1803500" y="-1272800"/>
            <a:ext cx="2911499" cy="291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2" name="Google Shape;1622;p28"/>
          <p:cNvPicPr preferRelativeResize="0"/>
          <p:nvPr/>
        </p:nvPicPr>
        <p:blipFill rotWithShape="1">
          <a:blip r:embed="rId3">
            <a:alphaModFix/>
          </a:blip>
          <a:srcRect b="0" l="5802" r="0" t="0"/>
          <a:stretch/>
        </p:blipFill>
        <p:spPr>
          <a:xfrm flipH="1" rot="-9152704">
            <a:off x="-1596885" y="3485725"/>
            <a:ext cx="2555004" cy="2712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3" name="Google Shape;1623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891306">
            <a:off x="8022802" y="-1272800"/>
            <a:ext cx="2911499" cy="291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4" name="Google Shape;1624;p28"/>
          <p:cNvPicPr preferRelativeResize="0"/>
          <p:nvPr/>
        </p:nvPicPr>
        <p:blipFill rotWithShape="1">
          <a:blip r:embed="rId3">
            <a:alphaModFix/>
          </a:blip>
          <a:srcRect b="0" l="5802" r="0" t="0"/>
          <a:stretch/>
        </p:blipFill>
        <p:spPr>
          <a:xfrm rot="9152704">
            <a:off x="8198667" y="3667475"/>
            <a:ext cx="2555004" cy="2712537"/>
          </a:xfrm>
          <a:prstGeom prst="rect">
            <a:avLst/>
          </a:prstGeom>
          <a:noFill/>
          <a:ln>
            <a:noFill/>
          </a:ln>
        </p:spPr>
      </p:pic>
      <p:sp>
        <p:nvSpPr>
          <p:cNvPr id="1625" name="Google Shape;1625;p28"/>
          <p:cNvSpPr/>
          <p:nvPr/>
        </p:nvSpPr>
        <p:spPr>
          <a:xfrm>
            <a:off x="1808888" y="-354345"/>
            <a:ext cx="686100" cy="68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6" name="Google Shape;1626;p28"/>
          <p:cNvSpPr/>
          <p:nvPr/>
        </p:nvSpPr>
        <p:spPr>
          <a:xfrm>
            <a:off x="6094818" y="4718333"/>
            <a:ext cx="1526707" cy="81369"/>
          </a:xfrm>
          <a:custGeom>
            <a:rect b="b" l="l" r="r" t="t"/>
            <a:pathLst>
              <a:path extrusionOk="0" h="3620" w="67914">
                <a:moveTo>
                  <a:pt x="63663" y="3620"/>
                </a:moveTo>
                <a:cubicBezTo>
                  <a:pt x="62389" y="3620"/>
                  <a:pt x="61747" y="2810"/>
                  <a:pt x="61187" y="2084"/>
                </a:cubicBezTo>
                <a:cubicBezTo>
                  <a:pt x="60615" y="1358"/>
                  <a:pt x="60223" y="905"/>
                  <a:pt x="59425" y="905"/>
                </a:cubicBezTo>
                <a:cubicBezTo>
                  <a:pt x="58627" y="905"/>
                  <a:pt x="58234" y="1358"/>
                  <a:pt x="57663" y="2084"/>
                </a:cubicBezTo>
                <a:cubicBezTo>
                  <a:pt x="57091" y="2810"/>
                  <a:pt x="56460" y="3620"/>
                  <a:pt x="55174" y="3620"/>
                </a:cubicBezTo>
                <a:cubicBezTo>
                  <a:pt x="53900" y="3620"/>
                  <a:pt x="53257" y="2810"/>
                  <a:pt x="52698" y="2084"/>
                </a:cubicBezTo>
                <a:cubicBezTo>
                  <a:pt x="52126" y="1358"/>
                  <a:pt x="51733" y="905"/>
                  <a:pt x="50936" y="905"/>
                </a:cubicBezTo>
                <a:cubicBezTo>
                  <a:pt x="50138" y="905"/>
                  <a:pt x="49745" y="1358"/>
                  <a:pt x="49174" y="2084"/>
                </a:cubicBezTo>
                <a:cubicBezTo>
                  <a:pt x="48602" y="2810"/>
                  <a:pt x="47971" y="3620"/>
                  <a:pt x="46685" y="3620"/>
                </a:cubicBezTo>
                <a:cubicBezTo>
                  <a:pt x="45411" y="3620"/>
                  <a:pt x="44768" y="2810"/>
                  <a:pt x="44209" y="2084"/>
                </a:cubicBezTo>
                <a:cubicBezTo>
                  <a:pt x="43637" y="1358"/>
                  <a:pt x="43244" y="905"/>
                  <a:pt x="42446" y="905"/>
                </a:cubicBezTo>
                <a:cubicBezTo>
                  <a:pt x="41649" y="905"/>
                  <a:pt x="41256" y="1358"/>
                  <a:pt x="40684" y="2084"/>
                </a:cubicBezTo>
                <a:cubicBezTo>
                  <a:pt x="40113" y="2810"/>
                  <a:pt x="39482" y="3620"/>
                  <a:pt x="38196" y="3620"/>
                </a:cubicBezTo>
                <a:cubicBezTo>
                  <a:pt x="36922" y="3620"/>
                  <a:pt x="36279" y="2810"/>
                  <a:pt x="35719" y="2084"/>
                </a:cubicBezTo>
                <a:cubicBezTo>
                  <a:pt x="35148" y="1358"/>
                  <a:pt x="34755" y="905"/>
                  <a:pt x="33957" y="905"/>
                </a:cubicBezTo>
                <a:cubicBezTo>
                  <a:pt x="33160" y="905"/>
                  <a:pt x="32767" y="1358"/>
                  <a:pt x="32195" y="2084"/>
                </a:cubicBezTo>
                <a:cubicBezTo>
                  <a:pt x="31624" y="2810"/>
                  <a:pt x="30993" y="3620"/>
                  <a:pt x="29707" y="3620"/>
                </a:cubicBezTo>
                <a:cubicBezTo>
                  <a:pt x="28433" y="3620"/>
                  <a:pt x="27790" y="2810"/>
                  <a:pt x="27230" y="2084"/>
                </a:cubicBezTo>
                <a:cubicBezTo>
                  <a:pt x="26659" y="1358"/>
                  <a:pt x="26266" y="905"/>
                  <a:pt x="25468" y="905"/>
                </a:cubicBezTo>
                <a:cubicBezTo>
                  <a:pt x="24670" y="905"/>
                  <a:pt x="24278" y="1358"/>
                  <a:pt x="23706" y="2084"/>
                </a:cubicBezTo>
                <a:cubicBezTo>
                  <a:pt x="23135" y="2810"/>
                  <a:pt x="22504" y="3620"/>
                  <a:pt x="21218" y="3620"/>
                </a:cubicBezTo>
                <a:cubicBezTo>
                  <a:pt x="19944" y="3620"/>
                  <a:pt x="19301" y="2810"/>
                  <a:pt x="18741" y="2084"/>
                </a:cubicBezTo>
                <a:cubicBezTo>
                  <a:pt x="18170" y="1358"/>
                  <a:pt x="17777" y="905"/>
                  <a:pt x="16979" y="905"/>
                </a:cubicBezTo>
                <a:cubicBezTo>
                  <a:pt x="16181" y="905"/>
                  <a:pt x="15788" y="1358"/>
                  <a:pt x="15217" y="2084"/>
                </a:cubicBezTo>
                <a:cubicBezTo>
                  <a:pt x="14645" y="2810"/>
                  <a:pt x="14014" y="3620"/>
                  <a:pt x="12728" y="3620"/>
                </a:cubicBezTo>
                <a:cubicBezTo>
                  <a:pt x="11455" y="3620"/>
                  <a:pt x="10812" y="2810"/>
                  <a:pt x="10252" y="2084"/>
                </a:cubicBezTo>
                <a:cubicBezTo>
                  <a:pt x="9680" y="1358"/>
                  <a:pt x="9288" y="905"/>
                  <a:pt x="8490" y="905"/>
                </a:cubicBezTo>
                <a:cubicBezTo>
                  <a:pt x="7692" y="905"/>
                  <a:pt x="7299" y="1358"/>
                  <a:pt x="6728" y="2084"/>
                </a:cubicBezTo>
                <a:cubicBezTo>
                  <a:pt x="6156" y="2810"/>
                  <a:pt x="5525" y="3620"/>
                  <a:pt x="4239" y="3620"/>
                </a:cubicBezTo>
                <a:cubicBezTo>
                  <a:pt x="2965" y="3620"/>
                  <a:pt x="2322" y="2810"/>
                  <a:pt x="1763" y="2084"/>
                </a:cubicBezTo>
                <a:cubicBezTo>
                  <a:pt x="1191" y="1358"/>
                  <a:pt x="798" y="905"/>
                  <a:pt x="1" y="905"/>
                </a:cubicBezTo>
                <a:lnTo>
                  <a:pt x="1" y="0"/>
                </a:lnTo>
                <a:cubicBezTo>
                  <a:pt x="1287" y="0"/>
                  <a:pt x="1918" y="810"/>
                  <a:pt x="2477" y="1536"/>
                </a:cubicBezTo>
                <a:cubicBezTo>
                  <a:pt x="3049" y="2262"/>
                  <a:pt x="3442" y="2715"/>
                  <a:pt x="4239" y="2715"/>
                </a:cubicBezTo>
                <a:cubicBezTo>
                  <a:pt x="5049" y="2715"/>
                  <a:pt x="5442" y="2262"/>
                  <a:pt x="6013" y="1536"/>
                </a:cubicBezTo>
                <a:cubicBezTo>
                  <a:pt x="6573" y="810"/>
                  <a:pt x="7204" y="0"/>
                  <a:pt x="8490" y="0"/>
                </a:cubicBezTo>
                <a:cubicBezTo>
                  <a:pt x="9776" y="0"/>
                  <a:pt x="10407" y="810"/>
                  <a:pt x="10966" y="1536"/>
                </a:cubicBezTo>
                <a:cubicBezTo>
                  <a:pt x="11538" y="2262"/>
                  <a:pt x="11931" y="2715"/>
                  <a:pt x="12728" y="2715"/>
                </a:cubicBezTo>
                <a:cubicBezTo>
                  <a:pt x="13538" y="2715"/>
                  <a:pt x="13931" y="2262"/>
                  <a:pt x="14503" y="1536"/>
                </a:cubicBezTo>
                <a:cubicBezTo>
                  <a:pt x="15062" y="810"/>
                  <a:pt x="15693" y="0"/>
                  <a:pt x="16979" y="0"/>
                </a:cubicBezTo>
                <a:cubicBezTo>
                  <a:pt x="18265" y="0"/>
                  <a:pt x="18896" y="810"/>
                  <a:pt x="19456" y="1536"/>
                </a:cubicBezTo>
                <a:cubicBezTo>
                  <a:pt x="20027" y="2262"/>
                  <a:pt x="20420" y="2715"/>
                  <a:pt x="21218" y="2715"/>
                </a:cubicBezTo>
                <a:cubicBezTo>
                  <a:pt x="22027" y="2715"/>
                  <a:pt x="22420" y="2262"/>
                  <a:pt x="22992" y="1536"/>
                </a:cubicBezTo>
                <a:cubicBezTo>
                  <a:pt x="23551" y="810"/>
                  <a:pt x="24182" y="0"/>
                  <a:pt x="25468" y="0"/>
                </a:cubicBezTo>
                <a:cubicBezTo>
                  <a:pt x="26754" y="0"/>
                  <a:pt x="27385" y="810"/>
                  <a:pt x="27945" y="1536"/>
                </a:cubicBezTo>
                <a:cubicBezTo>
                  <a:pt x="28516" y="2262"/>
                  <a:pt x="28909" y="2715"/>
                  <a:pt x="29707" y="2715"/>
                </a:cubicBezTo>
                <a:cubicBezTo>
                  <a:pt x="30516" y="2715"/>
                  <a:pt x="30909" y="2262"/>
                  <a:pt x="31481" y="1536"/>
                </a:cubicBezTo>
                <a:cubicBezTo>
                  <a:pt x="32040" y="810"/>
                  <a:pt x="32671" y="0"/>
                  <a:pt x="33957" y="0"/>
                </a:cubicBezTo>
                <a:cubicBezTo>
                  <a:pt x="35243" y="0"/>
                  <a:pt x="35874" y="810"/>
                  <a:pt x="36434" y="1536"/>
                </a:cubicBezTo>
                <a:cubicBezTo>
                  <a:pt x="37005" y="2262"/>
                  <a:pt x="37398" y="2715"/>
                  <a:pt x="38196" y="2715"/>
                </a:cubicBezTo>
                <a:cubicBezTo>
                  <a:pt x="39006" y="2715"/>
                  <a:pt x="39398" y="2262"/>
                  <a:pt x="39970" y="1536"/>
                </a:cubicBezTo>
                <a:cubicBezTo>
                  <a:pt x="40530" y="810"/>
                  <a:pt x="41161" y="0"/>
                  <a:pt x="42446" y="0"/>
                </a:cubicBezTo>
                <a:cubicBezTo>
                  <a:pt x="43732" y="0"/>
                  <a:pt x="44363" y="810"/>
                  <a:pt x="44923" y="1536"/>
                </a:cubicBezTo>
                <a:cubicBezTo>
                  <a:pt x="45494" y="2262"/>
                  <a:pt x="45887" y="2715"/>
                  <a:pt x="46685" y="2715"/>
                </a:cubicBezTo>
                <a:cubicBezTo>
                  <a:pt x="47495" y="2715"/>
                  <a:pt x="47888" y="2262"/>
                  <a:pt x="48459" y="1536"/>
                </a:cubicBezTo>
                <a:cubicBezTo>
                  <a:pt x="49019" y="810"/>
                  <a:pt x="49650" y="0"/>
                  <a:pt x="50936" y="0"/>
                </a:cubicBezTo>
                <a:cubicBezTo>
                  <a:pt x="52222" y="0"/>
                  <a:pt x="52853" y="810"/>
                  <a:pt x="53412" y="1536"/>
                </a:cubicBezTo>
                <a:cubicBezTo>
                  <a:pt x="53984" y="2262"/>
                  <a:pt x="54377" y="2715"/>
                  <a:pt x="55174" y="2715"/>
                </a:cubicBezTo>
                <a:cubicBezTo>
                  <a:pt x="55984" y="2715"/>
                  <a:pt x="56377" y="2262"/>
                  <a:pt x="56948" y="1536"/>
                </a:cubicBezTo>
                <a:cubicBezTo>
                  <a:pt x="57508" y="810"/>
                  <a:pt x="58139" y="0"/>
                  <a:pt x="59425" y="0"/>
                </a:cubicBezTo>
                <a:cubicBezTo>
                  <a:pt x="60711" y="0"/>
                  <a:pt x="61342" y="810"/>
                  <a:pt x="61901" y="1536"/>
                </a:cubicBezTo>
                <a:cubicBezTo>
                  <a:pt x="62473" y="2262"/>
                  <a:pt x="62866" y="2715"/>
                  <a:pt x="63663" y="2715"/>
                </a:cubicBezTo>
                <a:cubicBezTo>
                  <a:pt x="64473" y="2715"/>
                  <a:pt x="64866" y="2262"/>
                  <a:pt x="65437" y="1536"/>
                </a:cubicBezTo>
                <a:cubicBezTo>
                  <a:pt x="65997" y="810"/>
                  <a:pt x="66628" y="0"/>
                  <a:pt x="67914" y="0"/>
                </a:cubicBezTo>
                <a:lnTo>
                  <a:pt x="67914" y="905"/>
                </a:lnTo>
                <a:cubicBezTo>
                  <a:pt x="67116" y="905"/>
                  <a:pt x="66723" y="1358"/>
                  <a:pt x="66152" y="2084"/>
                </a:cubicBezTo>
                <a:cubicBezTo>
                  <a:pt x="65580" y="2810"/>
                  <a:pt x="64949" y="3620"/>
                  <a:pt x="63663" y="362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7" name="Google Shape;1627;p28"/>
          <p:cNvSpPr/>
          <p:nvPr/>
        </p:nvSpPr>
        <p:spPr>
          <a:xfrm>
            <a:off x="5901050" y="4884264"/>
            <a:ext cx="1526707" cy="81369"/>
          </a:xfrm>
          <a:custGeom>
            <a:rect b="b" l="l" r="r" t="t"/>
            <a:pathLst>
              <a:path extrusionOk="0" h="3620" w="67914">
                <a:moveTo>
                  <a:pt x="63675" y="3620"/>
                </a:moveTo>
                <a:cubicBezTo>
                  <a:pt x="62389" y="3620"/>
                  <a:pt x="61758" y="2810"/>
                  <a:pt x="61199" y="2084"/>
                </a:cubicBezTo>
                <a:cubicBezTo>
                  <a:pt x="60615" y="1357"/>
                  <a:pt x="60234" y="905"/>
                  <a:pt x="59425" y="905"/>
                </a:cubicBezTo>
                <a:cubicBezTo>
                  <a:pt x="58627" y="905"/>
                  <a:pt x="58234" y="1357"/>
                  <a:pt x="57663" y="2084"/>
                </a:cubicBezTo>
                <a:cubicBezTo>
                  <a:pt x="57103" y="2810"/>
                  <a:pt x="56460" y="3620"/>
                  <a:pt x="55186" y="3620"/>
                </a:cubicBezTo>
                <a:cubicBezTo>
                  <a:pt x="53900" y="3620"/>
                  <a:pt x="53269" y="2810"/>
                  <a:pt x="52710" y="2084"/>
                </a:cubicBezTo>
                <a:cubicBezTo>
                  <a:pt x="52126" y="1357"/>
                  <a:pt x="51745" y="905"/>
                  <a:pt x="50936" y="905"/>
                </a:cubicBezTo>
                <a:cubicBezTo>
                  <a:pt x="50138" y="905"/>
                  <a:pt x="49745" y="1357"/>
                  <a:pt x="49173" y="2084"/>
                </a:cubicBezTo>
                <a:cubicBezTo>
                  <a:pt x="48614" y="2810"/>
                  <a:pt x="47971" y="3620"/>
                  <a:pt x="46697" y="3620"/>
                </a:cubicBezTo>
                <a:cubicBezTo>
                  <a:pt x="45411" y="3620"/>
                  <a:pt x="44780" y="2810"/>
                  <a:pt x="44220" y="2084"/>
                </a:cubicBezTo>
                <a:cubicBezTo>
                  <a:pt x="43637" y="1357"/>
                  <a:pt x="43256" y="905"/>
                  <a:pt x="42446" y="905"/>
                </a:cubicBezTo>
                <a:cubicBezTo>
                  <a:pt x="41649" y="905"/>
                  <a:pt x="41256" y="1357"/>
                  <a:pt x="40684" y="2084"/>
                </a:cubicBezTo>
                <a:cubicBezTo>
                  <a:pt x="40125" y="2810"/>
                  <a:pt x="39482" y="3620"/>
                  <a:pt x="38208" y="3620"/>
                </a:cubicBezTo>
                <a:cubicBezTo>
                  <a:pt x="36922" y="3620"/>
                  <a:pt x="36291" y="2810"/>
                  <a:pt x="35731" y="2084"/>
                </a:cubicBezTo>
                <a:cubicBezTo>
                  <a:pt x="35148" y="1357"/>
                  <a:pt x="34767" y="905"/>
                  <a:pt x="33957" y="905"/>
                </a:cubicBezTo>
                <a:cubicBezTo>
                  <a:pt x="33159" y="905"/>
                  <a:pt x="32767" y="1357"/>
                  <a:pt x="32195" y="2084"/>
                </a:cubicBezTo>
                <a:cubicBezTo>
                  <a:pt x="31635" y="2810"/>
                  <a:pt x="30993" y="3620"/>
                  <a:pt x="29719" y="3620"/>
                </a:cubicBezTo>
                <a:cubicBezTo>
                  <a:pt x="28433" y="3620"/>
                  <a:pt x="27802" y="2810"/>
                  <a:pt x="27242" y="2084"/>
                </a:cubicBezTo>
                <a:cubicBezTo>
                  <a:pt x="26659" y="1357"/>
                  <a:pt x="26278" y="905"/>
                  <a:pt x="25468" y="905"/>
                </a:cubicBezTo>
                <a:cubicBezTo>
                  <a:pt x="24670" y="905"/>
                  <a:pt x="24277" y="1357"/>
                  <a:pt x="23706" y="2084"/>
                </a:cubicBezTo>
                <a:cubicBezTo>
                  <a:pt x="23146" y="2810"/>
                  <a:pt x="22503" y="3620"/>
                  <a:pt x="21229" y="3620"/>
                </a:cubicBezTo>
                <a:cubicBezTo>
                  <a:pt x="19944" y="3620"/>
                  <a:pt x="19313" y="2810"/>
                  <a:pt x="18753" y="2084"/>
                </a:cubicBezTo>
                <a:cubicBezTo>
                  <a:pt x="18170" y="1357"/>
                  <a:pt x="17789" y="905"/>
                  <a:pt x="16979" y="905"/>
                </a:cubicBezTo>
                <a:cubicBezTo>
                  <a:pt x="16181" y="905"/>
                  <a:pt x="15788" y="1357"/>
                  <a:pt x="15217" y="2084"/>
                </a:cubicBezTo>
                <a:cubicBezTo>
                  <a:pt x="14657" y="2810"/>
                  <a:pt x="14014" y="3620"/>
                  <a:pt x="12740" y="3620"/>
                </a:cubicBezTo>
                <a:cubicBezTo>
                  <a:pt x="11454" y="3620"/>
                  <a:pt x="10823" y="2810"/>
                  <a:pt x="10264" y="2084"/>
                </a:cubicBezTo>
                <a:cubicBezTo>
                  <a:pt x="9680" y="1357"/>
                  <a:pt x="9299" y="905"/>
                  <a:pt x="8490" y="905"/>
                </a:cubicBezTo>
                <a:cubicBezTo>
                  <a:pt x="7692" y="905"/>
                  <a:pt x="7299" y="1357"/>
                  <a:pt x="6728" y="2084"/>
                </a:cubicBezTo>
                <a:cubicBezTo>
                  <a:pt x="6168" y="2810"/>
                  <a:pt x="5525" y="3620"/>
                  <a:pt x="4251" y="3620"/>
                </a:cubicBezTo>
                <a:cubicBezTo>
                  <a:pt x="2965" y="3620"/>
                  <a:pt x="2334" y="2810"/>
                  <a:pt x="1775" y="2084"/>
                </a:cubicBezTo>
                <a:cubicBezTo>
                  <a:pt x="1191" y="1357"/>
                  <a:pt x="810" y="905"/>
                  <a:pt x="1" y="905"/>
                </a:cubicBezTo>
                <a:lnTo>
                  <a:pt x="1" y="0"/>
                </a:lnTo>
                <a:cubicBezTo>
                  <a:pt x="1286" y="0"/>
                  <a:pt x="1917" y="810"/>
                  <a:pt x="2477" y="1536"/>
                </a:cubicBezTo>
                <a:cubicBezTo>
                  <a:pt x="3060" y="2262"/>
                  <a:pt x="3453" y="2715"/>
                  <a:pt x="4251" y="2715"/>
                </a:cubicBezTo>
                <a:cubicBezTo>
                  <a:pt x="5049" y="2715"/>
                  <a:pt x="5442" y="2262"/>
                  <a:pt x="6013" y="1536"/>
                </a:cubicBezTo>
                <a:cubicBezTo>
                  <a:pt x="6573" y="810"/>
                  <a:pt x="7216" y="0"/>
                  <a:pt x="8490" y="0"/>
                </a:cubicBezTo>
                <a:cubicBezTo>
                  <a:pt x="9776" y="0"/>
                  <a:pt x="10407" y="810"/>
                  <a:pt x="10966" y="1536"/>
                </a:cubicBezTo>
                <a:cubicBezTo>
                  <a:pt x="11550" y="2262"/>
                  <a:pt x="11943" y="2715"/>
                  <a:pt x="12740" y="2715"/>
                </a:cubicBezTo>
                <a:cubicBezTo>
                  <a:pt x="13538" y="2715"/>
                  <a:pt x="13931" y="2262"/>
                  <a:pt x="14502" y="1536"/>
                </a:cubicBezTo>
                <a:cubicBezTo>
                  <a:pt x="15062" y="810"/>
                  <a:pt x="15705" y="0"/>
                  <a:pt x="16979" y="0"/>
                </a:cubicBezTo>
                <a:cubicBezTo>
                  <a:pt x="18265" y="0"/>
                  <a:pt x="18896" y="810"/>
                  <a:pt x="19455" y="1536"/>
                </a:cubicBezTo>
                <a:cubicBezTo>
                  <a:pt x="20039" y="2262"/>
                  <a:pt x="20432" y="2715"/>
                  <a:pt x="21229" y="2715"/>
                </a:cubicBezTo>
                <a:cubicBezTo>
                  <a:pt x="22027" y="2715"/>
                  <a:pt x="22420" y="2262"/>
                  <a:pt x="22992" y="1536"/>
                </a:cubicBezTo>
                <a:cubicBezTo>
                  <a:pt x="23551" y="810"/>
                  <a:pt x="24194" y="0"/>
                  <a:pt x="25468" y="0"/>
                </a:cubicBezTo>
                <a:cubicBezTo>
                  <a:pt x="26754" y="0"/>
                  <a:pt x="27385" y="810"/>
                  <a:pt x="27945" y="1536"/>
                </a:cubicBezTo>
                <a:cubicBezTo>
                  <a:pt x="28528" y="2262"/>
                  <a:pt x="28921" y="2715"/>
                  <a:pt x="29719" y="2715"/>
                </a:cubicBezTo>
                <a:cubicBezTo>
                  <a:pt x="30516" y="2715"/>
                  <a:pt x="30909" y="2262"/>
                  <a:pt x="31481" y="1536"/>
                </a:cubicBezTo>
                <a:cubicBezTo>
                  <a:pt x="32040" y="810"/>
                  <a:pt x="32683" y="0"/>
                  <a:pt x="33957" y="0"/>
                </a:cubicBezTo>
                <a:cubicBezTo>
                  <a:pt x="35243" y="0"/>
                  <a:pt x="35874" y="810"/>
                  <a:pt x="36434" y="1536"/>
                </a:cubicBezTo>
                <a:cubicBezTo>
                  <a:pt x="37017" y="2262"/>
                  <a:pt x="37410" y="2715"/>
                  <a:pt x="38208" y="2715"/>
                </a:cubicBezTo>
                <a:cubicBezTo>
                  <a:pt x="39005" y="2715"/>
                  <a:pt x="39398" y="2262"/>
                  <a:pt x="39970" y="1536"/>
                </a:cubicBezTo>
                <a:cubicBezTo>
                  <a:pt x="40529" y="810"/>
                  <a:pt x="41172" y="0"/>
                  <a:pt x="42446" y="0"/>
                </a:cubicBezTo>
                <a:cubicBezTo>
                  <a:pt x="43732" y="0"/>
                  <a:pt x="44363" y="810"/>
                  <a:pt x="44923" y="1536"/>
                </a:cubicBezTo>
                <a:cubicBezTo>
                  <a:pt x="45506" y="2262"/>
                  <a:pt x="45899" y="2715"/>
                  <a:pt x="46697" y="2715"/>
                </a:cubicBezTo>
                <a:cubicBezTo>
                  <a:pt x="47495" y="2715"/>
                  <a:pt x="47888" y="2262"/>
                  <a:pt x="48459" y="1536"/>
                </a:cubicBezTo>
                <a:cubicBezTo>
                  <a:pt x="49019" y="810"/>
                  <a:pt x="49662" y="0"/>
                  <a:pt x="50936" y="0"/>
                </a:cubicBezTo>
                <a:cubicBezTo>
                  <a:pt x="52221" y="0"/>
                  <a:pt x="52852" y="810"/>
                  <a:pt x="53412" y="1536"/>
                </a:cubicBezTo>
                <a:cubicBezTo>
                  <a:pt x="53995" y="2262"/>
                  <a:pt x="54388" y="2715"/>
                  <a:pt x="55186" y="2715"/>
                </a:cubicBezTo>
                <a:cubicBezTo>
                  <a:pt x="55984" y="2715"/>
                  <a:pt x="56377" y="2262"/>
                  <a:pt x="56948" y="1536"/>
                </a:cubicBezTo>
                <a:cubicBezTo>
                  <a:pt x="57508" y="810"/>
                  <a:pt x="58151" y="0"/>
                  <a:pt x="59425" y="0"/>
                </a:cubicBezTo>
                <a:cubicBezTo>
                  <a:pt x="60711" y="0"/>
                  <a:pt x="61342" y="810"/>
                  <a:pt x="61901" y="1536"/>
                </a:cubicBezTo>
                <a:cubicBezTo>
                  <a:pt x="62485" y="2262"/>
                  <a:pt x="62877" y="2715"/>
                  <a:pt x="63675" y="2715"/>
                </a:cubicBezTo>
                <a:cubicBezTo>
                  <a:pt x="64473" y="2715"/>
                  <a:pt x="64866" y="2262"/>
                  <a:pt x="65437" y="1536"/>
                </a:cubicBezTo>
                <a:cubicBezTo>
                  <a:pt x="65997" y="810"/>
                  <a:pt x="66640" y="0"/>
                  <a:pt x="67914" y="0"/>
                </a:cubicBezTo>
                <a:lnTo>
                  <a:pt x="67914" y="905"/>
                </a:lnTo>
                <a:cubicBezTo>
                  <a:pt x="67116" y="905"/>
                  <a:pt x="66723" y="1357"/>
                  <a:pt x="66152" y="2084"/>
                </a:cubicBezTo>
                <a:cubicBezTo>
                  <a:pt x="65592" y="2810"/>
                  <a:pt x="64949" y="3620"/>
                  <a:pt x="63675" y="362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8" name="Google Shape;1628;p2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1629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0" name="Google Shape;1630;p29"/>
          <p:cNvGrpSpPr/>
          <p:nvPr/>
        </p:nvGrpSpPr>
        <p:grpSpPr>
          <a:xfrm>
            <a:off x="1" y="10"/>
            <a:ext cx="9126294" cy="5143547"/>
            <a:chOff x="239463" y="826725"/>
            <a:chExt cx="7141075" cy="4061550"/>
          </a:xfrm>
        </p:grpSpPr>
        <p:sp>
          <p:nvSpPr>
            <p:cNvPr id="1631" name="Google Shape;1631;p29"/>
            <p:cNvSpPr/>
            <p:nvPr/>
          </p:nvSpPr>
          <p:spPr>
            <a:xfrm>
              <a:off x="6695913" y="826725"/>
              <a:ext cx="325" cy="4049050"/>
            </a:xfrm>
            <a:custGeom>
              <a:rect b="b" l="l" r="r" t="t"/>
              <a:pathLst>
                <a:path extrusionOk="0" fill="none" h="161962" w="13">
                  <a:moveTo>
                    <a:pt x="1" y="161961"/>
                  </a:moveTo>
                  <a:lnTo>
                    <a:pt x="1" y="69974"/>
                  </a:lnTo>
                  <a:lnTo>
                    <a:pt x="1" y="64521"/>
                  </a:lnTo>
                  <a:cubicBezTo>
                    <a:pt x="1" y="62711"/>
                    <a:pt x="1" y="60913"/>
                    <a:pt x="13" y="59139"/>
                  </a:cubicBezTo>
                  <a:lnTo>
                    <a:pt x="13" y="53853"/>
                  </a:lnTo>
                  <a:cubicBezTo>
                    <a:pt x="13" y="52102"/>
                    <a:pt x="13" y="50376"/>
                    <a:pt x="1" y="48673"/>
                  </a:cubicBezTo>
                  <a:lnTo>
                    <a:pt x="1" y="43637"/>
                  </a:lnTo>
                  <a:lnTo>
                    <a:pt x="1" y="38756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2" name="Google Shape;1632;p29"/>
            <p:cNvSpPr/>
            <p:nvPr/>
          </p:nvSpPr>
          <p:spPr>
            <a:xfrm>
              <a:off x="7257588" y="839225"/>
              <a:ext cx="25" cy="4049050"/>
            </a:xfrm>
            <a:custGeom>
              <a:rect b="b" l="l" r="r" t="t"/>
              <a:pathLst>
                <a:path extrusionOk="0" fill="none" h="161962" w="1">
                  <a:moveTo>
                    <a:pt x="1" y="161961"/>
                  </a:moveTo>
                  <a:lnTo>
                    <a:pt x="1" y="69974"/>
                  </a:lnTo>
                  <a:lnTo>
                    <a:pt x="1" y="64521"/>
                  </a:lnTo>
                  <a:cubicBezTo>
                    <a:pt x="1" y="62711"/>
                    <a:pt x="1" y="60925"/>
                    <a:pt x="1" y="59139"/>
                  </a:cubicBezTo>
                  <a:lnTo>
                    <a:pt x="1" y="53853"/>
                  </a:lnTo>
                  <a:cubicBezTo>
                    <a:pt x="1" y="52103"/>
                    <a:pt x="1" y="50376"/>
                    <a:pt x="1" y="48674"/>
                  </a:cubicBezTo>
                  <a:lnTo>
                    <a:pt x="1" y="43637"/>
                  </a:lnTo>
                  <a:lnTo>
                    <a:pt x="1" y="38756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3" name="Google Shape;1633;p29"/>
            <p:cNvSpPr/>
            <p:nvPr/>
          </p:nvSpPr>
          <p:spPr>
            <a:xfrm>
              <a:off x="6415238" y="827025"/>
              <a:ext cx="12525" cy="4048750"/>
            </a:xfrm>
            <a:custGeom>
              <a:rect b="b" l="l" r="r" t="t"/>
              <a:pathLst>
                <a:path extrusionOk="0" fill="none" h="161950" w="501">
                  <a:moveTo>
                    <a:pt x="0" y="161949"/>
                  </a:moveTo>
                  <a:lnTo>
                    <a:pt x="0" y="101025"/>
                  </a:lnTo>
                  <a:lnTo>
                    <a:pt x="0" y="94405"/>
                  </a:lnTo>
                  <a:lnTo>
                    <a:pt x="0" y="87714"/>
                  </a:lnTo>
                  <a:lnTo>
                    <a:pt x="0" y="80975"/>
                  </a:lnTo>
                  <a:cubicBezTo>
                    <a:pt x="0" y="78725"/>
                    <a:pt x="12" y="76474"/>
                    <a:pt x="71" y="74200"/>
                  </a:cubicBezTo>
                  <a:cubicBezTo>
                    <a:pt x="119" y="71926"/>
                    <a:pt x="202" y="69640"/>
                    <a:pt x="274" y="67378"/>
                  </a:cubicBezTo>
                  <a:cubicBezTo>
                    <a:pt x="357" y="65116"/>
                    <a:pt x="429" y="62877"/>
                    <a:pt x="464" y="60687"/>
                  </a:cubicBezTo>
                  <a:cubicBezTo>
                    <a:pt x="488" y="59044"/>
                    <a:pt x="500" y="57413"/>
                    <a:pt x="488" y="55817"/>
                  </a:cubicBezTo>
                  <a:cubicBezTo>
                    <a:pt x="488" y="54210"/>
                    <a:pt x="464" y="52638"/>
                    <a:pt x="429" y="51078"/>
                  </a:cubicBezTo>
                  <a:cubicBezTo>
                    <a:pt x="393" y="49531"/>
                    <a:pt x="345" y="47983"/>
                    <a:pt x="298" y="46471"/>
                  </a:cubicBezTo>
                  <a:cubicBezTo>
                    <a:pt x="250" y="44947"/>
                    <a:pt x="202" y="43447"/>
                    <a:pt x="155" y="41958"/>
                  </a:cubicBezTo>
                  <a:cubicBezTo>
                    <a:pt x="119" y="40458"/>
                    <a:pt x="83" y="38994"/>
                    <a:pt x="60" y="37553"/>
                  </a:cubicBezTo>
                  <a:cubicBezTo>
                    <a:pt x="24" y="36100"/>
                    <a:pt x="12" y="34684"/>
                    <a:pt x="12" y="33291"/>
                  </a:cubicBezTo>
                  <a:cubicBezTo>
                    <a:pt x="0" y="30504"/>
                    <a:pt x="0" y="27837"/>
                    <a:pt x="0" y="25301"/>
                  </a:cubicBez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4" name="Google Shape;1634;p29"/>
            <p:cNvSpPr/>
            <p:nvPr/>
          </p:nvSpPr>
          <p:spPr>
            <a:xfrm>
              <a:off x="6131863" y="827025"/>
              <a:ext cx="64325" cy="4048750"/>
            </a:xfrm>
            <a:custGeom>
              <a:rect b="b" l="l" r="r" t="t"/>
              <a:pathLst>
                <a:path extrusionOk="0" fill="none" h="161950" w="2573">
                  <a:moveTo>
                    <a:pt x="107" y="161949"/>
                  </a:moveTo>
                  <a:lnTo>
                    <a:pt x="107" y="113836"/>
                  </a:lnTo>
                  <a:lnTo>
                    <a:pt x="107" y="107514"/>
                  </a:lnTo>
                  <a:cubicBezTo>
                    <a:pt x="107" y="105383"/>
                    <a:pt x="107" y="103228"/>
                    <a:pt x="96" y="101085"/>
                  </a:cubicBezTo>
                  <a:cubicBezTo>
                    <a:pt x="84" y="98930"/>
                    <a:pt x="60" y="96786"/>
                    <a:pt x="48" y="94619"/>
                  </a:cubicBezTo>
                  <a:cubicBezTo>
                    <a:pt x="24" y="92464"/>
                    <a:pt x="12" y="90286"/>
                    <a:pt x="0" y="88095"/>
                  </a:cubicBezTo>
                  <a:cubicBezTo>
                    <a:pt x="0" y="85880"/>
                    <a:pt x="72" y="83594"/>
                    <a:pt x="262" y="81225"/>
                  </a:cubicBezTo>
                  <a:cubicBezTo>
                    <a:pt x="524" y="78808"/>
                    <a:pt x="846" y="76343"/>
                    <a:pt x="1203" y="73867"/>
                  </a:cubicBezTo>
                  <a:cubicBezTo>
                    <a:pt x="1548" y="71390"/>
                    <a:pt x="1870" y="68926"/>
                    <a:pt x="2120" y="66533"/>
                  </a:cubicBezTo>
                  <a:cubicBezTo>
                    <a:pt x="2358" y="64128"/>
                    <a:pt x="2501" y="61794"/>
                    <a:pt x="2536" y="59556"/>
                  </a:cubicBezTo>
                  <a:cubicBezTo>
                    <a:pt x="2572" y="57317"/>
                    <a:pt x="2501" y="55174"/>
                    <a:pt x="2358" y="53126"/>
                  </a:cubicBezTo>
                  <a:cubicBezTo>
                    <a:pt x="2215" y="51078"/>
                    <a:pt x="2012" y="49114"/>
                    <a:pt x="1786" y="47197"/>
                  </a:cubicBezTo>
                  <a:cubicBezTo>
                    <a:pt x="1560" y="45280"/>
                    <a:pt x="1322" y="43387"/>
                    <a:pt x="1096" y="41542"/>
                  </a:cubicBezTo>
                  <a:cubicBezTo>
                    <a:pt x="893" y="39672"/>
                    <a:pt x="703" y="37827"/>
                    <a:pt x="536" y="36005"/>
                  </a:cubicBezTo>
                  <a:cubicBezTo>
                    <a:pt x="405" y="34303"/>
                    <a:pt x="298" y="32636"/>
                    <a:pt x="227" y="30981"/>
                  </a:cubicBezTo>
                  <a:cubicBezTo>
                    <a:pt x="155" y="29326"/>
                    <a:pt x="119" y="27718"/>
                    <a:pt x="107" y="26147"/>
                  </a:cubicBezTo>
                  <a:cubicBezTo>
                    <a:pt x="107" y="24587"/>
                    <a:pt x="107" y="23075"/>
                    <a:pt x="107" y="21622"/>
                  </a:cubicBezTo>
                  <a:lnTo>
                    <a:pt x="107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29"/>
            <p:cNvSpPr/>
            <p:nvPr/>
          </p:nvSpPr>
          <p:spPr>
            <a:xfrm>
              <a:off x="5846413" y="827025"/>
              <a:ext cx="153300" cy="4048750"/>
            </a:xfrm>
            <a:custGeom>
              <a:rect b="b" l="l" r="r" t="t"/>
              <a:pathLst>
                <a:path extrusionOk="0" fill="none" h="161950" w="6132">
                  <a:moveTo>
                    <a:pt x="298" y="161949"/>
                  </a:moveTo>
                  <a:lnTo>
                    <a:pt x="298" y="119956"/>
                  </a:lnTo>
                  <a:cubicBezTo>
                    <a:pt x="298" y="117956"/>
                    <a:pt x="298" y="115920"/>
                    <a:pt x="298" y="113848"/>
                  </a:cubicBezTo>
                  <a:cubicBezTo>
                    <a:pt x="286" y="111788"/>
                    <a:pt x="274" y="109728"/>
                    <a:pt x="250" y="107669"/>
                  </a:cubicBezTo>
                  <a:cubicBezTo>
                    <a:pt x="226" y="105621"/>
                    <a:pt x="191" y="103573"/>
                    <a:pt x="155" y="101513"/>
                  </a:cubicBezTo>
                  <a:cubicBezTo>
                    <a:pt x="107" y="99465"/>
                    <a:pt x="72" y="97406"/>
                    <a:pt x="36" y="95322"/>
                  </a:cubicBezTo>
                  <a:cubicBezTo>
                    <a:pt x="0" y="93238"/>
                    <a:pt x="48" y="91071"/>
                    <a:pt x="286" y="88750"/>
                  </a:cubicBezTo>
                  <a:cubicBezTo>
                    <a:pt x="548" y="86416"/>
                    <a:pt x="1048" y="83916"/>
                    <a:pt x="1727" y="81296"/>
                  </a:cubicBezTo>
                  <a:cubicBezTo>
                    <a:pt x="2405" y="78677"/>
                    <a:pt x="3167" y="76010"/>
                    <a:pt x="3882" y="73331"/>
                  </a:cubicBezTo>
                  <a:cubicBezTo>
                    <a:pt x="4596" y="70664"/>
                    <a:pt x="5179" y="68033"/>
                    <a:pt x="5572" y="65509"/>
                  </a:cubicBezTo>
                  <a:cubicBezTo>
                    <a:pt x="5965" y="62973"/>
                    <a:pt x="6132" y="60556"/>
                    <a:pt x="6084" y="58270"/>
                  </a:cubicBezTo>
                  <a:cubicBezTo>
                    <a:pt x="6037" y="55984"/>
                    <a:pt x="5787" y="53817"/>
                    <a:pt x="5406" y="51793"/>
                  </a:cubicBezTo>
                  <a:cubicBezTo>
                    <a:pt x="5025" y="49757"/>
                    <a:pt x="4548" y="47840"/>
                    <a:pt x="4048" y="46006"/>
                  </a:cubicBezTo>
                  <a:cubicBezTo>
                    <a:pt x="3524" y="44185"/>
                    <a:pt x="3036" y="42435"/>
                    <a:pt x="2584" y="40720"/>
                  </a:cubicBezTo>
                  <a:cubicBezTo>
                    <a:pt x="2131" y="39017"/>
                    <a:pt x="1739" y="37303"/>
                    <a:pt x="1393" y="35612"/>
                  </a:cubicBezTo>
                  <a:cubicBezTo>
                    <a:pt x="1119" y="34029"/>
                    <a:pt x="893" y="32445"/>
                    <a:pt x="703" y="30885"/>
                  </a:cubicBezTo>
                  <a:cubicBezTo>
                    <a:pt x="560" y="29278"/>
                    <a:pt x="441" y="27695"/>
                    <a:pt x="381" y="26147"/>
                  </a:cubicBezTo>
                  <a:cubicBezTo>
                    <a:pt x="322" y="24587"/>
                    <a:pt x="298" y="23075"/>
                    <a:pt x="298" y="21611"/>
                  </a:cubicBezTo>
                  <a:lnTo>
                    <a:pt x="298" y="17420"/>
                  </a:lnTo>
                  <a:lnTo>
                    <a:pt x="298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29"/>
            <p:cNvSpPr/>
            <p:nvPr/>
          </p:nvSpPr>
          <p:spPr>
            <a:xfrm>
              <a:off x="5562438" y="827025"/>
              <a:ext cx="258400" cy="4048750"/>
            </a:xfrm>
            <a:custGeom>
              <a:rect b="b" l="l" r="r" t="t"/>
              <a:pathLst>
                <a:path extrusionOk="0" fill="none" h="161950" w="10336">
                  <a:moveTo>
                    <a:pt x="429" y="161949"/>
                  </a:moveTo>
                  <a:lnTo>
                    <a:pt x="429" y="125826"/>
                  </a:lnTo>
                  <a:cubicBezTo>
                    <a:pt x="429" y="123909"/>
                    <a:pt x="429" y="121956"/>
                    <a:pt x="429" y="119956"/>
                  </a:cubicBezTo>
                  <a:cubicBezTo>
                    <a:pt x="417" y="117968"/>
                    <a:pt x="417" y="115955"/>
                    <a:pt x="382" y="113955"/>
                  </a:cubicBezTo>
                  <a:cubicBezTo>
                    <a:pt x="358" y="111967"/>
                    <a:pt x="322" y="109990"/>
                    <a:pt x="274" y="108014"/>
                  </a:cubicBezTo>
                  <a:cubicBezTo>
                    <a:pt x="227" y="106049"/>
                    <a:pt x="167" y="104073"/>
                    <a:pt x="108" y="102097"/>
                  </a:cubicBezTo>
                  <a:cubicBezTo>
                    <a:pt x="48" y="100120"/>
                    <a:pt x="1" y="98132"/>
                    <a:pt x="1" y="96072"/>
                  </a:cubicBezTo>
                  <a:cubicBezTo>
                    <a:pt x="144" y="93965"/>
                    <a:pt x="465" y="91738"/>
                    <a:pt x="1036" y="89297"/>
                  </a:cubicBezTo>
                  <a:cubicBezTo>
                    <a:pt x="1656" y="86869"/>
                    <a:pt x="2560" y="84225"/>
                    <a:pt x="3656" y="81451"/>
                  </a:cubicBezTo>
                  <a:cubicBezTo>
                    <a:pt x="4204" y="80070"/>
                    <a:pt x="4787" y="78653"/>
                    <a:pt x="5370" y="77236"/>
                  </a:cubicBezTo>
                  <a:cubicBezTo>
                    <a:pt x="5942" y="75820"/>
                    <a:pt x="6513" y="74391"/>
                    <a:pt x="7061" y="72974"/>
                  </a:cubicBezTo>
                  <a:cubicBezTo>
                    <a:pt x="7609" y="71545"/>
                    <a:pt x="8109" y="70140"/>
                    <a:pt x="8537" y="68747"/>
                  </a:cubicBezTo>
                  <a:cubicBezTo>
                    <a:pt x="8954" y="67366"/>
                    <a:pt x="9323" y="66009"/>
                    <a:pt x="9597" y="64675"/>
                  </a:cubicBezTo>
                  <a:cubicBezTo>
                    <a:pt x="10145" y="62032"/>
                    <a:pt x="10335" y="59532"/>
                    <a:pt x="10169" y="57222"/>
                  </a:cubicBezTo>
                  <a:cubicBezTo>
                    <a:pt x="10014" y="54912"/>
                    <a:pt x="9538" y="52769"/>
                    <a:pt x="8835" y="50781"/>
                  </a:cubicBezTo>
                  <a:cubicBezTo>
                    <a:pt x="8133" y="48792"/>
                    <a:pt x="7287" y="46935"/>
                    <a:pt x="6394" y="45185"/>
                  </a:cubicBezTo>
                  <a:cubicBezTo>
                    <a:pt x="5501" y="43423"/>
                    <a:pt x="4644" y="41744"/>
                    <a:pt x="3882" y="40125"/>
                  </a:cubicBezTo>
                  <a:cubicBezTo>
                    <a:pt x="3120" y="38494"/>
                    <a:pt x="2501" y="36886"/>
                    <a:pt x="2001" y="35291"/>
                  </a:cubicBezTo>
                  <a:cubicBezTo>
                    <a:pt x="1572" y="33660"/>
                    <a:pt x="1215" y="32005"/>
                    <a:pt x="953" y="30350"/>
                  </a:cubicBezTo>
                  <a:cubicBezTo>
                    <a:pt x="775" y="28945"/>
                    <a:pt x="644" y="27540"/>
                    <a:pt x="548" y="26147"/>
                  </a:cubicBezTo>
                  <a:cubicBezTo>
                    <a:pt x="477" y="24730"/>
                    <a:pt x="441" y="23349"/>
                    <a:pt x="429" y="22015"/>
                  </a:cubicBezTo>
                  <a:cubicBezTo>
                    <a:pt x="429" y="19348"/>
                    <a:pt x="429" y="16860"/>
                    <a:pt x="429" y="14598"/>
                  </a:cubicBezTo>
                  <a:lnTo>
                    <a:pt x="429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29"/>
            <p:cNvSpPr/>
            <p:nvPr/>
          </p:nvSpPr>
          <p:spPr>
            <a:xfrm>
              <a:off x="5279963" y="827025"/>
              <a:ext cx="338450" cy="4048750"/>
            </a:xfrm>
            <a:custGeom>
              <a:rect b="b" l="l" r="r" t="t"/>
              <a:pathLst>
                <a:path extrusionOk="0" fill="none" h="161950" w="13538">
                  <a:moveTo>
                    <a:pt x="501" y="161949"/>
                  </a:moveTo>
                  <a:lnTo>
                    <a:pt x="501" y="125826"/>
                  </a:lnTo>
                  <a:cubicBezTo>
                    <a:pt x="501" y="123909"/>
                    <a:pt x="501" y="121956"/>
                    <a:pt x="489" y="119968"/>
                  </a:cubicBezTo>
                  <a:cubicBezTo>
                    <a:pt x="477" y="118003"/>
                    <a:pt x="453" y="116027"/>
                    <a:pt x="417" y="114086"/>
                  </a:cubicBezTo>
                  <a:cubicBezTo>
                    <a:pt x="382" y="112134"/>
                    <a:pt x="334" y="110205"/>
                    <a:pt x="274" y="108276"/>
                  </a:cubicBezTo>
                  <a:cubicBezTo>
                    <a:pt x="215" y="106347"/>
                    <a:pt x="143" y="104418"/>
                    <a:pt x="72" y="102490"/>
                  </a:cubicBezTo>
                  <a:cubicBezTo>
                    <a:pt x="1" y="100561"/>
                    <a:pt x="1" y="98560"/>
                    <a:pt x="203" y="96489"/>
                  </a:cubicBezTo>
                  <a:cubicBezTo>
                    <a:pt x="417" y="94405"/>
                    <a:pt x="905" y="92191"/>
                    <a:pt x="1656" y="89774"/>
                  </a:cubicBezTo>
                  <a:cubicBezTo>
                    <a:pt x="2406" y="87357"/>
                    <a:pt x="3489" y="84690"/>
                    <a:pt x="4835" y="81844"/>
                  </a:cubicBezTo>
                  <a:cubicBezTo>
                    <a:pt x="5513" y="80415"/>
                    <a:pt x="6239" y="78951"/>
                    <a:pt x="6990" y="77463"/>
                  </a:cubicBezTo>
                  <a:cubicBezTo>
                    <a:pt x="7740" y="75974"/>
                    <a:pt x="8490" y="74462"/>
                    <a:pt x="9216" y="72950"/>
                  </a:cubicBezTo>
                  <a:cubicBezTo>
                    <a:pt x="9954" y="71438"/>
                    <a:pt x="10621" y="69950"/>
                    <a:pt x="11192" y="68485"/>
                  </a:cubicBezTo>
                  <a:cubicBezTo>
                    <a:pt x="11776" y="67021"/>
                    <a:pt x="12264" y="65580"/>
                    <a:pt x="12621" y="64199"/>
                  </a:cubicBezTo>
                  <a:cubicBezTo>
                    <a:pt x="13336" y="61437"/>
                    <a:pt x="13538" y="58901"/>
                    <a:pt x="13205" y="56615"/>
                  </a:cubicBezTo>
                  <a:cubicBezTo>
                    <a:pt x="12871" y="54329"/>
                    <a:pt x="12109" y="52269"/>
                    <a:pt x="11085" y="50364"/>
                  </a:cubicBezTo>
                  <a:cubicBezTo>
                    <a:pt x="10049" y="48471"/>
                    <a:pt x="8871" y="46709"/>
                    <a:pt x="7656" y="45030"/>
                  </a:cubicBezTo>
                  <a:cubicBezTo>
                    <a:pt x="6442" y="43351"/>
                    <a:pt x="5299" y="41732"/>
                    <a:pt x="4299" y="40137"/>
                  </a:cubicBezTo>
                  <a:cubicBezTo>
                    <a:pt x="3299" y="38553"/>
                    <a:pt x="2501" y="36970"/>
                    <a:pt x="1870" y="35386"/>
                  </a:cubicBezTo>
                  <a:cubicBezTo>
                    <a:pt x="1406" y="33743"/>
                    <a:pt x="1072" y="32088"/>
                    <a:pt x="834" y="30421"/>
                  </a:cubicBezTo>
                  <a:cubicBezTo>
                    <a:pt x="644" y="28254"/>
                    <a:pt x="536" y="26123"/>
                    <a:pt x="501" y="24051"/>
                  </a:cubicBezTo>
                  <a:cubicBezTo>
                    <a:pt x="501" y="22242"/>
                    <a:pt x="501" y="20503"/>
                    <a:pt x="501" y="18860"/>
                  </a:cubicBezTo>
                  <a:lnTo>
                    <a:pt x="50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29"/>
            <p:cNvSpPr/>
            <p:nvPr/>
          </p:nvSpPr>
          <p:spPr>
            <a:xfrm>
              <a:off x="4999563" y="827025"/>
              <a:ext cx="325375" cy="4048750"/>
            </a:xfrm>
            <a:custGeom>
              <a:rect b="b" l="l" r="r" t="t"/>
              <a:pathLst>
                <a:path extrusionOk="0" fill="none" h="161950" w="13015">
                  <a:moveTo>
                    <a:pt x="489" y="161949"/>
                  </a:moveTo>
                  <a:lnTo>
                    <a:pt x="489" y="125826"/>
                  </a:lnTo>
                  <a:cubicBezTo>
                    <a:pt x="489" y="123909"/>
                    <a:pt x="489" y="121956"/>
                    <a:pt x="477" y="119968"/>
                  </a:cubicBezTo>
                  <a:cubicBezTo>
                    <a:pt x="465" y="118003"/>
                    <a:pt x="441" y="116039"/>
                    <a:pt x="406" y="114098"/>
                  </a:cubicBezTo>
                  <a:cubicBezTo>
                    <a:pt x="370" y="112145"/>
                    <a:pt x="322" y="110217"/>
                    <a:pt x="251" y="108288"/>
                  </a:cubicBezTo>
                  <a:cubicBezTo>
                    <a:pt x="191" y="106359"/>
                    <a:pt x="132" y="104442"/>
                    <a:pt x="60" y="102501"/>
                  </a:cubicBezTo>
                  <a:cubicBezTo>
                    <a:pt x="1" y="100549"/>
                    <a:pt x="25" y="98560"/>
                    <a:pt x="239" y="96501"/>
                  </a:cubicBezTo>
                  <a:cubicBezTo>
                    <a:pt x="453" y="94441"/>
                    <a:pt x="894" y="92274"/>
                    <a:pt x="1596" y="89964"/>
                  </a:cubicBezTo>
                  <a:cubicBezTo>
                    <a:pt x="2299" y="87642"/>
                    <a:pt x="3263" y="85095"/>
                    <a:pt x="4501" y="82320"/>
                  </a:cubicBezTo>
                  <a:cubicBezTo>
                    <a:pt x="5121" y="80939"/>
                    <a:pt x="5823" y="79487"/>
                    <a:pt x="6573" y="78010"/>
                  </a:cubicBezTo>
                  <a:cubicBezTo>
                    <a:pt x="7323" y="76522"/>
                    <a:pt x="8109" y="74998"/>
                    <a:pt x="8919" y="73450"/>
                  </a:cubicBezTo>
                  <a:cubicBezTo>
                    <a:pt x="9645" y="71938"/>
                    <a:pt x="10324" y="70426"/>
                    <a:pt x="10919" y="68950"/>
                  </a:cubicBezTo>
                  <a:cubicBezTo>
                    <a:pt x="11514" y="67461"/>
                    <a:pt x="12002" y="66021"/>
                    <a:pt x="12336" y="64628"/>
                  </a:cubicBezTo>
                  <a:cubicBezTo>
                    <a:pt x="13014" y="61854"/>
                    <a:pt x="12991" y="59377"/>
                    <a:pt x="12360" y="57174"/>
                  </a:cubicBezTo>
                  <a:cubicBezTo>
                    <a:pt x="11717" y="54984"/>
                    <a:pt x="10657" y="53007"/>
                    <a:pt x="9383" y="51186"/>
                  </a:cubicBezTo>
                  <a:cubicBezTo>
                    <a:pt x="8109" y="49364"/>
                    <a:pt x="6776" y="47638"/>
                    <a:pt x="5525" y="45959"/>
                  </a:cubicBezTo>
                  <a:cubicBezTo>
                    <a:pt x="4275" y="44280"/>
                    <a:pt x="3204" y="42613"/>
                    <a:pt x="2346" y="40934"/>
                  </a:cubicBezTo>
                  <a:cubicBezTo>
                    <a:pt x="1489" y="39267"/>
                    <a:pt x="906" y="37577"/>
                    <a:pt x="596" y="35838"/>
                  </a:cubicBezTo>
                  <a:cubicBezTo>
                    <a:pt x="299" y="34088"/>
                    <a:pt x="239" y="32302"/>
                    <a:pt x="251" y="30528"/>
                  </a:cubicBezTo>
                  <a:cubicBezTo>
                    <a:pt x="310" y="28266"/>
                    <a:pt x="370" y="26099"/>
                    <a:pt x="406" y="24027"/>
                  </a:cubicBezTo>
                  <a:cubicBezTo>
                    <a:pt x="441" y="21968"/>
                    <a:pt x="453" y="20003"/>
                    <a:pt x="465" y="18146"/>
                  </a:cubicBezTo>
                  <a:cubicBezTo>
                    <a:pt x="477" y="14443"/>
                    <a:pt x="477" y="11193"/>
                    <a:pt x="477" y="8502"/>
                  </a:cubicBezTo>
                  <a:lnTo>
                    <a:pt x="477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29"/>
            <p:cNvSpPr/>
            <p:nvPr/>
          </p:nvSpPr>
          <p:spPr>
            <a:xfrm>
              <a:off x="4665613" y="826725"/>
              <a:ext cx="207175" cy="4049050"/>
            </a:xfrm>
            <a:custGeom>
              <a:rect b="b" l="l" r="r" t="t"/>
              <a:pathLst>
                <a:path extrusionOk="0" fill="none" h="161962" w="8287">
                  <a:moveTo>
                    <a:pt x="2619" y="161961"/>
                  </a:moveTo>
                  <a:lnTo>
                    <a:pt x="2619" y="125838"/>
                  </a:lnTo>
                  <a:cubicBezTo>
                    <a:pt x="2619" y="123921"/>
                    <a:pt x="2619" y="121968"/>
                    <a:pt x="2608" y="119980"/>
                  </a:cubicBezTo>
                  <a:cubicBezTo>
                    <a:pt x="2608" y="117980"/>
                    <a:pt x="2596" y="115979"/>
                    <a:pt x="2572" y="113991"/>
                  </a:cubicBezTo>
                  <a:cubicBezTo>
                    <a:pt x="2548" y="112003"/>
                    <a:pt x="2500" y="110026"/>
                    <a:pt x="2453" y="108062"/>
                  </a:cubicBezTo>
                  <a:cubicBezTo>
                    <a:pt x="2405" y="106085"/>
                    <a:pt x="2358" y="104121"/>
                    <a:pt x="2298" y="102144"/>
                  </a:cubicBezTo>
                  <a:cubicBezTo>
                    <a:pt x="2238" y="100168"/>
                    <a:pt x="2215" y="98144"/>
                    <a:pt x="2334" y="96084"/>
                  </a:cubicBezTo>
                  <a:cubicBezTo>
                    <a:pt x="2453" y="94024"/>
                    <a:pt x="2727" y="91893"/>
                    <a:pt x="3179" y="89667"/>
                  </a:cubicBezTo>
                  <a:cubicBezTo>
                    <a:pt x="3632" y="87440"/>
                    <a:pt x="4274" y="85095"/>
                    <a:pt x="5048" y="82618"/>
                  </a:cubicBezTo>
                  <a:cubicBezTo>
                    <a:pt x="5846" y="80118"/>
                    <a:pt x="6644" y="77463"/>
                    <a:pt x="7346" y="74736"/>
                  </a:cubicBezTo>
                  <a:cubicBezTo>
                    <a:pt x="7942" y="72057"/>
                    <a:pt x="8287" y="69414"/>
                    <a:pt x="8180" y="66950"/>
                  </a:cubicBezTo>
                  <a:cubicBezTo>
                    <a:pt x="8084" y="64485"/>
                    <a:pt x="7549" y="62211"/>
                    <a:pt x="6715" y="60103"/>
                  </a:cubicBezTo>
                  <a:cubicBezTo>
                    <a:pt x="5870" y="57984"/>
                    <a:pt x="4870" y="55984"/>
                    <a:pt x="3893" y="54031"/>
                  </a:cubicBezTo>
                  <a:cubicBezTo>
                    <a:pt x="2905" y="52079"/>
                    <a:pt x="2048" y="50126"/>
                    <a:pt x="1393" y="48185"/>
                  </a:cubicBezTo>
                  <a:cubicBezTo>
                    <a:pt x="738" y="46233"/>
                    <a:pt x="322" y="44268"/>
                    <a:pt x="167" y="42292"/>
                  </a:cubicBezTo>
                  <a:cubicBezTo>
                    <a:pt x="0" y="40327"/>
                    <a:pt x="95" y="38327"/>
                    <a:pt x="310" y="36374"/>
                  </a:cubicBezTo>
                  <a:cubicBezTo>
                    <a:pt x="572" y="34410"/>
                    <a:pt x="857" y="32517"/>
                    <a:pt x="1119" y="30671"/>
                  </a:cubicBezTo>
                  <a:cubicBezTo>
                    <a:pt x="1465" y="28373"/>
                    <a:pt x="1750" y="26171"/>
                    <a:pt x="1965" y="24075"/>
                  </a:cubicBezTo>
                  <a:cubicBezTo>
                    <a:pt x="2191" y="21980"/>
                    <a:pt x="2346" y="20003"/>
                    <a:pt x="2417" y="18158"/>
                  </a:cubicBezTo>
                  <a:cubicBezTo>
                    <a:pt x="2584" y="14443"/>
                    <a:pt x="2619" y="11205"/>
                    <a:pt x="2619" y="8514"/>
                  </a:cubicBezTo>
                  <a:lnTo>
                    <a:pt x="2619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0" name="Google Shape;1640;p29"/>
            <p:cNvSpPr/>
            <p:nvPr/>
          </p:nvSpPr>
          <p:spPr>
            <a:xfrm>
              <a:off x="4295913" y="826725"/>
              <a:ext cx="164625" cy="4049050"/>
            </a:xfrm>
            <a:custGeom>
              <a:rect b="b" l="l" r="r" t="t"/>
              <a:pathLst>
                <a:path extrusionOk="0" fill="none" h="161962" w="6585">
                  <a:moveTo>
                    <a:pt x="6168" y="161961"/>
                  </a:moveTo>
                  <a:lnTo>
                    <a:pt x="6168" y="125838"/>
                  </a:lnTo>
                  <a:lnTo>
                    <a:pt x="6168" y="119968"/>
                  </a:lnTo>
                  <a:cubicBezTo>
                    <a:pt x="6168" y="117968"/>
                    <a:pt x="6168" y="115932"/>
                    <a:pt x="6168" y="113860"/>
                  </a:cubicBezTo>
                  <a:cubicBezTo>
                    <a:pt x="6156" y="111824"/>
                    <a:pt x="6144" y="109764"/>
                    <a:pt x="6108" y="107716"/>
                  </a:cubicBezTo>
                  <a:cubicBezTo>
                    <a:pt x="6085" y="105669"/>
                    <a:pt x="6049" y="103633"/>
                    <a:pt x="6013" y="101585"/>
                  </a:cubicBezTo>
                  <a:cubicBezTo>
                    <a:pt x="5977" y="99537"/>
                    <a:pt x="5942" y="97477"/>
                    <a:pt x="5930" y="95382"/>
                  </a:cubicBezTo>
                  <a:cubicBezTo>
                    <a:pt x="5930" y="93286"/>
                    <a:pt x="6013" y="91143"/>
                    <a:pt x="6156" y="88976"/>
                  </a:cubicBezTo>
                  <a:cubicBezTo>
                    <a:pt x="6347" y="86785"/>
                    <a:pt x="6525" y="84535"/>
                    <a:pt x="6561" y="82261"/>
                  </a:cubicBezTo>
                  <a:cubicBezTo>
                    <a:pt x="6585" y="79987"/>
                    <a:pt x="6454" y="77713"/>
                    <a:pt x="6120" y="75462"/>
                  </a:cubicBezTo>
                  <a:cubicBezTo>
                    <a:pt x="5799" y="73200"/>
                    <a:pt x="5287" y="70974"/>
                    <a:pt x="4632" y="68783"/>
                  </a:cubicBezTo>
                  <a:cubicBezTo>
                    <a:pt x="3989" y="66580"/>
                    <a:pt x="3251" y="64413"/>
                    <a:pt x="2548" y="62247"/>
                  </a:cubicBezTo>
                  <a:cubicBezTo>
                    <a:pt x="1846" y="60080"/>
                    <a:pt x="1239" y="57913"/>
                    <a:pt x="798" y="55746"/>
                  </a:cubicBezTo>
                  <a:cubicBezTo>
                    <a:pt x="346" y="53579"/>
                    <a:pt x="96" y="51424"/>
                    <a:pt x="48" y="49281"/>
                  </a:cubicBezTo>
                  <a:cubicBezTo>
                    <a:pt x="1" y="47149"/>
                    <a:pt x="120" y="45054"/>
                    <a:pt x="382" y="42982"/>
                  </a:cubicBezTo>
                  <a:cubicBezTo>
                    <a:pt x="667" y="40934"/>
                    <a:pt x="1048" y="38898"/>
                    <a:pt x="1489" y="36910"/>
                  </a:cubicBezTo>
                  <a:cubicBezTo>
                    <a:pt x="1894" y="35088"/>
                    <a:pt x="2310" y="33303"/>
                    <a:pt x="2727" y="31564"/>
                  </a:cubicBezTo>
                  <a:cubicBezTo>
                    <a:pt x="3132" y="29826"/>
                    <a:pt x="3525" y="28135"/>
                    <a:pt x="3894" y="26504"/>
                  </a:cubicBezTo>
                  <a:cubicBezTo>
                    <a:pt x="4632" y="23242"/>
                    <a:pt x="5204" y="20218"/>
                    <a:pt x="5561" y="17491"/>
                  </a:cubicBezTo>
                  <a:cubicBezTo>
                    <a:pt x="5906" y="14765"/>
                    <a:pt x="6073" y="12324"/>
                    <a:pt x="6120" y="10181"/>
                  </a:cubicBezTo>
                  <a:cubicBezTo>
                    <a:pt x="6168" y="8049"/>
                    <a:pt x="6168" y="6216"/>
                    <a:pt x="6168" y="4704"/>
                  </a:cubicBezTo>
                  <a:lnTo>
                    <a:pt x="6168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29"/>
            <p:cNvSpPr/>
            <p:nvPr/>
          </p:nvSpPr>
          <p:spPr>
            <a:xfrm>
              <a:off x="3961063" y="826725"/>
              <a:ext cx="208375" cy="4049050"/>
            </a:xfrm>
            <a:custGeom>
              <a:rect b="b" l="l" r="r" t="t"/>
              <a:pathLst>
                <a:path extrusionOk="0" fill="none" h="161962" w="8335">
                  <a:moveTo>
                    <a:pt x="8334" y="161961"/>
                  </a:moveTo>
                  <a:lnTo>
                    <a:pt x="8334" y="113848"/>
                  </a:lnTo>
                  <a:cubicBezTo>
                    <a:pt x="8334" y="111776"/>
                    <a:pt x="8334" y="109669"/>
                    <a:pt x="8334" y="107538"/>
                  </a:cubicBezTo>
                  <a:cubicBezTo>
                    <a:pt x="8334" y="105407"/>
                    <a:pt x="8322" y="103264"/>
                    <a:pt x="8311" y="101120"/>
                  </a:cubicBezTo>
                  <a:cubicBezTo>
                    <a:pt x="8299" y="98989"/>
                    <a:pt x="8275" y="96834"/>
                    <a:pt x="8263" y="94679"/>
                  </a:cubicBezTo>
                  <a:cubicBezTo>
                    <a:pt x="8239" y="92524"/>
                    <a:pt x="8227" y="90357"/>
                    <a:pt x="8120" y="88155"/>
                  </a:cubicBezTo>
                  <a:cubicBezTo>
                    <a:pt x="8013" y="85952"/>
                    <a:pt x="7739" y="83761"/>
                    <a:pt x="7334" y="81582"/>
                  </a:cubicBezTo>
                  <a:cubicBezTo>
                    <a:pt x="6918" y="79415"/>
                    <a:pt x="6382" y="77248"/>
                    <a:pt x="5751" y="75105"/>
                  </a:cubicBezTo>
                  <a:cubicBezTo>
                    <a:pt x="5120" y="72962"/>
                    <a:pt x="4417" y="70831"/>
                    <a:pt x="3715" y="68700"/>
                  </a:cubicBezTo>
                  <a:cubicBezTo>
                    <a:pt x="3012" y="66569"/>
                    <a:pt x="2346" y="64437"/>
                    <a:pt x="1762" y="62318"/>
                  </a:cubicBezTo>
                  <a:cubicBezTo>
                    <a:pt x="1179" y="60199"/>
                    <a:pt x="726" y="58079"/>
                    <a:pt x="429" y="55984"/>
                  </a:cubicBezTo>
                  <a:cubicBezTo>
                    <a:pt x="131" y="53888"/>
                    <a:pt x="0" y="51817"/>
                    <a:pt x="48" y="49733"/>
                  </a:cubicBezTo>
                  <a:cubicBezTo>
                    <a:pt x="95" y="47661"/>
                    <a:pt x="321" y="45590"/>
                    <a:pt x="667" y="43518"/>
                  </a:cubicBezTo>
                  <a:cubicBezTo>
                    <a:pt x="1024" y="41458"/>
                    <a:pt x="1476" y="39410"/>
                    <a:pt x="2012" y="37410"/>
                  </a:cubicBezTo>
                  <a:cubicBezTo>
                    <a:pt x="2500" y="35565"/>
                    <a:pt x="3000" y="33755"/>
                    <a:pt x="3500" y="31993"/>
                  </a:cubicBezTo>
                  <a:cubicBezTo>
                    <a:pt x="4001" y="30231"/>
                    <a:pt x="4501" y="28504"/>
                    <a:pt x="4965" y="26849"/>
                  </a:cubicBezTo>
                  <a:cubicBezTo>
                    <a:pt x="5906" y="23528"/>
                    <a:pt x="6679" y="20444"/>
                    <a:pt x="7227" y="17646"/>
                  </a:cubicBezTo>
                  <a:cubicBezTo>
                    <a:pt x="7775" y="14860"/>
                    <a:pt x="8072" y="12371"/>
                    <a:pt x="8192" y="10204"/>
                  </a:cubicBezTo>
                  <a:cubicBezTo>
                    <a:pt x="8322" y="8049"/>
                    <a:pt x="8334" y="6216"/>
                    <a:pt x="8334" y="4704"/>
                  </a:cubicBezTo>
                  <a:lnTo>
                    <a:pt x="8334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2" name="Google Shape;1642;p29"/>
            <p:cNvSpPr/>
            <p:nvPr/>
          </p:nvSpPr>
          <p:spPr>
            <a:xfrm>
              <a:off x="3681838" y="827025"/>
              <a:ext cx="206900" cy="4048750"/>
            </a:xfrm>
            <a:custGeom>
              <a:rect b="b" l="l" r="r" t="t"/>
              <a:pathLst>
                <a:path extrusionOk="0" fill="none" h="161950" w="8276">
                  <a:moveTo>
                    <a:pt x="8276" y="161949"/>
                  </a:moveTo>
                  <a:lnTo>
                    <a:pt x="8276" y="101025"/>
                  </a:lnTo>
                  <a:lnTo>
                    <a:pt x="8276" y="94405"/>
                  </a:lnTo>
                  <a:cubicBezTo>
                    <a:pt x="8276" y="92191"/>
                    <a:pt x="8252" y="89952"/>
                    <a:pt x="8061" y="87726"/>
                  </a:cubicBezTo>
                  <a:cubicBezTo>
                    <a:pt x="7883" y="85499"/>
                    <a:pt x="7526" y="83309"/>
                    <a:pt x="7038" y="81154"/>
                  </a:cubicBezTo>
                  <a:cubicBezTo>
                    <a:pt x="6549" y="79010"/>
                    <a:pt x="5954" y="76879"/>
                    <a:pt x="5311" y="74772"/>
                  </a:cubicBezTo>
                  <a:cubicBezTo>
                    <a:pt x="4668" y="72664"/>
                    <a:pt x="3990" y="70581"/>
                    <a:pt x="3335" y="68509"/>
                  </a:cubicBezTo>
                  <a:cubicBezTo>
                    <a:pt x="2680" y="66426"/>
                    <a:pt x="2085" y="64366"/>
                    <a:pt x="1549" y="62306"/>
                  </a:cubicBezTo>
                  <a:cubicBezTo>
                    <a:pt x="1061" y="60365"/>
                    <a:pt x="668" y="58436"/>
                    <a:pt x="394" y="56508"/>
                  </a:cubicBezTo>
                  <a:cubicBezTo>
                    <a:pt x="156" y="54698"/>
                    <a:pt x="13" y="52876"/>
                    <a:pt x="13" y="51067"/>
                  </a:cubicBezTo>
                  <a:cubicBezTo>
                    <a:pt x="1" y="49245"/>
                    <a:pt x="120" y="47423"/>
                    <a:pt x="358" y="45602"/>
                  </a:cubicBezTo>
                  <a:cubicBezTo>
                    <a:pt x="584" y="43768"/>
                    <a:pt x="906" y="41958"/>
                    <a:pt x="1275" y="40172"/>
                  </a:cubicBezTo>
                  <a:cubicBezTo>
                    <a:pt x="1656" y="38386"/>
                    <a:pt x="2085" y="36612"/>
                    <a:pt x="2549" y="34886"/>
                  </a:cubicBezTo>
                  <a:cubicBezTo>
                    <a:pt x="3489" y="31409"/>
                    <a:pt x="4442" y="28088"/>
                    <a:pt x="5287" y="24980"/>
                  </a:cubicBezTo>
                  <a:cubicBezTo>
                    <a:pt x="6145" y="21872"/>
                    <a:pt x="6835" y="18991"/>
                    <a:pt x="7323" y="16384"/>
                  </a:cubicBezTo>
                  <a:cubicBezTo>
                    <a:pt x="7811" y="13776"/>
                    <a:pt x="8073" y="11455"/>
                    <a:pt x="8169" y="9430"/>
                  </a:cubicBezTo>
                  <a:cubicBezTo>
                    <a:pt x="8264" y="7430"/>
                    <a:pt x="8276" y="5728"/>
                    <a:pt x="8276" y="4335"/>
                  </a:cubicBezTo>
                  <a:lnTo>
                    <a:pt x="8276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3" name="Google Shape;1643;p29"/>
            <p:cNvSpPr/>
            <p:nvPr/>
          </p:nvSpPr>
          <p:spPr>
            <a:xfrm>
              <a:off x="3441338" y="826725"/>
              <a:ext cx="180400" cy="4049050"/>
            </a:xfrm>
            <a:custGeom>
              <a:rect b="b" l="l" r="r" t="t"/>
              <a:pathLst>
                <a:path extrusionOk="0" fill="none" h="161962" w="7216">
                  <a:moveTo>
                    <a:pt x="6668" y="161961"/>
                  </a:moveTo>
                  <a:lnTo>
                    <a:pt x="6668" y="119968"/>
                  </a:lnTo>
                  <a:lnTo>
                    <a:pt x="6668" y="113848"/>
                  </a:lnTo>
                  <a:cubicBezTo>
                    <a:pt x="6668" y="111776"/>
                    <a:pt x="6668" y="109657"/>
                    <a:pt x="6692" y="107490"/>
                  </a:cubicBezTo>
                  <a:cubicBezTo>
                    <a:pt x="6728" y="105323"/>
                    <a:pt x="6787" y="103109"/>
                    <a:pt x="6871" y="100858"/>
                  </a:cubicBezTo>
                  <a:cubicBezTo>
                    <a:pt x="6966" y="98596"/>
                    <a:pt x="7049" y="96334"/>
                    <a:pt x="7133" y="94048"/>
                  </a:cubicBezTo>
                  <a:cubicBezTo>
                    <a:pt x="7204" y="91786"/>
                    <a:pt x="7216" y="89500"/>
                    <a:pt x="7144" y="87262"/>
                  </a:cubicBezTo>
                  <a:cubicBezTo>
                    <a:pt x="6978" y="85047"/>
                    <a:pt x="6668" y="82868"/>
                    <a:pt x="6228" y="80749"/>
                  </a:cubicBezTo>
                  <a:cubicBezTo>
                    <a:pt x="5775" y="78630"/>
                    <a:pt x="5228" y="76534"/>
                    <a:pt x="4632" y="74474"/>
                  </a:cubicBezTo>
                  <a:cubicBezTo>
                    <a:pt x="4037" y="72414"/>
                    <a:pt x="3430" y="70355"/>
                    <a:pt x="2822" y="68307"/>
                  </a:cubicBezTo>
                  <a:cubicBezTo>
                    <a:pt x="2251" y="66259"/>
                    <a:pt x="1727" y="64211"/>
                    <a:pt x="1251" y="62163"/>
                  </a:cubicBezTo>
                  <a:cubicBezTo>
                    <a:pt x="858" y="60223"/>
                    <a:pt x="536" y="58282"/>
                    <a:pt x="322" y="56329"/>
                  </a:cubicBezTo>
                  <a:cubicBezTo>
                    <a:pt x="96" y="54388"/>
                    <a:pt x="1" y="52436"/>
                    <a:pt x="13" y="50495"/>
                  </a:cubicBezTo>
                  <a:cubicBezTo>
                    <a:pt x="13" y="48542"/>
                    <a:pt x="132" y="46614"/>
                    <a:pt x="346" y="44685"/>
                  </a:cubicBezTo>
                  <a:cubicBezTo>
                    <a:pt x="584" y="42601"/>
                    <a:pt x="906" y="40542"/>
                    <a:pt x="1298" y="38506"/>
                  </a:cubicBezTo>
                  <a:cubicBezTo>
                    <a:pt x="1691" y="36470"/>
                    <a:pt x="2120" y="34469"/>
                    <a:pt x="2572" y="32517"/>
                  </a:cubicBezTo>
                  <a:cubicBezTo>
                    <a:pt x="3037" y="30564"/>
                    <a:pt x="3489" y="28671"/>
                    <a:pt x="3918" y="26837"/>
                  </a:cubicBezTo>
                  <a:cubicBezTo>
                    <a:pt x="4358" y="24992"/>
                    <a:pt x="4763" y="23230"/>
                    <a:pt x="5108" y="21539"/>
                  </a:cubicBezTo>
                  <a:cubicBezTo>
                    <a:pt x="5787" y="18170"/>
                    <a:pt x="6251" y="15122"/>
                    <a:pt x="6454" y="12467"/>
                  </a:cubicBezTo>
                  <a:cubicBezTo>
                    <a:pt x="6656" y="9812"/>
                    <a:pt x="6668" y="7561"/>
                    <a:pt x="6668" y="5728"/>
                  </a:cubicBezTo>
                  <a:lnTo>
                    <a:pt x="6668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Google Shape;1644;p29"/>
            <p:cNvSpPr/>
            <p:nvPr/>
          </p:nvSpPr>
          <p:spPr>
            <a:xfrm>
              <a:off x="3219888" y="827025"/>
              <a:ext cx="177125" cy="4048750"/>
            </a:xfrm>
            <a:custGeom>
              <a:rect b="b" l="l" r="r" t="t"/>
              <a:pathLst>
                <a:path extrusionOk="0" fill="none" h="161950" w="7085">
                  <a:moveTo>
                    <a:pt x="4299" y="161949"/>
                  </a:moveTo>
                  <a:lnTo>
                    <a:pt x="4299" y="125826"/>
                  </a:lnTo>
                  <a:cubicBezTo>
                    <a:pt x="4299" y="123909"/>
                    <a:pt x="4299" y="121956"/>
                    <a:pt x="4322" y="119932"/>
                  </a:cubicBezTo>
                  <a:cubicBezTo>
                    <a:pt x="4346" y="117908"/>
                    <a:pt x="4441" y="115789"/>
                    <a:pt x="4620" y="113574"/>
                  </a:cubicBezTo>
                  <a:cubicBezTo>
                    <a:pt x="4811" y="111360"/>
                    <a:pt x="5061" y="109062"/>
                    <a:pt x="5358" y="106716"/>
                  </a:cubicBezTo>
                  <a:cubicBezTo>
                    <a:pt x="5656" y="104371"/>
                    <a:pt x="5954" y="102001"/>
                    <a:pt x="6227" y="99632"/>
                  </a:cubicBezTo>
                  <a:cubicBezTo>
                    <a:pt x="6513" y="97263"/>
                    <a:pt x="6739" y="94893"/>
                    <a:pt x="6894" y="92572"/>
                  </a:cubicBezTo>
                  <a:cubicBezTo>
                    <a:pt x="7037" y="90250"/>
                    <a:pt x="7085" y="87964"/>
                    <a:pt x="7001" y="85737"/>
                  </a:cubicBezTo>
                  <a:cubicBezTo>
                    <a:pt x="6858" y="83547"/>
                    <a:pt x="6573" y="81415"/>
                    <a:pt x="6132" y="79356"/>
                  </a:cubicBezTo>
                  <a:cubicBezTo>
                    <a:pt x="5692" y="77296"/>
                    <a:pt x="5144" y="75284"/>
                    <a:pt x="4561" y="73307"/>
                  </a:cubicBezTo>
                  <a:cubicBezTo>
                    <a:pt x="3965" y="71343"/>
                    <a:pt x="3358" y="69378"/>
                    <a:pt x="2787" y="67426"/>
                  </a:cubicBezTo>
                  <a:cubicBezTo>
                    <a:pt x="2203" y="65473"/>
                    <a:pt x="1691" y="63509"/>
                    <a:pt x="1227" y="61544"/>
                  </a:cubicBezTo>
                  <a:cubicBezTo>
                    <a:pt x="834" y="59532"/>
                    <a:pt x="512" y="57508"/>
                    <a:pt x="262" y="55484"/>
                  </a:cubicBezTo>
                  <a:cubicBezTo>
                    <a:pt x="120" y="53698"/>
                    <a:pt x="24" y="51888"/>
                    <a:pt x="12" y="50090"/>
                  </a:cubicBezTo>
                  <a:cubicBezTo>
                    <a:pt x="0" y="48280"/>
                    <a:pt x="72" y="46471"/>
                    <a:pt x="215" y="44685"/>
                  </a:cubicBezTo>
                  <a:cubicBezTo>
                    <a:pt x="370" y="42887"/>
                    <a:pt x="560" y="41113"/>
                    <a:pt x="786" y="39363"/>
                  </a:cubicBezTo>
                  <a:cubicBezTo>
                    <a:pt x="1012" y="37612"/>
                    <a:pt x="1263" y="35898"/>
                    <a:pt x="1536" y="34207"/>
                  </a:cubicBezTo>
                  <a:cubicBezTo>
                    <a:pt x="2096" y="30814"/>
                    <a:pt x="2656" y="27576"/>
                    <a:pt x="3132" y="24539"/>
                  </a:cubicBezTo>
                  <a:cubicBezTo>
                    <a:pt x="3608" y="21503"/>
                    <a:pt x="3953" y="18682"/>
                    <a:pt x="4120" y="16134"/>
                  </a:cubicBezTo>
                  <a:cubicBezTo>
                    <a:pt x="4287" y="13574"/>
                    <a:pt x="4299" y="11300"/>
                    <a:pt x="4299" y="9335"/>
                  </a:cubicBezTo>
                  <a:cubicBezTo>
                    <a:pt x="4299" y="7359"/>
                    <a:pt x="4299" y="5668"/>
                    <a:pt x="4299" y="4287"/>
                  </a:cubicBezTo>
                  <a:lnTo>
                    <a:pt x="4299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5" name="Google Shape;1645;p29"/>
            <p:cNvSpPr/>
            <p:nvPr/>
          </p:nvSpPr>
          <p:spPr>
            <a:xfrm>
              <a:off x="2999613" y="827025"/>
              <a:ext cx="195600" cy="4048750"/>
            </a:xfrm>
            <a:custGeom>
              <a:rect b="b" l="l" r="r" t="t"/>
              <a:pathLst>
                <a:path extrusionOk="0" fill="none" h="161950" w="7824">
                  <a:moveTo>
                    <a:pt x="1882" y="161949"/>
                  </a:moveTo>
                  <a:lnTo>
                    <a:pt x="1882" y="141506"/>
                  </a:lnTo>
                  <a:lnTo>
                    <a:pt x="1882" y="131398"/>
                  </a:lnTo>
                  <a:cubicBezTo>
                    <a:pt x="1882" y="129588"/>
                    <a:pt x="1882" y="127719"/>
                    <a:pt x="1942" y="125766"/>
                  </a:cubicBezTo>
                  <a:cubicBezTo>
                    <a:pt x="2013" y="123814"/>
                    <a:pt x="2156" y="121754"/>
                    <a:pt x="2430" y="119551"/>
                  </a:cubicBezTo>
                  <a:cubicBezTo>
                    <a:pt x="2715" y="117348"/>
                    <a:pt x="3108" y="115027"/>
                    <a:pt x="3608" y="112622"/>
                  </a:cubicBezTo>
                  <a:cubicBezTo>
                    <a:pt x="4097" y="110205"/>
                    <a:pt x="4632" y="107728"/>
                    <a:pt x="5180" y="105228"/>
                  </a:cubicBezTo>
                  <a:cubicBezTo>
                    <a:pt x="5716" y="102728"/>
                    <a:pt x="6228" y="100227"/>
                    <a:pt x="6645" y="97763"/>
                  </a:cubicBezTo>
                  <a:cubicBezTo>
                    <a:pt x="7073" y="95298"/>
                    <a:pt x="7395" y="92881"/>
                    <a:pt x="7585" y="90536"/>
                  </a:cubicBezTo>
                  <a:cubicBezTo>
                    <a:pt x="7776" y="88190"/>
                    <a:pt x="7823" y="85916"/>
                    <a:pt x="7704" y="83725"/>
                  </a:cubicBezTo>
                  <a:cubicBezTo>
                    <a:pt x="7561" y="81558"/>
                    <a:pt x="7252" y="79475"/>
                    <a:pt x="6823" y="77475"/>
                  </a:cubicBezTo>
                  <a:cubicBezTo>
                    <a:pt x="6359" y="75486"/>
                    <a:pt x="5799" y="73545"/>
                    <a:pt x="5180" y="71664"/>
                  </a:cubicBezTo>
                  <a:cubicBezTo>
                    <a:pt x="4561" y="69783"/>
                    <a:pt x="3930" y="67926"/>
                    <a:pt x="3311" y="66080"/>
                  </a:cubicBezTo>
                  <a:cubicBezTo>
                    <a:pt x="2692" y="64235"/>
                    <a:pt x="2120" y="62389"/>
                    <a:pt x="1632" y="60508"/>
                  </a:cubicBezTo>
                  <a:cubicBezTo>
                    <a:pt x="1156" y="58639"/>
                    <a:pt x="763" y="56722"/>
                    <a:pt x="465" y="54793"/>
                  </a:cubicBezTo>
                  <a:cubicBezTo>
                    <a:pt x="227" y="52805"/>
                    <a:pt x="84" y="50805"/>
                    <a:pt x="13" y="48792"/>
                  </a:cubicBezTo>
                  <a:cubicBezTo>
                    <a:pt x="1" y="46578"/>
                    <a:pt x="60" y="44375"/>
                    <a:pt x="191" y="42184"/>
                  </a:cubicBezTo>
                  <a:cubicBezTo>
                    <a:pt x="310" y="39994"/>
                    <a:pt x="489" y="37839"/>
                    <a:pt x="679" y="35731"/>
                  </a:cubicBezTo>
                  <a:cubicBezTo>
                    <a:pt x="870" y="33636"/>
                    <a:pt x="1072" y="31576"/>
                    <a:pt x="1251" y="29588"/>
                  </a:cubicBezTo>
                  <a:cubicBezTo>
                    <a:pt x="1430" y="27599"/>
                    <a:pt x="1584" y="25682"/>
                    <a:pt x="1680" y="23849"/>
                  </a:cubicBezTo>
                  <a:cubicBezTo>
                    <a:pt x="1858" y="20170"/>
                    <a:pt x="1894" y="16848"/>
                    <a:pt x="1882" y="13931"/>
                  </a:cubicBezTo>
                  <a:lnTo>
                    <a:pt x="1882" y="6466"/>
                  </a:lnTo>
                  <a:lnTo>
                    <a:pt x="1882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6" name="Google Shape;1646;p29"/>
            <p:cNvSpPr/>
            <p:nvPr/>
          </p:nvSpPr>
          <p:spPr>
            <a:xfrm>
              <a:off x="2765963" y="827025"/>
              <a:ext cx="227125" cy="4048750"/>
            </a:xfrm>
            <a:custGeom>
              <a:rect b="b" l="l" r="r" t="t"/>
              <a:pathLst>
                <a:path extrusionOk="0" fill="none" h="161950" w="9085">
                  <a:moveTo>
                    <a:pt x="0" y="161949"/>
                  </a:moveTo>
                  <a:lnTo>
                    <a:pt x="0" y="141506"/>
                  </a:lnTo>
                  <a:cubicBezTo>
                    <a:pt x="0" y="138399"/>
                    <a:pt x="0" y="135005"/>
                    <a:pt x="48" y="131362"/>
                  </a:cubicBezTo>
                  <a:cubicBezTo>
                    <a:pt x="72" y="129540"/>
                    <a:pt x="179" y="127612"/>
                    <a:pt x="393" y="125552"/>
                  </a:cubicBezTo>
                  <a:cubicBezTo>
                    <a:pt x="620" y="123492"/>
                    <a:pt x="977" y="121289"/>
                    <a:pt x="1513" y="118920"/>
                  </a:cubicBezTo>
                  <a:cubicBezTo>
                    <a:pt x="2036" y="116563"/>
                    <a:pt x="2703" y="114062"/>
                    <a:pt x="3453" y="111491"/>
                  </a:cubicBezTo>
                  <a:cubicBezTo>
                    <a:pt x="4203" y="108907"/>
                    <a:pt x="4989" y="106276"/>
                    <a:pt x="5751" y="103633"/>
                  </a:cubicBezTo>
                  <a:cubicBezTo>
                    <a:pt x="6501" y="101001"/>
                    <a:pt x="7180" y="98382"/>
                    <a:pt x="7728" y="95846"/>
                  </a:cubicBezTo>
                  <a:cubicBezTo>
                    <a:pt x="8275" y="93298"/>
                    <a:pt x="8668" y="90833"/>
                    <a:pt x="8871" y="88488"/>
                  </a:cubicBezTo>
                  <a:cubicBezTo>
                    <a:pt x="9073" y="86130"/>
                    <a:pt x="9085" y="83892"/>
                    <a:pt x="8906" y="81761"/>
                  </a:cubicBezTo>
                  <a:cubicBezTo>
                    <a:pt x="8716" y="79641"/>
                    <a:pt x="8359" y="77617"/>
                    <a:pt x="7859" y="75689"/>
                  </a:cubicBezTo>
                  <a:cubicBezTo>
                    <a:pt x="7370" y="73760"/>
                    <a:pt x="6763" y="71902"/>
                    <a:pt x="6096" y="70105"/>
                  </a:cubicBezTo>
                  <a:cubicBezTo>
                    <a:pt x="5430" y="68295"/>
                    <a:pt x="4727" y="66533"/>
                    <a:pt x="4037" y="64771"/>
                  </a:cubicBezTo>
                  <a:cubicBezTo>
                    <a:pt x="3358" y="62997"/>
                    <a:pt x="2727" y="61223"/>
                    <a:pt x="2179" y="59425"/>
                  </a:cubicBezTo>
                  <a:cubicBezTo>
                    <a:pt x="1632" y="57615"/>
                    <a:pt x="1191" y="55769"/>
                    <a:pt x="834" y="53900"/>
                  </a:cubicBezTo>
                  <a:cubicBezTo>
                    <a:pt x="560" y="51971"/>
                    <a:pt x="346" y="50019"/>
                    <a:pt x="239" y="48030"/>
                  </a:cubicBezTo>
                  <a:cubicBezTo>
                    <a:pt x="143" y="46030"/>
                    <a:pt x="108" y="44018"/>
                    <a:pt x="119" y="42018"/>
                  </a:cubicBezTo>
                  <a:cubicBezTo>
                    <a:pt x="119" y="40018"/>
                    <a:pt x="143" y="38053"/>
                    <a:pt x="155" y="36136"/>
                  </a:cubicBezTo>
                  <a:cubicBezTo>
                    <a:pt x="179" y="34231"/>
                    <a:pt x="179" y="32362"/>
                    <a:pt x="155" y="30552"/>
                  </a:cubicBezTo>
                  <a:cubicBezTo>
                    <a:pt x="119" y="26933"/>
                    <a:pt x="60" y="23527"/>
                    <a:pt x="24" y="20420"/>
                  </a:cubicBezTo>
                  <a:cubicBezTo>
                    <a:pt x="0" y="17324"/>
                    <a:pt x="0" y="14491"/>
                    <a:pt x="0" y="11990"/>
                  </a:cubicBezTo>
                  <a:lnTo>
                    <a:pt x="0" y="5549"/>
                  </a:ln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7" name="Google Shape;1647;p29"/>
            <p:cNvSpPr/>
            <p:nvPr/>
          </p:nvSpPr>
          <p:spPr>
            <a:xfrm>
              <a:off x="2485263" y="826725"/>
              <a:ext cx="284000" cy="4049050"/>
            </a:xfrm>
            <a:custGeom>
              <a:rect b="b" l="l" r="r" t="t"/>
              <a:pathLst>
                <a:path extrusionOk="0" fill="none" h="161962" w="11360">
                  <a:moveTo>
                    <a:pt x="1" y="161961"/>
                  </a:moveTo>
                  <a:lnTo>
                    <a:pt x="1" y="149960"/>
                  </a:lnTo>
                  <a:lnTo>
                    <a:pt x="1" y="141518"/>
                  </a:lnTo>
                  <a:cubicBezTo>
                    <a:pt x="1" y="138411"/>
                    <a:pt x="1" y="135017"/>
                    <a:pt x="132" y="131326"/>
                  </a:cubicBezTo>
                  <a:cubicBezTo>
                    <a:pt x="203" y="129481"/>
                    <a:pt x="370" y="127505"/>
                    <a:pt x="679" y="125385"/>
                  </a:cubicBezTo>
                  <a:cubicBezTo>
                    <a:pt x="1001" y="123278"/>
                    <a:pt x="1489" y="120980"/>
                    <a:pt x="2156" y="118527"/>
                  </a:cubicBezTo>
                  <a:cubicBezTo>
                    <a:pt x="2823" y="116075"/>
                    <a:pt x="3656" y="113479"/>
                    <a:pt x="4585" y="110788"/>
                  </a:cubicBezTo>
                  <a:cubicBezTo>
                    <a:pt x="5513" y="108097"/>
                    <a:pt x="6490" y="105335"/>
                    <a:pt x="7418" y="102585"/>
                  </a:cubicBezTo>
                  <a:cubicBezTo>
                    <a:pt x="8359" y="99835"/>
                    <a:pt x="9192" y="97120"/>
                    <a:pt x="9847" y="94512"/>
                  </a:cubicBezTo>
                  <a:cubicBezTo>
                    <a:pt x="10502" y="91893"/>
                    <a:pt x="10955" y="89393"/>
                    <a:pt x="11157" y="87047"/>
                  </a:cubicBezTo>
                  <a:cubicBezTo>
                    <a:pt x="11359" y="84702"/>
                    <a:pt x="11312" y="82499"/>
                    <a:pt x="11038" y="80439"/>
                  </a:cubicBezTo>
                  <a:cubicBezTo>
                    <a:pt x="10776" y="78368"/>
                    <a:pt x="10312" y="76427"/>
                    <a:pt x="9716" y="74570"/>
                  </a:cubicBezTo>
                  <a:cubicBezTo>
                    <a:pt x="9109" y="72724"/>
                    <a:pt x="8419" y="70926"/>
                    <a:pt x="7704" y="69164"/>
                  </a:cubicBezTo>
                  <a:cubicBezTo>
                    <a:pt x="7002" y="67390"/>
                    <a:pt x="6299" y="65640"/>
                    <a:pt x="5644" y="63902"/>
                  </a:cubicBezTo>
                  <a:cubicBezTo>
                    <a:pt x="4990" y="62151"/>
                    <a:pt x="4382" y="60389"/>
                    <a:pt x="3847" y="58591"/>
                  </a:cubicBezTo>
                  <a:cubicBezTo>
                    <a:pt x="3323" y="56805"/>
                    <a:pt x="2882" y="54972"/>
                    <a:pt x="2513" y="53114"/>
                  </a:cubicBezTo>
                  <a:cubicBezTo>
                    <a:pt x="2227" y="51198"/>
                    <a:pt x="2025" y="49245"/>
                    <a:pt x="1858" y="47280"/>
                  </a:cubicBezTo>
                  <a:cubicBezTo>
                    <a:pt x="1763" y="45256"/>
                    <a:pt x="1703" y="43256"/>
                    <a:pt x="1632" y="41268"/>
                  </a:cubicBezTo>
                  <a:cubicBezTo>
                    <a:pt x="1561" y="39291"/>
                    <a:pt x="1489" y="37363"/>
                    <a:pt x="1394" y="35493"/>
                  </a:cubicBezTo>
                  <a:cubicBezTo>
                    <a:pt x="1287" y="33624"/>
                    <a:pt x="1168" y="31826"/>
                    <a:pt x="1049" y="30076"/>
                  </a:cubicBezTo>
                  <a:cubicBezTo>
                    <a:pt x="787" y="26587"/>
                    <a:pt x="537" y="23313"/>
                    <a:pt x="358" y="20289"/>
                  </a:cubicBezTo>
                  <a:cubicBezTo>
                    <a:pt x="168" y="17265"/>
                    <a:pt x="72" y="14479"/>
                    <a:pt x="37" y="11990"/>
                  </a:cubicBezTo>
                  <a:cubicBezTo>
                    <a:pt x="1" y="9502"/>
                    <a:pt x="1" y="7335"/>
                    <a:pt x="1" y="5561"/>
                  </a:cubicBez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8" name="Google Shape;1648;p29"/>
            <p:cNvSpPr/>
            <p:nvPr/>
          </p:nvSpPr>
          <p:spPr>
            <a:xfrm>
              <a:off x="2204288" y="827025"/>
              <a:ext cx="287250" cy="4048750"/>
            </a:xfrm>
            <a:custGeom>
              <a:rect b="b" l="l" r="r" t="t"/>
              <a:pathLst>
                <a:path extrusionOk="0" fill="none" h="161950" w="11490">
                  <a:moveTo>
                    <a:pt x="0" y="161949"/>
                  </a:moveTo>
                  <a:lnTo>
                    <a:pt x="0" y="149948"/>
                  </a:lnTo>
                  <a:lnTo>
                    <a:pt x="0" y="141506"/>
                  </a:lnTo>
                  <a:cubicBezTo>
                    <a:pt x="0" y="138399"/>
                    <a:pt x="12" y="135005"/>
                    <a:pt x="143" y="131326"/>
                  </a:cubicBezTo>
                  <a:cubicBezTo>
                    <a:pt x="203" y="129481"/>
                    <a:pt x="369" y="127516"/>
                    <a:pt x="655" y="125433"/>
                  </a:cubicBezTo>
                  <a:cubicBezTo>
                    <a:pt x="929" y="123337"/>
                    <a:pt x="1393" y="121087"/>
                    <a:pt x="2012" y="118658"/>
                  </a:cubicBezTo>
                  <a:cubicBezTo>
                    <a:pt x="2644" y="116241"/>
                    <a:pt x="3441" y="113658"/>
                    <a:pt x="4382" y="110967"/>
                  </a:cubicBezTo>
                  <a:cubicBezTo>
                    <a:pt x="5311" y="108276"/>
                    <a:pt x="6311" y="105502"/>
                    <a:pt x="7287" y="102716"/>
                  </a:cubicBezTo>
                  <a:cubicBezTo>
                    <a:pt x="8275" y="99942"/>
                    <a:pt x="9168" y="97191"/>
                    <a:pt x="9883" y="94536"/>
                  </a:cubicBezTo>
                  <a:cubicBezTo>
                    <a:pt x="10597" y="91881"/>
                    <a:pt x="11085" y="89357"/>
                    <a:pt x="11287" y="87011"/>
                  </a:cubicBezTo>
                  <a:cubicBezTo>
                    <a:pt x="11490" y="84654"/>
                    <a:pt x="11407" y="82475"/>
                    <a:pt x="11085" y="80451"/>
                  </a:cubicBezTo>
                  <a:cubicBezTo>
                    <a:pt x="10764" y="78427"/>
                    <a:pt x="10240" y="76510"/>
                    <a:pt x="9668" y="74641"/>
                  </a:cubicBezTo>
                  <a:cubicBezTo>
                    <a:pt x="9097" y="72783"/>
                    <a:pt x="8501" y="70962"/>
                    <a:pt x="7894" y="69164"/>
                  </a:cubicBezTo>
                  <a:cubicBezTo>
                    <a:pt x="7299" y="67366"/>
                    <a:pt x="6704" y="65580"/>
                    <a:pt x="6168" y="63782"/>
                  </a:cubicBezTo>
                  <a:cubicBezTo>
                    <a:pt x="5620" y="61985"/>
                    <a:pt x="5120" y="60175"/>
                    <a:pt x="4703" y="58329"/>
                  </a:cubicBezTo>
                  <a:cubicBezTo>
                    <a:pt x="4287" y="56484"/>
                    <a:pt x="3953" y="54591"/>
                    <a:pt x="3739" y="52650"/>
                  </a:cubicBezTo>
                  <a:cubicBezTo>
                    <a:pt x="3513" y="50697"/>
                    <a:pt x="3394" y="48685"/>
                    <a:pt x="3298" y="46685"/>
                  </a:cubicBezTo>
                  <a:cubicBezTo>
                    <a:pt x="3275" y="44625"/>
                    <a:pt x="3227" y="42601"/>
                    <a:pt x="3144" y="40637"/>
                  </a:cubicBezTo>
                  <a:cubicBezTo>
                    <a:pt x="3060" y="38672"/>
                    <a:pt x="2941" y="36767"/>
                    <a:pt x="2774" y="34934"/>
                  </a:cubicBezTo>
                  <a:cubicBezTo>
                    <a:pt x="2620" y="33088"/>
                    <a:pt x="2429" y="31314"/>
                    <a:pt x="2227" y="29600"/>
                  </a:cubicBezTo>
                  <a:cubicBezTo>
                    <a:pt x="1810" y="26171"/>
                    <a:pt x="1393" y="22968"/>
                    <a:pt x="1024" y="20003"/>
                  </a:cubicBezTo>
                  <a:cubicBezTo>
                    <a:pt x="667" y="17050"/>
                    <a:pt x="405" y="14336"/>
                    <a:pt x="250" y="11895"/>
                  </a:cubicBezTo>
                  <a:cubicBezTo>
                    <a:pt x="96" y="9466"/>
                    <a:pt x="36" y="7323"/>
                    <a:pt x="12" y="5549"/>
                  </a:cubicBezTo>
                  <a:cubicBezTo>
                    <a:pt x="12" y="2001"/>
                    <a:pt x="12" y="1"/>
                    <a:pt x="12" y="1"/>
                  </a:cubicBez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" name="Google Shape;1649;p29"/>
            <p:cNvSpPr/>
            <p:nvPr/>
          </p:nvSpPr>
          <p:spPr>
            <a:xfrm>
              <a:off x="1923588" y="827025"/>
              <a:ext cx="216125" cy="4048750"/>
            </a:xfrm>
            <a:custGeom>
              <a:rect b="b" l="l" r="r" t="t"/>
              <a:pathLst>
                <a:path extrusionOk="0" fill="none" h="161950" w="8645">
                  <a:moveTo>
                    <a:pt x="1" y="161949"/>
                  </a:moveTo>
                  <a:lnTo>
                    <a:pt x="1" y="149948"/>
                  </a:lnTo>
                  <a:lnTo>
                    <a:pt x="1" y="141506"/>
                  </a:lnTo>
                  <a:cubicBezTo>
                    <a:pt x="1" y="138399"/>
                    <a:pt x="1" y="135005"/>
                    <a:pt x="60" y="131362"/>
                  </a:cubicBezTo>
                  <a:cubicBezTo>
                    <a:pt x="84" y="129552"/>
                    <a:pt x="179" y="127635"/>
                    <a:pt x="346" y="125635"/>
                  </a:cubicBezTo>
                  <a:cubicBezTo>
                    <a:pt x="501" y="123623"/>
                    <a:pt x="775" y="121492"/>
                    <a:pt x="1179" y="119242"/>
                  </a:cubicBezTo>
                  <a:cubicBezTo>
                    <a:pt x="1584" y="116979"/>
                    <a:pt x="2120" y="114586"/>
                    <a:pt x="2799" y="112062"/>
                  </a:cubicBezTo>
                  <a:cubicBezTo>
                    <a:pt x="3477" y="109526"/>
                    <a:pt x="4251" y="106907"/>
                    <a:pt x="5049" y="104252"/>
                  </a:cubicBezTo>
                  <a:cubicBezTo>
                    <a:pt x="5835" y="101597"/>
                    <a:pt x="6585" y="98941"/>
                    <a:pt x="7192" y="96358"/>
                  </a:cubicBezTo>
                  <a:cubicBezTo>
                    <a:pt x="7811" y="93762"/>
                    <a:pt x="8240" y="91274"/>
                    <a:pt x="8442" y="88928"/>
                  </a:cubicBezTo>
                  <a:cubicBezTo>
                    <a:pt x="8645" y="86571"/>
                    <a:pt x="8621" y="84356"/>
                    <a:pt x="8395" y="82261"/>
                  </a:cubicBezTo>
                  <a:cubicBezTo>
                    <a:pt x="8180" y="80165"/>
                    <a:pt x="7883" y="78129"/>
                    <a:pt x="7537" y="76141"/>
                  </a:cubicBezTo>
                  <a:cubicBezTo>
                    <a:pt x="7192" y="74165"/>
                    <a:pt x="6835" y="72212"/>
                    <a:pt x="6466" y="70283"/>
                  </a:cubicBezTo>
                  <a:cubicBezTo>
                    <a:pt x="6109" y="68342"/>
                    <a:pt x="5763" y="66426"/>
                    <a:pt x="5466" y="64485"/>
                  </a:cubicBezTo>
                  <a:cubicBezTo>
                    <a:pt x="5156" y="62556"/>
                    <a:pt x="4906" y="60603"/>
                    <a:pt x="4728" y="58603"/>
                  </a:cubicBezTo>
                  <a:cubicBezTo>
                    <a:pt x="4549" y="56615"/>
                    <a:pt x="4466" y="54579"/>
                    <a:pt x="4466" y="52495"/>
                  </a:cubicBezTo>
                  <a:cubicBezTo>
                    <a:pt x="4477" y="50400"/>
                    <a:pt x="4525" y="48280"/>
                    <a:pt x="4525" y="46209"/>
                  </a:cubicBezTo>
                  <a:cubicBezTo>
                    <a:pt x="4561" y="43935"/>
                    <a:pt x="4513" y="41744"/>
                    <a:pt x="4394" y="39648"/>
                  </a:cubicBezTo>
                  <a:cubicBezTo>
                    <a:pt x="4275" y="37541"/>
                    <a:pt x="4073" y="35517"/>
                    <a:pt x="3835" y="33576"/>
                  </a:cubicBezTo>
                  <a:cubicBezTo>
                    <a:pt x="3585" y="31624"/>
                    <a:pt x="3311" y="29754"/>
                    <a:pt x="3013" y="27957"/>
                  </a:cubicBezTo>
                  <a:cubicBezTo>
                    <a:pt x="2715" y="26159"/>
                    <a:pt x="2418" y="24432"/>
                    <a:pt x="2132" y="22765"/>
                  </a:cubicBezTo>
                  <a:cubicBezTo>
                    <a:pt x="1549" y="19455"/>
                    <a:pt x="1060" y="16396"/>
                    <a:pt x="715" y="13657"/>
                  </a:cubicBezTo>
                  <a:cubicBezTo>
                    <a:pt x="370" y="10907"/>
                    <a:pt x="167" y="8478"/>
                    <a:pt x="60" y="6454"/>
                  </a:cubicBezTo>
                  <a:cubicBezTo>
                    <a:pt x="1" y="2346"/>
                    <a:pt x="1" y="1"/>
                    <a:pt x="1" y="1"/>
                  </a:cubicBez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0" name="Google Shape;1650;p29"/>
            <p:cNvSpPr/>
            <p:nvPr/>
          </p:nvSpPr>
          <p:spPr>
            <a:xfrm>
              <a:off x="1642913" y="826725"/>
              <a:ext cx="129200" cy="4049050"/>
            </a:xfrm>
            <a:custGeom>
              <a:rect b="b" l="l" r="r" t="t"/>
              <a:pathLst>
                <a:path extrusionOk="0" fill="none" h="161962" w="5168">
                  <a:moveTo>
                    <a:pt x="0" y="161961"/>
                  </a:moveTo>
                  <a:lnTo>
                    <a:pt x="0" y="141518"/>
                  </a:lnTo>
                  <a:cubicBezTo>
                    <a:pt x="0" y="138411"/>
                    <a:pt x="0" y="135017"/>
                    <a:pt x="0" y="131410"/>
                  </a:cubicBezTo>
                  <a:cubicBezTo>
                    <a:pt x="12" y="129600"/>
                    <a:pt x="24" y="127731"/>
                    <a:pt x="72" y="125802"/>
                  </a:cubicBezTo>
                  <a:cubicBezTo>
                    <a:pt x="119" y="123861"/>
                    <a:pt x="214" y="121861"/>
                    <a:pt x="357" y="119777"/>
                  </a:cubicBezTo>
                  <a:cubicBezTo>
                    <a:pt x="512" y="117682"/>
                    <a:pt x="726" y="115503"/>
                    <a:pt x="1024" y="113241"/>
                  </a:cubicBezTo>
                  <a:cubicBezTo>
                    <a:pt x="1334" y="110979"/>
                    <a:pt x="1703" y="108633"/>
                    <a:pt x="2108" y="106228"/>
                  </a:cubicBezTo>
                  <a:cubicBezTo>
                    <a:pt x="2512" y="103823"/>
                    <a:pt x="2929" y="101382"/>
                    <a:pt x="3310" y="98953"/>
                  </a:cubicBezTo>
                  <a:cubicBezTo>
                    <a:pt x="3679" y="96525"/>
                    <a:pt x="3953" y="94131"/>
                    <a:pt x="4108" y="91810"/>
                  </a:cubicBezTo>
                  <a:cubicBezTo>
                    <a:pt x="4274" y="89488"/>
                    <a:pt x="4286" y="87250"/>
                    <a:pt x="4203" y="85059"/>
                  </a:cubicBezTo>
                  <a:cubicBezTo>
                    <a:pt x="4120" y="82880"/>
                    <a:pt x="4024" y="80713"/>
                    <a:pt x="3941" y="78570"/>
                  </a:cubicBezTo>
                  <a:cubicBezTo>
                    <a:pt x="3846" y="76415"/>
                    <a:pt x="3774" y="74284"/>
                    <a:pt x="3727" y="72153"/>
                  </a:cubicBezTo>
                  <a:cubicBezTo>
                    <a:pt x="3679" y="70021"/>
                    <a:pt x="3667" y="67890"/>
                    <a:pt x="3703" y="65735"/>
                  </a:cubicBezTo>
                  <a:cubicBezTo>
                    <a:pt x="3739" y="63592"/>
                    <a:pt x="3846" y="61401"/>
                    <a:pt x="4024" y="59187"/>
                  </a:cubicBezTo>
                  <a:cubicBezTo>
                    <a:pt x="4203" y="56972"/>
                    <a:pt x="4441" y="54734"/>
                    <a:pt x="4679" y="52507"/>
                  </a:cubicBezTo>
                  <a:cubicBezTo>
                    <a:pt x="4858" y="50555"/>
                    <a:pt x="5013" y="48638"/>
                    <a:pt x="5096" y="46780"/>
                  </a:cubicBezTo>
                  <a:cubicBezTo>
                    <a:pt x="5167" y="44935"/>
                    <a:pt x="5167" y="43137"/>
                    <a:pt x="5072" y="41411"/>
                  </a:cubicBezTo>
                  <a:cubicBezTo>
                    <a:pt x="4894" y="37958"/>
                    <a:pt x="4513" y="34707"/>
                    <a:pt x="4024" y="31671"/>
                  </a:cubicBezTo>
                  <a:cubicBezTo>
                    <a:pt x="3524" y="28623"/>
                    <a:pt x="2977" y="25766"/>
                    <a:pt x="2465" y="23087"/>
                  </a:cubicBezTo>
                  <a:cubicBezTo>
                    <a:pt x="1941" y="20408"/>
                    <a:pt x="1477" y="17896"/>
                    <a:pt x="1107" y="15574"/>
                  </a:cubicBezTo>
                  <a:cubicBezTo>
                    <a:pt x="738" y="13252"/>
                    <a:pt x="464" y="11133"/>
                    <a:pt x="298" y="9228"/>
                  </a:cubicBezTo>
                  <a:cubicBezTo>
                    <a:pt x="131" y="7335"/>
                    <a:pt x="48" y="5668"/>
                    <a:pt x="24" y="4299"/>
                  </a:cubicBezTo>
                  <a:cubicBezTo>
                    <a:pt x="0" y="1537"/>
                    <a:pt x="0" y="1"/>
                    <a:pt x="0" y="1"/>
                  </a:cubicBez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Google Shape;1651;p29"/>
            <p:cNvSpPr/>
            <p:nvPr/>
          </p:nvSpPr>
          <p:spPr>
            <a:xfrm>
              <a:off x="1362213" y="827025"/>
              <a:ext cx="113725" cy="4048750"/>
            </a:xfrm>
            <a:custGeom>
              <a:rect b="b" l="l" r="r" t="t"/>
              <a:pathLst>
                <a:path extrusionOk="0" fill="none" h="161950" w="4549">
                  <a:moveTo>
                    <a:pt x="1" y="161949"/>
                  </a:moveTo>
                  <a:lnTo>
                    <a:pt x="1" y="131398"/>
                  </a:lnTo>
                  <a:lnTo>
                    <a:pt x="1" y="125826"/>
                  </a:lnTo>
                  <a:cubicBezTo>
                    <a:pt x="1" y="123909"/>
                    <a:pt x="12" y="121956"/>
                    <a:pt x="24" y="119944"/>
                  </a:cubicBezTo>
                  <a:cubicBezTo>
                    <a:pt x="48" y="117932"/>
                    <a:pt x="84" y="115872"/>
                    <a:pt x="143" y="113777"/>
                  </a:cubicBezTo>
                  <a:cubicBezTo>
                    <a:pt x="203" y="111669"/>
                    <a:pt x="286" y="109514"/>
                    <a:pt x="382" y="107323"/>
                  </a:cubicBezTo>
                  <a:cubicBezTo>
                    <a:pt x="477" y="105121"/>
                    <a:pt x="584" y="102894"/>
                    <a:pt x="679" y="100644"/>
                  </a:cubicBezTo>
                  <a:cubicBezTo>
                    <a:pt x="786" y="98394"/>
                    <a:pt x="870" y="96132"/>
                    <a:pt x="905" y="93881"/>
                  </a:cubicBezTo>
                  <a:cubicBezTo>
                    <a:pt x="953" y="91643"/>
                    <a:pt x="953" y="89405"/>
                    <a:pt x="905" y="87190"/>
                  </a:cubicBezTo>
                  <a:cubicBezTo>
                    <a:pt x="870" y="84964"/>
                    <a:pt x="846" y="82737"/>
                    <a:pt x="894" y="80499"/>
                  </a:cubicBezTo>
                  <a:cubicBezTo>
                    <a:pt x="929" y="78248"/>
                    <a:pt x="1060" y="75974"/>
                    <a:pt x="1251" y="73665"/>
                  </a:cubicBezTo>
                  <a:cubicBezTo>
                    <a:pt x="1453" y="71367"/>
                    <a:pt x="1727" y="69033"/>
                    <a:pt x="2060" y="66676"/>
                  </a:cubicBezTo>
                  <a:cubicBezTo>
                    <a:pt x="2429" y="64318"/>
                    <a:pt x="2799" y="61961"/>
                    <a:pt x="3168" y="59627"/>
                  </a:cubicBezTo>
                  <a:cubicBezTo>
                    <a:pt x="3489" y="57448"/>
                    <a:pt x="3775" y="55293"/>
                    <a:pt x="4013" y="53198"/>
                  </a:cubicBezTo>
                  <a:cubicBezTo>
                    <a:pt x="4227" y="51090"/>
                    <a:pt x="4394" y="49042"/>
                    <a:pt x="4477" y="47066"/>
                  </a:cubicBezTo>
                  <a:cubicBezTo>
                    <a:pt x="4549" y="45078"/>
                    <a:pt x="4549" y="43161"/>
                    <a:pt x="4477" y="41303"/>
                  </a:cubicBezTo>
                  <a:cubicBezTo>
                    <a:pt x="4394" y="39446"/>
                    <a:pt x="4251" y="37660"/>
                    <a:pt x="4049" y="35934"/>
                  </a:cubicBezTo>
                  <a:cubicBezTo>
                    <a:pt x="3632" y="32493"/>
                    <a:pt x="3120" y="29242"/>
                    <a:pt x="2596" y="26218"/>
                  </a:cubicBezTo>
                  <a:cubicBezTo>
                    <a:pt x="2060" y="23194"/>
                    <a:pt x="1560" y="20360"/>
                    <a:pt x="1155" y="17741"/>
                  </a:cubicBezTo>
                  <a:cubicBezTo>
                    <a:pt x="751" y="15122"/>
                    <a:pt x="465" y="12705"/>
                    <a:pt x="274" y="10538"/>
                  </a:cubicBezTo>
                  <a:cubicBezTo>
                    <a:pt x="96" y="8383"/>
                    <a:pt x="24" y="6478"/>
                    <a:pt x="1" y="4906"/>
                  </a:cubicBez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29"/>
            <p:cNvSpPr/>
            <p:nvPr/>
          </p:nvSpPr>
          <p:spPr>
            <a:xfrm>
              <a:off x="1081513" y="827025"/>
              <a:ext cx="75950" cy="4048750"/>
            </a:xfrm>
            <a:custGeom>
              <a:rect b="b" l="l" r="r" t="t"/>
              <a:pathLst>
                <a:path extrusionOk="0" fill="none" h="161950" w="3038">
                  <a:moveTo>
                    <a:pt x="1" y="161949"/>
                  </a:moveTo>
                  <a:lnTo>
                    <a:pt x="1" y="125826"/>
                  </a:lnTo>
                  <a:lnTo>
                    <a:pt x="1" y="119956"/>
                  </a:lnTo>
                  <a:lnTo>
                    <a:pt x="1" y="113836"/>
                  </a:lnTo>
                  <a:cubicBezTo>
                    <a:pt x="1" y="111764"/>
                    <a:pt x="1" y="109657"/>
                    <a:pt x="1" y="107514"/>
                  </a:cubicBezTo>
                  <a:cubicBezTo>
                    <a:pt x="13" y="105371"/>
                    <a:pt x="13" y="103204"/>
                    <a:pt x="25" y="101013"/>
                  </a:cubicBezTo>
                  <a:cubicBezTo>
                    <a:pt x="25" y="98834"/>
                    <a:pt x="25" y="96620"/>
                    <a:pt x="25" y="94405"/>
                  </a:cubicBezTo>
                  <a:cubicBezTo>
                    <a:pt x="25" y="92179"/>
                    <a:pt x="25" y="89940"/>
                    <a:pt x="13" y="87702"/>
                  </a:cubicBezTo>
                  <a:cubicBezTo>
                    <a:pt x="13" y="85464"/>
                    <a:pt x="13" y="83213"/>
                    <a:pt x="60" y="80951"/>
                  </a:cubicBezTo>
                  <a:cubicBezTo>
                    <a:pt x="120" y="78677"/>
                    <a:pt x="239" y="76379"/>
                    <a:pt x="430" y="74069"/>
                  </a:cubicBezTo>
                  <a:cubicBezTo>
                    <a:pt x="608" y="72093"/>
                    <a:pt x="811" y="70116"/>
                    <a:pt x="1037" y="68128"/>
                  </a:cubicBezTo>
                  <a:cubicBezTo>
                    <a:pt x="1263" y="66152"/>
                    <a:pt x="1501" y="64175"/>
                    <a:pt x="1739" y="62211"/>
                  </a:cubicBezTo>
                  <a:cubicBezTo>
                    <a:pt x="1965" y="60246"/>
                    <a:pt x="2192" y="58306"/>
                    <a:pt x="2382" y="56389"/>
                  </a:cubicBezTo>
                  <a:cubicBezTo>
                    <a:pt x="2573" y="54472"/>
                    <a:pt x="2727" y="52591"/>
                    <a:pt x="2835" y="50757"/>
                  </a:cubicBezTo>
                  <a:cubicBezTo>
                    <a:pt x="2942" y="48911"/>
                    <a:pt x="3013" y="47114"/>
                    <a:pt x="3025" y="45363"/>
                  </a:cubicBezTo>
                  <a:cubicBezTo>
                    <a:pt x="3037" y="43613"/>
                    <a:pt x="3001" y="41899"/>
                    <a:pt x="2918" y="40244"/>
                  </a:cubicBezTo>
                  <a:cubicBezTo>
                    <a:pt x="2751" y="36946"/>
                    <a:pt x="2466" y="33802"/>
                    <a:pt x="2108" y="30838"/>
                  </a:cubicBezTo>
                  <a:cubicBezTo>
                    <a:pt x="1763" y="27873"/>
                    <a:pt x="1394" y="25075"/>
                    <a:pt x="1073" y="22444"/>
                  </a:cubicBezTo>
                  <a:cubicBezTo>
                    <a:pt x="739" y="19813"/>
                    <a:pt x="477" y="17348"/>
                    <a:pt x="311" y="15062"/>
                  </a:cubicBezTo>
                  <a:cubicBezTo>
                    <a:pt x="132" y="12776"/>
                    <a:pt x="37" y="10681"/>
                    <a:pt x="13" y="8823"/>
                  </a:cubicBezTo>
                  <a:cubicBezTo>
                    <a:pt x="1" y="6966"/>
                    <a:pt x="1" y="5359"/>
                    <a:pt x="1" y="4061"/>
                  </a:cubicBez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29"/>
            <p:cNvSpPr/>
            <p:nvPr/>
          </p:nvSpPr>
          <p:spPr>
            <a:xfrm>
              <a:off x="800838" y="827025"/>
              <a:ext cx="33050" cy="4048750"/>
            </a:xfrm>
            <a:custGeom>
              <a:rect b="b" l="l" r="r" t="t"/>
              <a:pathLst>
                <a:path extrusionOk="0" fill="none" h="161950" w="1322">
                  <a:moveTo>
                    <a:pt x="0" y="161949"/>
                  </a:moveTo>
                  <a:lnTo>
                    <a:pt x="0" y="87714"/>
                  </a:lnTo>
                  <a:cubicBezTo>
                    <a:pt x="0" y="85476"/>
                    <a:pt x="0" y="83225"/>
                    <a:pt x="12" y="80975"/>
                  </a:cubicBezTo>
                  <a:cubicBezTo>
                    <a:pt x="12" y="78725"/>
                    <a:pt x="36" y="76462"/>
                    <a:pt x="84" y="74212"/>
                  </a:cubicBezTo>
                  <a:cubicBezTo>
                    <a:pt x="131" y="71950"/>
                    <a:pt x="215" y="69688"/>
                    <a:pt x="322" y="67426"/>
                  </a:cubicBezTo>
                  <a:cubicBezTo>
                    <a:pt x="453" y="65163"/>
                    <a:pt x="584" y="62901"/>
                    <a:pt x="727" y="60663"/>
                  </a:cubicBezTo>
                  <a:cubicBezTo>
                    <a:pt x="858" y="58425"/>
                    <a:pt x="989" y="56210"/>
                    <a:pt x="1084" y="54031"/>
                  </a:cubicBezTo>
                  <a:cubicBezTo>
                    <a:pt x="1191" y="51852"/>
                    <a:pt x="1262" y="49721"/>
                    <a:pt x="1298" y="47626"/>
                  </a:cubicBezTo>
                  <a:cubicBezTo>
                    <a:pt x="1322" y="45542"/>
                    <a:pt x="1322" y="43506"/>
                    <a:pt x="1274" y="41530"/>
                  </a:cubicBezTo>
                  <a:cubicBezTo>
                    <a:pt x="1227" y="39553"/>
                    <a:pt x="1155" y="37624"/>
                    <a:pt x="1060" y="35755"/>
                  </a:cubicBezTo>
                  <a:cubicBezTo>
                    <a:pt x="965" y="33886"/>
                    <a:pt x="858" y="32064"/>
                    <a:pt x="739" y="30302"/>
                  </a:cubicBezTo>
                  <a:cubicBezTo>
                    <a:pt x="512" y="26790"/>
                    <a:pt x="298" y="23468"/>
                    <a:pt x="167" y="20396"/>
                  </a:cubicBezTo>
                  <a:cubicBezTo>
                    <a:pt x="36" y="17324"/>
                    <a:pt x="0" y="14491"/>
                    <a:pt x="0" y="11990"/>
                  </a:cubicBezTo>
                  <a:cubicBezTo>
                    <a:pt x="0" y="9490"/>
                    <a:pt x="0" y="7323"/>
                    <a:pt x="0" y="5549"/>
                  </a:cubicBez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" name="Google Shape;1654;p29"/>
            <p:cNvSpPr/>
            <p:nvPr/>
          </p:nvSpPr>
          <p:spPr>
            <a:xfrm>
              <a:off x="520138" y="827025"/>
              <a:ext cx="4800" cy="4048750"/>
            </a:xfrm>
            <a:custGeom>
              <a:rect b="b" l="l" r="r" t="t"/>
              <a:pathLst>
                <a:path extrusionOk="0" fill="none" h="161950" w="192">
                  <a:moveTo>
                    <a:pt x="1" y="161949"/>
                  </a:moveTo>
                  <a:lnTo>
                    <a:pt x="1" y="74224"/>
                  </a:lnTo>
                  <a:cubicBezTo>
                    <a:pt x="1" y="71986"/>
                    <a:pt x="13" y="69747"/>
                    <a:pt x="13" y="67533"/>
                  </a:cubicBezTo>
                  <a:cubicBezTo>
                    <a:pt x="25" y="65306"/>
                    <a:pt x="36" y="63092"/>
                    <a:pt x="60" y="60901"/>
                  </a:cubicBezTo>
                  <a:cubicBezTo>
                    <a:pt x="84" y="58710"/>
                    <a:pt x="108" y="56531"/>
                    <a:pt x="132" y="54388"/>
                  </a:cubicBezTo>
                  <a:cubicBezTo>
                    <a:pt x="156" y="52245"/>
                    <a:pt x="167" y="50126"/>
                    <a:pt x="179" y="48054"/>
                  </a:cubicBezTo>
                  <a:cubicBezTo>
                    <a:pt x="191" y="45971"/>
                    <a:pt x="191" y="43935"/>
                    <a:pt x="167" y="41946"/>
                  </a:cubicBezTo>
                  <a:cubicBezTo>
                    <a:pt x="156" y="39946"/>
                    <a:pt x="144" y="37993"/>
                    <a:pt x="108" y="36100"/>
                  </a:cubicBezTo>
                  <a:cubicBezTo>
                    <a:pt x="84" y="34195"/>
                    <a:pt x="60" y="32338"/>
                    <a:pt x="48" y="30540"/>
                  </a:cubicBezTo>
                  <a:cubicBezTo>
                    <a:pt x="13" y="26933"/>
                    <a:pt x="1" y="23539"/>
                    <a:pt x="1" y="20432"/>
                  </a:cubicBezTo>
                  <a:lnTo>
                    <a:pt x="1" y="11990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Google Shape;1655;p29"/>
            <p:cNvSpPr/>
            <p:nvPr/>
          </p:nvSpPr>
          <p:spPr>
            <a:xfrm>
              <a:off x="239463" y="1043425"/>
              <a:ext cx="7141075" cy="55100"/>
            </a:xfrm>
            <a:custGeom>
              <a:rect b="b" l="l" r="r" t="t"/>
              <a:pathLst>
                <a:path extrusionOk="0" fill="none" h="2204" w="285643">
                  <a:moveTo>
                    <a:pt x="0" y="1239"/>
                  </a:moveTo>
                  <a:lnTo>
                    <a:pt x="6644" y="1239"/>
                  </a:lnTo>
                  <a:cubicBezTo>
                    <a:pt x="8799" y="1239"/>
                    <a:pt x="11430" y="1239"/>
                    <a:pt x="14514" y="1239"/>
                  </a:cubicBezTo>
                  <a:cubicBezTo>
                    <a:pt x="17621" y="1239"/>
                    <a:pt x="21241" y="1191"/>
                    <a:pt x="25360" y="1084"/>
                  </a:cubicBezTo>
                  <a:cubicBezTo>
                    <a:pt x="29480" y="977"/>
                    <a:pt x="34064" y="810"/>
                    <a:pt x="39017" y="620"/>
                  </a:cubicBezTo>
                  <a:cubicBezTo>
                    <a:pt x="41482" y="524"/>
                    <a:pt x="44029" y="429"/>
                    <a:pt x="46637" y="334"/>
                  </a:cubicBezTo>
                  <a:cubicBezTo>
                    <a:pt x="49244" y="251"/>
                    <a:pt x="51888" y="179"/>
                    <a:pt x="54578" y="120"/>
                  </a:cubicBezTo>
                  <a:cubicBezTo>
                    <a:pt x="57257" y="60"/>
                    <a:pt x="59960" y="24"/>
                    <a:pt x="62663" y="12"/>
                  </a:cubicBezTo>
                  <a:cubicBezTo>
                    <a:pt x="65377" y="1"/>
                    <a:pt x="68092" y="12"/>
                    <a:pt x="70807" y="60"/>
                  </a:cubicBezTo>
                  <a:cubicBezTo>
                    <a:pt x="73521" y="96"/>
                    <a:pt x="76236" y="167"/>
                    <a:pt x="78962" y="251"/>
                  </a:cubicBezTo>
                  <a:cubicBezTo>
                    <a:pt x="81701" y="334"/>
                    <a:pt x="84439" y="441"/>
                    <a:pt x="87202" y="560"/>
                  </a:cubicBezTo>
                  <a:cubicBezTo>
                    <a:pt x="89964" y="667"/>
                    <a:pt x="92786" y="786"/>
                    <a:pt x="95643" y="894"/>
                  </a:cubicBezTo>
                  <a:cubicBezTo>
                    <a:pt x="98512" y="1001"/>
                    <a:pt x="101453" y="1084"/>
                    <a:pt x="104454" y="1167"/>
                  </a:cubicBezTo>
                  <a:cubicBezTo>
                    <a:pt x="107514" y="1239"/>
                    <a:pt x="110633" y="1310"/>
                    <a:pt x="113752" y="1382"/>
                  </a:cubicBezTo>
                  <a:cubicBezTo>
                    <a:pt x="116836" y="1465"/>
                    <a:pt x="119872" y="1560"/>
                    <a:pt x="122837" y="1656"/>
                  </a:cubicBezTo>
                  <a:cubicBezTo>
                    <a:pt x="125361" y="1739"/>
                    <a:pt x="127873" y="1810"/>
                    <a:pt x="130362" y="1894"/>
                  </a:cubicBezTo>
                  <a:cubicBezTo>
                    <a:pt x="132850" y="1965"/>
                    <a:pt x="135350" y="2037"/>
                    <a:pt x="137875" y="2084"/>
                  </a:cubicBezTo>
                  <a:cubicBezTo>
                    <a:pt x="140387" y="2132"/>
                    <a:pt x="142959" y="2167"/>
                    <a:pt x="145566" y="2191"/>
                  </a:cubicBezTo>
                  <a:cubicBezTo>
                    <a:pt x="148173" y="2203"/>
                    <a:pt x="150852" y="2203"/>
                    <a:pt x="153591" y="2167"/>
                  </a:cubicBezTo>
                  <a:cubicBezTo>
                    <a:pt x="156329" y="2144"/>
                    <a:pt x="159139" y="2096"/>
                    <a:pt x="162020" y="2025"/>
                  </a:cubicBezTo>
                  <a:cubicBezTo>
                    <a:pt x="164902" y="1953"/>
                    <a:pt x="167831" y="1870"/>
                    <a:pt x="170807" y="1775"/>
                  </a:cubicBezTo>
                  <a:cubicBezTo>
                    <a:pt x="173784" y="1679"/>
                    <a:pt x="176772" y="1584"/>
                    <a:pt x="179749" y="1501"/>
                  </a:cubicBezTo>
                  <a:cubicBezTo>
                    <a:pt x="182725" y="1405"/>
                    <a:pt x="185678" y="1334"/>
                    <a:pt x="188559" y="1298"/>
                  </a:cubicBezTo>
                  <a:cubicBezTo>
                    <a:pt x="191441" y="1251"/>
                    <a:pt x="194239" y="1227"/>
                    <a:pt x="196953" y="1227"/>
                  </a:cubicBezTo>
                  <a:cubicBezTo>
                    <a:pt x="199656" y="1215"/>
                    <a:pt x="202287" y="1215"/>
                    <a:pt x="204847" y="1215"/>
                  </a:cubicBezTo>
                  <a:cubicBezTo>
                    <a:pt x="207419" y="1227"/>
                    <a:pt x="209931" y="1227"/>
                    <a:pt x="212408" y="1239"/>
                  </a:cubicBezTo>
                  <a:cubicBezTo>
                    <a:pt x="215039" y="1239"/>
                    <a:pt x="217623" y="1251"/>
                    <a:pt x="220159" y="1251"/>
                  </a:cubicBezTo>
                  <a:cubicBezTo>
                    <a:pt x="222695" y="1251"/>
                    <a:pt x="225183" y="1251"/>
                    <a:pt x="227624" y="1239"/>
                  </a:cubicBezTo>
                  <a:cubicBezTo>
                    <a:pt x="230053" y="1239"/>
                    <a:pt x="232434" y="1239"/>
                    <a:pt x="234756" y="1239"/>
                  </a:cubicBezTo>
                  <a:lnTo>
                    <a:pt x="241542" y="1239"/>
                  </a:lnTo>
                  <a:lnTo>
                    <a:pt x="247960" y="1239"/>
                  </a:lnTo>
                  <a:lnTo>
                    <a:pt x="253996" y="1239"/>
                  </a:lnTo>
                  <a:lnTo>
                    <a:pt x="285643" y="1239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29"/>
            <p:cNvSpPr/>
            <p:nvPr/>
          </p:nvSpPr>
          <p:spPr>
            <a:xfrm>
              <a:off x="239463" y="1278575"/>
              <a:ext cx="7141075" cy="89625"/>
            </a:xfrm>
            <a:custGeom>
              <a:rect b="b" l="l" r="r" t="t"/>
              <a:pathLst>
                <a:path extrusionOk="0" fill="none" h="3585" w="285643">
                  <a:moveTo>
                    <a:pt x="0" y="1977"/>
                  </a:moveTo>
                  <a:lnTo>
                    <a:pt x="6656" y="1977"/>
                  </a:lnTo>
                  <a:cubicBezTo>
                    <a:pt x="8811" y="1977"/>
                    <a:pt x="11490" y="1977"/>
                    <a:pt x="14692" y="1917"/>
                  </a:cubicBezTo>
                  <a:cubicBezTo>
                    <a:pt x="17895" y="1870"/>
                    <a:pt x="21670" y="1751"/>
                    <a:pt x="25956" y="1560"/>
                  </a:cubicBezTo>
                  <a:cubicBezTo>
                    <a:pt x="28099" y="1453"/>
                    <a:pt x="30361" y="1346"/>
                    <a:pt x="32730" y="1227"/>
                  </a:cubicBezTo>
                  <a:cubicBezTo>
                    <a:pt x="35088" y="1096"/>
                    <a:pt x="37564" y="965"/>
                    <a:pt x="40112" y="822"/>
                  </a:cubicBezTo>
                  <a:cubicBezTo>
                    <a:pt x="42660" y="691"/>
                    <a:pt x="45280" y="560"/>
                    <a:pt x="47947" y="429"/>
                  </a:cubicBezTo>
                  <a:cubicBezTo>
                    <a:pt x="50614" y="310"/>
                    <a:pt x="53316" y="215"/>
                    <a:pt x="56031" y="131"/>
                  </a:cubicBezTo>
                  <a:cubicBezTo>
                    <a:pt x="58746" y="60"/>
                    <a:pt x="61448" y="12"/>
                    <a:pt x="64151" y="12"/>
                  </a:cubicBezTo>
                  <a:cubicBezTo>
                    <a:pt x="66854" y="0"/>
                    <a:pt x="69533" y="24"/>
                    <a:pt x="72200" y="96"/>
                  </a:cubicBezTo>
                  <a:cubicBezTo>
                    <a:pt x="74867" y="155"/>
                    <a:pt x="77522" y="262"/>
                    <a:pt x="80165" y="381"/>
                  </a:cubicBezTo>
                  <a:cubicBezTo>
                    <a:pt x="82820" y="512"/>
                    <a:pt x="85475" y="655"/>
                    <a:pt x="88142" y="810"/>
                  </a:cubicBezTo>
                  <a:cubicBezTo>
                    <a:pt x="90809" y="965"/>
                    <a:pt x="93524" y="1132"/>
                    <a:pt x="96286" y="1286"/>
                  </a:cubicBezTo>
                  <a:cubicBezTo>
                    <a:pt x="99048" y="1453"/>
                    <a:pt x="101882" y="1632"/>
                    <a:pt x="104775" y="1822"/>
                  </a:cubicBezTo>
                  <a:cubicBezTo>
                    <a:pt x="107633" y="2013"/>
                    <a:pt x="110514" y="2191"/>
                    <a:pt x="113419" y="2346"/>
                  </a:cubicBezTo>
                  <a:cubicBezTo>
                    <a:pt x="116229" y="2513"/>
                    <a:pt x="119039" y="2656"/>
                    <a:pt x="121789" y="2787"/>
                  </a:cubicBezTo>
                  <a:cubicBezTo>
                    <a:pt x="124528" y="2917"/>
                    <a:pt x="127242" y="3048"/>
                    <a:pt x="129957" y="3156"/>
                  </a:cubicBezTo>
                  <a:cubicBezTo>
                    <a:pt x="132195" y="3251"/>
                    <a:pt x="134446" y="3334"/>
                    <a:pt x="136732" y="3406"/>
                  </a:cubicBezTo>
                  <a:cubicBezTo>
                    <a:pt x="139029" y="3477"/>
                    <a:pt x="141375" y="3525"/>
                    <a:pt x="143792" y="3549"/>
                  </a:cubicBezTo>
                  <a:cubicBezTo>
                    <a:pt x="146209" y="3584"/>
                    <a:pt x="148709" y="3584"/>
                    <a:pt x="151293" y="3560"/>
                  </a:cubicBezTo>
                  <a:cubicBezTo>
                    <a:pt x="153888" y="3537"/>
                    <a:pt x="156591" y="3489"/>
                    <a:pt x="159389" y="3406"/>
                  </a:cubicBezTo>
                  <a:cubicBezTo>
                    <a:pt x="162175" y="3322"/>
                    <a:pt x="165068" y="3203"/>
                    <a:pt x="168033" y="3084"/>
                  </a:cubicBezTo>
                  <a:cubicBezTo>
                    <a:pt x="170998" y="2953"/>
                    <a:pt x="174010" y="2810"/>
                    <a:pt x="177046" y="2667"/>
                  </a:cubicBezTo>
                  <a:cubicBezTo>
                    <a:pt x="180094" y="2525"/>
                    <a:pt x="183118" y="2382"/>
                    <a:pt x="186119" y="2275"/>
                  </a:cubicBezTo>
                  <a:cubicBezTo>
                    <a:pt x="189107" y="2155"/>
                    <a:pt x="192024" y="2072"/>
                    <a:pt x="194858" y="2025"/>
                  </a:cubicBezTo>
                  <a:cubicBezTo>
                    <a:pt x="197703" y="1977"/>
                    <a:pt x="200454" y="1941"/>
                    <a:pt x="203133" y="1882"/>
                  </a:cubicBezTo>
                  <a:cubicBezTo>
                    <a:pt x="205812" y="1822"/>
                    <a:pt x="208419" y="1763"/>
                    <a:pt x="210943" y="1703"/>
                  </a:cubicBezTo>
                  <a:cubicBezTo>
                    <a:pt x="213467" y="1655"/>
                    <a:pt x="215920" y="1608"/>
                    <a:pt x="218301" y="1584"/>
                  </a:cubicBezTo>
                  <a:cubicBezTo>
                    <a:pt x="220694" y="1548"/>
                    <a:pt x="223004" y="1536"/>
                    <a:pt x="225243" y="1536"/>
                  </a:cubicBezTo>
                  <a:cubicBezTo>
                    <a:pt x="227493" y="1548"/>
                    <a:pt x="229660" y="1560"/>
                    <a:pt x="231779" y="1596"/>
                  </a:cubicBezTo>
                  <a:cubicBezTo>
                    <a:pt x="233887" y="1632"/>
                    <a:pt x="235934" y="1679"/>
                    <a:pt x="237923" y="1727"/>
                  </a:cubicBezTo>
                  <a:cubicBezTo>
                    <a:pt x="240256" y="1774"/>
                    <a:pt x="242507" y="1834"/>
                    <a:pt x="244686" y="1870"/>
                  </a:cubicBezTo>
                  <a:cubicBezTo>
                    <a:pt x="246876" y="1905"/>
                    <a:pt x="248996" y="1941"/>
                    <a:pt x="251055" y="1953"/>
                  </a:cubicBezTo>
                  <a:cubicBezTo>
                    <a:pt x="253115" y="1965"/>
                    <a:pt x="255115" y="1965"/>
                    <a:pt x="257056" y="1965"/>
                  </a:cubicBezTo>
                  <a:cubicBezTo>
                    <a:pt x="258985" y="1977"/>
                    <a:pt x="260866" y="1977"/>
                    <a:pt x="262652" y="1977"/>
                  </a:cubicBezTo>
                  <a:lnTo>
                    <a:pt x="272284" y="1977"/>
                  </a:lnTo>
                  <a:lnTo>
                    <a:pt x="285643" y="1977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29"/>
            <p:cNvSpPr/>
            <p:nvPr/>
          </p:nvSpPr>
          <p:spPr>
            <a:xfrm>
              <a:off x="239463" y="1518475"/>
              <a:ext cx="7141075" cy="115525"/>
            </a:xfrm>
            <a:custGeom>
              <a:rect b="b" l="l" r="r" t="t"/>
              <a:pathLst>
                <a:path extrusionOk="0" fill="none" h="4621" w="285643">
                  <a:moveTo>
                    <a:pt x="0" y="2525"/>
                  </a:moveTo>
                  <a:cubicBezTo>
                    <a:pt x="0" y="2525"/>
                    <a:pt x="1881" y="2525"/>
                    <a:pt x="5358" y="2525"/>
                  </a:cubicBezTo>
                  <a:cubicBezTo>
                    <a:pt x="7096" y="2525"/>
                    <a:pt x="9263" y="2513"/>
                    <a:pt x="11871" y="2477"/>
                  </a:cubicBezTo>
                  <a:cubicBezTo>
                    <a:pt x="14478" y="2430"/>
                    <a:pt x="17550" y="2335"/>
                    <a:pt x="21062" y="2168"/>
                  </a:cubicBezTo>
                  <a:cubicBezTo>
                    <a:pt x="24575" y="2001"/>
                    <a:pt x="28516" y="1775"/>
                    <a:pt x="32826" y="1501"/>
                  </a:cubicBezTo>
                  <a:cubicBezTo>
                    <a:pt x="37136" y="1227"/>
                    <a:pt x="41755" y="930"/>
                    <a:pt x="46577" y="644"/>
                  </a:cubicBezTo>
                  <a:cubicBezTo>
                    <a:pt x="48982" y="501"/>
                    <a:pt x="51423" y="382"/>
                    <a:pt x="53864" y="275"/>
                  </a:cubicBezTo>
                  <a:cubicBezTo>
                    <a:pt x="56305" y="168"/>
                    <a:pt x="58746" y="96"/>
                    <a:pt x="61186" y="49"/>
                  </a:cubicBezTo>
                  <a:cubicBezTo>
                    <a:pt x="63615" y="1"/>
                    <a:pt x="66020" y="1"/>
                    <a:pt x="68390" y="25"/>
                  </a:cubicBezTo>
                  <a:cubicBezTo>
                    <a:pt x="70759" y="60"/>
                    <a:pt x="73105" y="132"/>
                    <a:pt x="75426" y="227"/>
                  </a:cubicBezTo>
                  <a:cubicBezTo>
                    <a:pt x="77748" y="322"/>
                    <a:pt x="80070" y="441"/>
                    <a:pt x="82380" y="596"/>
                  </a:cubicBezTo>
                  <a:cubicBezTo>
                    <a:pt x="84689" y="739"/>
                    <a:pt x="86999" y="894"/>
                    <a:pt x="89333" y="1072"/>
                  </a:cubicBezTo>
                  <a:cubicBezTo>
                    <a:pt x="91666" y="1239"/>
                    <a:pt x="94024" y="1418"/>
                    <a:pt x="96429" y="1596"/>
                  </a:cubicBezTo>
                  <a:cubicBezTo>
                    <a:pt x="98834" y="1811"/>
                    <a:pt x="101263" y="2037"/>
                    <a:pt x="103692" y="2251"/>
                  </a:cubicBezTo>
                  <a:cubicBezTo>
                    <a:pt x="106109" y="2477"/>
                    <a:pt x="108526" y="2692"/>
                    <a:pt x="110919" y="2906"/>
                  </a:cubicBezTo>
                  <a:cubicBezTo>
                    <a:pt x="113300" y="3120"/>
                    <a:pt x="115681" y="3287"/>
                    <a:pt x="118027" y="3442"/>
                  </a:cubicBezTo>
                  <a:cubicBezTo>
                    <a:pt x="120384" y="3585"/>
                    <a:pt x="122694" y="3728"/>
                    <a:pt x="124992" y="3858"/>
                  </a:cubicBezTo>
                  <a:cubicBezTo>
                    <a:pt x="126909" y="3966"/>
                    <a:pt x="128826" y="4073"/>
                    <a:pt x="130767" y="4168"/>
                  </a:cubicBezTo>
                  <a:cubicBezTo>
                    <a:pt x="132695" y="4263"/>
                    <a:pt x="134660" y="4347"/>
                    <a:pt x="136660" y="4418"/>
                  </a:cubicBezTo>
                  <a:cubicBezTo>
                    <a:pt x="138660" y="4490"/>
                    <a:pt x="140708" y="4537"/>
                    <a:pt x="142839" y="4573"/>
                  </a:cubicBezTo>
                  <a:cubicBezTo>
                    <a:pt x="144959" y="4609"/>
                    <a:pt x="147173" y="4620"/>
                    <a:pt x="149483" y="4597"/>
                  </a:cubicBezTo>
                  <a:cubicBezTo>
                    <a:pt x="151793" y="4585"/>
                    <a:pt x="154210" y="4537"/>
                    <a:pt x="156746" y="4454"/>
                  </a:cubicBezTo>
                  <a:cubicBezTo>
                    <a:pt x="159282" y="4370"/>
                    <a:pt x="161925" y="4263"/>
                    <a:pt x="164628" y="4132"/>
                  </a:cubicBezTo>
                  <a:cubicBezTo>
                    <a:pt x="166509" y="4037"/>
                    <a:pt x="168402" y="3942"/>
                    <a:pt x="170307" y="3835"/>
                  </a:cubicBezTo>
                  <a:cubicBezTo>
                    <a:pt x="172212" y="3739"/>
                    <a:pt x="174141" y="3632"/>
                    <a:pt x="176106" y="3525"/>
                  </a:cubicBezTo>
                  <a:cubicBezTo>
                    <a:pt x="178058" y="3430"/>
                    <a:pt x="180023" y="3335"/>
                    <a:pt x="181999" y="3227"/>
                  </a:cubicBezTo>
                  <a:cubicBezTo>
                    <a:pt x="183976" y="3132"/>
                    <a:pt x="185964" y="3037"/>
                    <a:pt x="187988" y="2906"/>
                  </a:cubicBezTo>
                  <a:cubicBezTo>
                    <a:pt x="190012" y="2775"/>
                    <a:pt x="192060" y="2608"/>
                    <a:pt x="194120" y="2418"/>
                  </a:cubicBezTo>
                  <a:cubicBezTo>
                    <a:pt x="196168" y="2239"/>
                    <a:pt x="198215" y="2037"/>
                    <a:pt x="200204" y="1846"/>
                  </a:cubicBezTo>
                  <a:cubicBezTo>
                    <a:pt x="204192" y="1477"/>
                    <a:pt x="207895" y="1168"/>
                    <a:pt x="211253" y="941"/>
                  </a:cubicBezTo>
                  <a:cubicBezTo>
                    <a:pt x="214610" y="715"/>
                    <a:pt x="217682" y="584"/>
                    <a:pt x="220540" y="525"/>
                  </a:cubicBezTo>
                  <a:cubicBezTo>
                    <a:pt x="223385" y="465"/>
                    <a:pt x="226064" y="465"/>
                    <a:pt x="228612" y="537"/>
                  </a:cubicBezTo>
                  <a:cubicBezTo>
                    <a:pt x="231172" y="608"/>
                    <a:pt x="233625" y="739"/>
                    <a:pt x="235970" y="906"/>
                  </a:cubicBezTo>
                  <a:cubicBezTo>
                    <a:pt x="238316" y="1072"/>
                    <a:pt x="240590" y="1263"/>
                    <a:pt x="242769" y="1453"/>
                  </a:cubicBezTo>
                  <a:cubicBezTo>
                    <a:pt x="244769" y="1620"/>
                    <a:pt x="246721" y="1787"/>
                    <a:pt x="248626" y="1930"/>
                  </a:cubicBezTo>
                  <a:cubicBezTo>
                    <a:pt x="250520" y="2073"/>
                    <a:pt x="252389" y="2204"/>
                    <a:pt x="254211" y="2275"/>
                  </a:cubicBezTo>
                  <a:cubicBezTo>
                    <a:pt x="257854" y="2442"/>
                    <a:pt x="261319" y="2501"/>
                    <a:pt x="264533" y="2513"/>
                  </a:cubicBezTo>
                  <a:cubicBezTo>
                    <a:pt x="267796" y="2525"/>
                    <a:pt x="270760" y="2525"/>
                    <a:pt x="273368" y="2525"/>
                  </a:cubicBezTo>
                  <a:lnTo>
                    <a:pt x="280023" y="2525"/>
                  </a:lnTo>
                  <a:lnTo>
                    <a:pt x="285643" y="2525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29"/>
            <p:cNvSpPr/>
            <p:nvPr/>
          </p:nvSpPr>
          <p:spPr>
            <a:xfrm>
              <a:off x="239463" y="1734275"/>
              <a:ext cx="7141075" cy="157500"/>
            </a:xfrm>
            <a:custGeom>
              <a:rect b="b" l="l" r="r" t="t"/>
              <a:pathLst>
                <a:path extrusionOk="0" fill="none" h="6300" w="285643">
                  <a:moveTo>
                    <a:pt x="0" y="4037"/>
                  </a:moveTo>
                  <a:cubicBezTo>
                    <a:pt x="0" y="4037"/>
                    <a:pt x="2358" y="4037"/>
                    <a:pt x="6703" y="4025"/>
                  </a:cubicBezTo>
                  <a:cubicBezTo>
                    <a:pt x="8882" y="4025"/>
                    <a:pt x="11609" y="3989"/>
                    <a:pt x="14907" y="3894"/>
                  </a:cubicBezTo>
                  <a:cubicBezTo>
                    <a:pt x="18193" y="3799"/>
                    <a:pt x="22074" y="3620"/>
                    <a:pt x="26480" y="3358"/>
                  </a:cubicBezTo>
                  <a:cubicBezTo>
                    <a:pt x="28670" y="3239"/>
                    <a:pt x="31004" y="3085"/>
                    <a:pt x="33433" y="2930"/>
                  </a:cubicBezTo>
                  <a:cubicBezTo>
                    <a:pt x="35874" y="2763"/>
                    <a:pt x="38410" y="2596"/>
                    <a:pt x="41029" y="2418"/>
                  </a:cubicBezTo>
                  <a:cubicBezTo>
                    <a:pt x="43648" y="2239"/>
                    <a:pt x="46339" y="2073"/>
                    <a:pt x="49066" y="1930"/>
                  </a:cubicBezTo>
                  <a:cubicBezTo>
                    <a:pt x="51792" y="1775"/>
                    <a:pt x="54555" y="1644"/>
                    <a:pt x="57317" y="1549"/>
                  </a:cubicBezTo>
                  <a:cubicBezTo>
                    <a:pt x="60067" y="1453"/>
                    <a:pt x="62794" y="1394"/>
                    <a:pt x="65473" y="1394"/>
                  </a:cubicBezTo>
                  <a:cubicBezTo>
                    <a:pt x="68163" y="1394"/>
                    <a:pt x="70795" y="1453"/>
                    <a:pt x="73402" y="1549"/>
                  </a:cubicBezTo>
                  <a:cubicBezTo>
                    <a:pt x="76010" y="1644"/>
                    <a:pt x="78605" y="1763"/>
                    <a:pt x="81213" y="1906"/>
                  </a:cubicBezTo>
                  <a:cubicBezTo>
                    <a:pt x="83808" y="2049"/>
                    <a:pt x="86416" y="2215"/>
                    <a:pt x="89047" y="2382"/>
                  </a:cubicBezTo>
                  <a:cubicBezTo>
                    <a:pt x="91678" y="2549"/>
                    <a:pt x="94333" y="2727"/>
                    <a:pt x="97012" y="2954"/>
                  </a:cubicBezTo>
                  <a:cubicBezTo>
                    <a:pt x="99691" y="3192"/>
                    <a:pt x="102358" y="3442"/>
                    <a:pt x="105037" y="3704"/>
                  </a:cubicBezTo>
                  <a:cubicBezTo>
                    <a:pt x="107645" y="3978"/>
                    <a:pt x="110252" y="4263"/>
                    <a:pt x="112848" y="4525"/>
                  </a:cubicBezTo>
                  <a:cubicBezTo>
                    <a:pt x="115407" y="4763"/>
                    <a:pt x="117967" y="4966"/>
                    <a:pt x="120503" y="5156"/>
                  </a:cubicBezTo>
                  <a:cubicBezTo>
                    <a:pt x="123730" y="5394"/>
                    <a:pt x="126945" y="5609"/>
                    <a:pt x="130195" y="5799"/>
                  </a:cubicBezTo>
                  <a:cubicBezTo>
                    <a:pt x="133481" y="5966"/>
                    <a:pt x="136851" y="6097"/>
                    <a:pt x="140363" y="6204"/>
                  </a:cubicBezTo>
                  <a:cubicBezTo>
                    <a:pt x="142708" y="6264"/>
                    <a:pt x="145161" y="6299"/>
                    <a:pt x="147757" y="6299"/>
                  </a:cubicBezTo>
                  <a:cubicBezTo>
                    <a:pt x="150364" y="6287"/>
                    <a:pt x="153126" y="6240"/>
                    <a:pt x="156067" y="6145"/>
                  </a:cubicBezTo>
                  <a:cubicBezTo>
                    <a:pt x="159008" y="6049"/>
                    <a:pt x="162116" y="5918"/>
                    <a:pt x="165390" y="5787"/>
                  </a:cubicBezTo>
                  <a:cubicBezTo>
                    <a:pt x="168676" y="5656"/>
                    <a:pt x="172153" y="5513"/>
                    <a:pt x="175808" y="5335"/>
                  </a:cubicBezTo>
                  <a:cubicBezTo>
                    <a:pt x="177641" y="5252"/>
                    <a:pt x="179523" y="5132"/>
                    <a:pt x="181463" y="4990"/>
                  </a:cubicBezTo>
                  <a:cubicBezTo>
                    <a:pt x="183392" y="4835"/>
                    <a:pt x="185416" y="4609"/>
                    <a:pt x="187512" y="4335"/>
                  </a:cubicBezTo>
                  <a:cubicBezTo>
                    <a:pt x="189607" y="4049"/>
                    <a:pt x="191727" y="3728"/>
                    <a:pt x="193858" y="3394"/>
                  </a:cubicBezTo>
                  <a:cubicBezTo>
                    <a:pt x="195977" y="3061"/>
                    <a:pt x="198084" y="2716"/>
                    <a:pt x="200144" y="2394"/>
                  </a:cubicBezTo>
                  <a:cubicBezTo>
                    <a:pt x="202192" y="2073"/>
                    <a:pt x="204157" y="1775"/>
                    <a:pt x="206038" y="1513"/>
                  </a:cubicBezTo>
                  <a:cubicBezTo>
                    <a:pt x="207907" y="1263"/>
                    <a:pt x="209681" y="1037"/>
                    <a:pt x="211348" y="858"/>
                  </a:cubicBezTo>
                  <a:cubicBezTo>
                    <a:pt x="214670" y="489"/>
                    <a:pt x="217587" y="263"/>
                    <a:pt x="220230" y="108"/>
                  </a:cubicBezTo>
                  <a:cubicBezTo>
                    <a:pt x="222754" y="25"/>
                    <a:pt x="225064" y="1"/>
                    <a:pt x="227183" y="37"/>
                  </a:cubicBezTo>
                  <a:cubicBezTo>
                    <a:pt x="229303" y="72"/>
                    <a:pt x="231279" y="168"/>
                    <a:pt x="233148" y="310"/>
                  </a:cubicBezTo>
                  <a:cubicBezTo>
                    <a:pt x="235018" y="453"/>
                    <a:pt x="236804" y="632"/>
                    <a:pt x="238542" y="846"/>
                  </a:cubicBezTo>
                  <a:cubicBezTo>
                    <a:pt x="240280" y="1061"/>
                    <a:pt x="241995" y="1311"/>
                    <a:pt x="243662" y="1573"/>
                  </a:cubicBezTo>
                  <a:cubicBezTo>
                    <a:pt x="245340" y="1823"/>
                    <a:pt x="246995" y="2096"/>
                    <a:pt x="248615" y="2370"/>
                  </a:cubicBezTo>
                  <a:cubicBezTo>
                    <a:pt x="250258" y="2632"/>
                    <a:pt x="251865" y="2870"/>
                    <a:pt x="253449" y="3085"/>
                  </a:cubicBezTo>
                  <a:cubicBezTo>
                    <a:pt x="255032" y="3287"/>
                    <a:pt x="256604" y="3466"/>
                    <a:pt x="258163" y="3608"/>
                  </a:cubicBezTo>
                  <a:cubicBezTo>
                    <a:pt x="260104" y="3775"/>
                    <a:pt x="261997" y="3882"/>
                    <a:pt x="263831" y="3954"/>
                  </a:cubicBezTo>
                  <a:cubicBezTo>
                    <a:pt x="265688" y="4001"/>
                    <a:pt x="267474" y="4013"/>
                    <a:pt x="269189" y="4025"/>
                  </a:cubicBezTo>
                  <a:cubicBezTo>
                    <a:pt x="272606" y="4037"/>
                    <a:pt x="275594" y="4037"/>
                    <a:pt x="278035" y="4037"/>
                  </a:cubicBezTo>
                  <a:lnTo>
                    <a:pt x="285643" y="4037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9" name="Google Shape;1659;p29"/>
            <p:cNvSpPr/>
            <p:nvPr/>
          </p:nvSpPr>
          <p:spPr>
            <a:xfrm>
              <a:off x="239463" y="1953950"/>
              <a:ext cx="7141075" cy="185175"/>
            </a:xfrm>
            <a:custGeom>
              <a:rect b="b" l="l" r="r" t="t"/>
              <a:pathLst>
                <a:path extrusionOk="0" fill="none" h="7407" w="285643">
                  <a:moveTo>
                    <a:pt x="0" y="5394"/>
                  </a:moveTo>
                  <a:cubicBezTo>
                    <a:pt x="0" y="5394"/>
                    <a:pt x="2358" y="5394"/>
                    <a:pt x="6680" y="5394"/>
                  </a:cubicBezTo>
                  <a:cubicBezTo>
                    <a:pt x="8835" y="5394"/>
                    <a:pt x="11537" y="5370"/>
                    <a:pt x="14764" y="5311"/>
                  </a:cubicBezTo>
                  <a:cubicBezTo>
                    <a:pt x="17991" y="5239"/>
                    <a:pt x="21789" y="5097"/>
                    <a:pt x="26111" y="4882"/>
                  </a:cubicBezTo>
                  <a:cubicBezTo>
                    <a:pt x="28266" y="4775"/>
                    <a:pt x="30552" y="4644"/>
                    <a:pt x="32945" y="4501"/>
                  </a:cubicBezTo>
                  <a:cubicBezTo>
                    <a:pt x="35338" y="4358"/>
                    <a:pt x="37826" y="4215"/>
                    <a:pt x="40410" y="4061"/>
                  </a:cubicBezTo>
                  <a:cubicBezTo>
                    <a:pt x="42994" y="3906"/>
                    <a:pt x="45649" y="3751"/>
                    <a:pt x="48340" y="3620"/>
                  </a:cubicBezTo>
                  <a:cubicBezTo>
                    <a:pt x="51042" y="3489"/>
                    <a:pt x="53769" y="3370"/>
                    <a:pt x="56507" y="3287"/>
                  </a:cubicBezTo>
                  <a:cubicBezTo>
                    <a:pt x="59246" y="3203"/>
                    <a:pt x="61984" y="3144"/>
                    <a:pt x="64758" y="3096"/>
                  </a:cubicBezTo>
                  <a:cubicBezTo>
                    <a:pt x="67521" y="3037"/>
                    <a:pt x="70307" y="2989"/>
                    <a:pt x="73105" y="2953"/>
                  </a:cubicBezTo>
                  <a:cubicBezTo>
                    <a:pt x="75903" y="2906"/>
                    <a:pt x="78712" y="2882"/>
                    <a:pt x="81498" y="2882"/>
                  </a:cubicBezTo>
                  <a:cubicBezTo>
                    <a:pt x="84296" y="2882"/>
                    <a:pt x="87071" y="2918"/>
                    <a:pt x="89833" y="2989"/>
                  </a:cubicBezTo>
                  <a:cubicBezTo>
                    <a:pt x="92595" y="3061"/>
                    <a:pt x="95345" y="3180"/>
                    <a:pt x="98060" y="3382"/>
                  </a:cubicBezTo>
                  <a:cubicBezTo>
                    <a:pt x="100775" y="3573"/>
                    <a:pt x="103442" y="3834"/>
                    <a:pt x="106061" y="4132"/>
                  </a:cubicBezTo>
                  <a:cubicBezTo>
                    <a:pt x="108669" y="4430"/>
                    <a:pt x="111240" y="4751"/>
                    <a:pt x="113752" y="5073"/>
                  </a:cubicBezTo>
                  <a:cubicBezTo>
                    <a:pt x="116277" y="5394"/>
                    <a:pt x="118753" y="5692"/>
                    <a:pt x="121206" y="5978"/>
                  </a:cubicBezTo>
                  <a:cubicBezTo>
                    <a:pt x="123647" y="6251"/>
                    <a:pt x="126099" y="6501"/>
                    <a:pt x="128600" y="6716"/>
                  </a:cubicBezTo>
                  <a:cubicBezTo>
                    <a:pt x="130647" y="6882"/>
                    <a:pt x="132755" y="7025"/>
                    <a:pt x="134886" y="7144"/>
                  </a:cubicBezTo>
                  <a:cubicBezTo>
                    <a:pt x="137065" y="7228"/>
                    <a:pt x="139291" y="7299"/>
                    <a:pt x="141565" y="7359"/>
                  </a:cubicBezTo>
                  <a:cubicBezTo>
                    <a:pt x="143911" y="7394"/>
                    <a:pt x="146328" y="7406"/>
                    <a:pt x="148864" y="7394"/>
                  </a:cubicBezTo>
                  <a:cubicBezTo>
                    <a:pt x="151400" y="7383"/>
                    <a:pt x="154067" y="7347"/>
                    <a:pt x="156877" y="7311"/>
                  </a:cubicBezTo>
                  <a:cubicBezTo>
                    <a:pt x="159699" y="7287"/>
                    <a:pt x="162711" y="7275"/>
                    <a:pt x="165961" y="7240"/>
                  </a:cubicBezTo>
                  <a:cubicBezTo>
                    <a:pt x="169200" y="7192"/>
                    <a:pt x="172712" y="7097"/>
                    <a:pt x="176522" y="6894"/>
                  </a:cubicBezTo>
                  <a:cubicBezTo>
                    <a:pt x="178427" y="6787"/>
                    <a:pt x="180427" y="6621"/>
                    <a:pt x="182523" y="6359"/>
                  </a:cubicBezTo>
                  <a:cubicBezTo>
                    <a:pt x="184618" y="6097"/>
                    <a:pt x="186809" y="5763"/>
                    <a:pt x="189095" y="5347"/>
                  </a:cubicBezTo>
                  <a:cubicBezTo>
                    <a:pt x="191381" y="4942"/>
                    <a:pt x="193703" y="4489"/>
                    <a:pt x="196001" y="4037"/>
                  </a:cubicBezTo>
                  <a:cubicBezTo>
                    <a:pt x="198311" y="3573"/>
                    <a:pt x="200573" y="3120"/>
                    <a:pt x="202764" y="2703"/>
                  </a:cubicBezTo>
                  <a:cubicBezTo>
                    <a:pt x="204942" y="2287"/>
                    <a:pt x="207014" y="1918"/>
                    <a:pt x="208979" y="1584"/>
                  </a:cubicBezTo>
                  <a:cubicBezTo>
                    <a:pt x="210943" y="1263"/>
                    <a:pt x="212777" y="977"/>
                    <a:pt x="214515" y="739"/>
                  </a:cubicBezTo>
                  <a:cubicBezTo>
                    <a:pt x="217742" y="394"/>
                    <a:pt x="220563" y="167"/>
                    <a:pt x="222992" y="84"/>
                  </a:cubicBezTo>
                  <a:cubicBezTo>
                    <a:pt x="225409" y="1"/>
                    <a:pt x="227517" y="13"/>
                    <a:pt x="229398" y="108"/>
                  </a:cubicBezTo>
                  <a:cubicBezTo>
                    <a:pt x="231267" y="191"/>
                    <a:pt x="232982" y="334"/>
                    <a:pt x="234577" y="501"/>
                  </a:cubicBezTo>
                  <a:cubicBezTo>
                    <a:pt x="236173" y="679"/>
                    <a:pt x="237685" y="894"/>
                    <a:pt x="239137" y="1120"/>
                  </a:cubicBezTo>
                  <a:cubicBezTo>
                    <a:pt x="240578" y="1358"/>
                    <a:pt x="241995" y="1608"/>
                    <a:pt x="243388" y="1882"/>
                  </a:cubicBezTo>
                  <a:cubicBezTo>
                    <a:pt x="244781" y="2144"/>
                    <a:pt x="246186" y="2418"/>
                    <a:pt x="247579" y="2703"/>
                  </a:cubicBezTo>
                  <a:cubicBezTo>
                    <a:pt x="248996" y="2989"/>
                    <a:pt x="250401" y="3275"/>
                    <a:pt x="251829" y="3537"/>
                  </a:cubicBezTo>
                  <a:cubicBezTo>
                    <a:pt x="254699" y="4073"/>
                    <a:pt x="257544" y="4549"/>
                    <a:pt x="260295" y="4906"/>
                  </a:cubicBezTo>
                  <a:cubicBezTo>
                    <a:pt x="263176" y="5168"/>
                    <a:pt x="265938" y="5311"/>
                    <a:pt x="268522" y="5358"/>
                  </a:cubicBezTo>
                  <a:cubicBezTo>
                    <a:pt x="271165" y="5382"/>
                    <a:pt x="273570" y="5394"/>
                    <a:pt x="275701" y="5394"/>
                  </a:cubicBezTo>
                  <a:lnTo>
                    <a:pt x="281107" y="5394"/>
                  </a:lnTo>
                  <a:lnTo>
                    <a:pt x="285643" y="5394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0" name="Google Shape;1660;p29"/>
            <p:cNvSpPr/>
            <p:nvPr/>
          </p:nvSpPr>
          <p:spPr>
            <a:xfrm>
              <a:off x="239463" y="2216775"/>
              <a:ext cx="7141075" cy="168500"/>
            </a:xfrm>
            <a:custGeom>
              <a:rect b="b" l="l" r="r" t="t"/>
              <a:pathLst>
                <a:path extrusionOk="0" fill="none" h="6740" w="285643">
                  <a:moveTo>
                    <a:pt x="0" y="5025"/>
                  </a:moveTo>
                  <a:lnTo>
                    <a:pt x="5620" y="5025"/>
                  </a:lnTo>
                  <a:cubicBezTo>
                    <a:pt x="7430" y="5025"/>
                    <a:pt x="9668" y="5025"/>
                    <a:pt x="12311" y="5025"/>
                  </a:cubicBezTo>
                  <a:cubicBezTo>
                    <a:pt x="14954" y="5013"/>
                    <a:pt x="18026" y="4978"/>
                    <a:pt x="21515" y="4894"/>
                  </a:cubicBezTo>
                  <a:cubicBezTo>
                    <a:pt x="25015" y="4811"/>
                    <a:pt x="28956" y="4656"/>
                    <a:pt x="33266" y="4478"/>
                  </a:cubicBezTo>
                  <a:cubicBezTo>
                    <a:pt x="37564" y="4287"/>
                    <a:pt x="42196" y="4073"/>
                    <a:pt x="47042" y="3870"/>
                  </a:cubicBezTo>
                  <a:cubicBezTo>
                    <a:pt x="49685" y="3763"/>
                    <a:pt x="52388" y="3656"/>
                    <a:pt x="55233" y="3489"/>
                  </a:cubicBezTo>
                  <a:cubicBezTo>
                    <a:pt x="58079" y="3335"/>
                    <a:pt x="61055" y="3097"/>
                    <a:pt x="64127" y="2811"/>
                  </a:cubicBezTo>
                  <a:cubicBezTo>
                    <a:pt x="67199" y="2537"/>
                    <a:pt x="70318" y="2239"/>
                    <a:pt x="73426" y="1965"/>
                  </a:cubicBezTo>
                  <a:cubicBezTo>
                    <a:pt x="76545" y="1692"/>
                    <a:pt x="79629" y="1453"/>
                    <a:pt x="82653" y="1275"/>
                  </a:cubicBezTo>
                  <a:cubicBezTo>
                    <a:pt x="85689" y="1108"/>
                    <a:pt x="88666" y="1013"/>
                    <a:pt x="91571" y="989"/>
                  </a:cubicBezTo>
                  <a:cubicBezTo>
                    <a:pt x="94476" y="965"/>
                    <a:pt x="97322" y="1037"/>
                    <a:pt x="100096" y="1215"/>
                  </a:cubicBezTo>
                  <a:cubicBezTo>
                    <a:pt x="102858" y="1394"/>
                    <a:pt x="105549" y="1656"/>
                    <a:pt x="108192" y="1977"/>
                  </a:cubicBezTo>
                  <a:cubicBezTo>
                    <a:pt x="110776" y="2311"/>
                    <a:pt x="113312" y="2704"/>
                    <a:pt x="115788" y="3108"/>
                  </a:cubicBezTo>
                  <a:cubicBezTo>
                    <a:pt x="118205" y="3525"/>
                    <a:pt x="120587" y="3954"/>
                    <a:pt x="122968" y="4394"/>
                  </a:cubicBezTo>
                  <a:cubicBezTo>
                    <a:pt x="125349" y="4811"/>
                    <a:pt x="127754" y="5204"/>
                    <a:pt x="130219" y="5549"/>
                  </a:cubicBezTo>
                  <a:cubicBezTo>
                    <a:pt x="132731" y="5847"/>
                    <a:pt x="135327" y="6073"/>
                    <a:pt x="138041" y="6228"/>
                  </a:cubicBezTo>
                  <a:cubicBezTo>
                    <a:pt x="140768" y="6383"/>
                    <a:pt x="143625" y="6454"/>
                    <a:pt x="146638" y="6466"/>
                  </a:cubicBezTo>
                  <a:cubicBezTo>
                    <a:pt x="149269" y="6478"/>
                    <a:pt x="152019" y="6478"/>
                    <a:pt x="154889" y="6514"/>
                  </a:cubicBezTo>
                  <a:cubicBezTo>
                    <a:pt x="157782" y="6561"/>
                    <a:pt x="160854" y="6633"/>
                    <a:pt x="164164" y="6680"/>
                  </a:cubicBezTo>
                  <a:cubicBezTo>
                    <a:pt x="167485" y="6740"/>
                    <a:pt x="171117" y="6740"/>
                    <a:pt x="175058" y="6633"/>
                  </a:cubicBezTo>
                  <a:cubicBezTo>
                    <a:pt x="177034" y="6585"/>
                    <a:pt x="179118" y="6478"/>
                    <a:pt x="181285" y="6287"/>
                  </a:cubicBezTo>
                  <a:cubicBezTo>
                    <a:pt x="183464" y="6085"/>
                    <a:pt x="185750" y="5787"/>
                    <a:pt x="188131" y="5406"/>
                  </a:cubicBezTo>
                  <a:cubicBezTo>
                    <a:pt x="190524" y="5013"/>
                    <a:pt x="192977" y="4573"/>
                    <a:pt x="195441" y="4097"/>
                  </a:cubicBezTo>
                  <a:cubicBezTo>
                    <a:pt x="197894" y="3632"/>
                    <a:pt x="200335" y="3144"/>
                    <a:pt x="202692" y="2704"/>
                  </a:cubicBezTo>
                  <a:cubicBezTo>
                    <a:pt x="205038" y="2263"/>
                    <a:pt x="207264" y="1870"/>
                    <a:pt x="209348" y="1537"/>
                  </a:cubicBezTo>
                  <a:cubicBezTo>
                    <a:pt x="211419" y="1215"/>
                    <a:pt x="213348" y="941"/>
                    <a:pt x="215098" y="727"/>
                  </a:cubicBezTo>
                  <a:cubicBezTo>
                    <a:pt x="218551" y="310"/>
                    <a:pt x="221445" y="108"/>
                    <a:pt x="223992" y="1"/>
                  </a:cubicBezTo>
                  <a:cubicBezTo>
                    <a:pt x="226302" y="25"/>
                    <a:pt x="228410" y="84"/>
                    <a:pt x="230279" y="215"/>
                  </a:cubicBezTo>
                  <a:cubicBezTo>
                    <a:pt x="232148" y="334"/>
                    <a:pt x="233851" y="513"/>
                    <a:pt x="235434" y="703"/>
                  </a:cubicBezTo>
                  <a:cubicBezTo>
                    <a:pt x="237030" y="894"/>
                    <a:pt x="238530" y="1108"/>
                    <a:pt x="239971" y="1346"/>
                  </a:cubicBezTo>
                  <a:cubicBezTo>
                    <a:pt x="241423" y="1573"/>
                    <a:pt x="242840" y="1823"/>
                    <a:pt x="244245" y="2073"/>
                  </a:cubicBezTo>
                  <a:cubicBezTo>
                    <a:pt x="245650" y="2335"/>
                    <a:pt x="247055" y="2596"/>
                    <a:pt x="248507" y="2870"/>
                  </a:cubicBezTo>
                  <a:cubicBezTo>
                    <a:pt x="249948" y="3132"/>
                    <a:pt x="251413" y="3382"/>
                    <a:pt x="252889" y="3620"/>
                  </a:cubicBezTo>
                  <a:cubicBezTo>
                    <a:pt x="254377" y="3859"/>
                    <a:pt x="255877" y="4085"/>
                    <a:pt x="257413" y="4263"/>
                  </a:cubicBezTo>
                  <a:cubicBezTo>
                    <a:pt x="260473" y="4621"/>
                    <a:pt x="263485" y="4871"/>
                    <a:pt x="266355" y="4990"/>
                  </a:cubicBezTo>
                  <a:cubicBezTo>
                    <a:pt x="269320" y="5013"/>
                    <a:pt x="272022" y="5025"/>
                    <a:pt x="274415" y="5025"/>
                  </a:cubicBezTo>
                  <a:lnTo>
                    <a:pt x="282714" y="5025"/>
                  </a:lnTo>
                  <a:lnTo>
                    <a:pt x="285643" y="5025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1" name="Google Shape;1661;p29"/>
            <p:cNvSpPr/>
            <p:nvPr/>
          </p:nvSpPr>
          <p:spPr>
            <a:xfrm>
              <a:off x="239463" y="2441800"/>
              <a:ext cx="7141075" cy="191725"/>
            </a:xfrm>
            <a:custGeom>
              <a:rect b="b" l="l" r="r" t="t"/>
              <a:pathLst>
                <a:path extrusionOk="0" fill="none" h="7669" w="285643">
                  <a:moveTo>
                    <a:pt x="0" y="6168"/>
                  </a:moveTo>
                  <a:lnTo>
                    <a:pt x="6644" y="6168"/>
                  </a:lnTo>
                  <a:lnTo>
                    <a:pt x="14490" y="6168"/>
                  </a:lnTo>
                  <a:cubicBezTo>
                    <a:pt x="17550" y="6168"/>
                    <a:pt x="21074" y="6168"/>
                    <a:pt x="25027" y="6121"/>
                  </a:cubicBezTo>
                  <a:cubicBezTo>
                    <a:pt x="28992" y="6073"/>
                    <a:pt x="33421" y="5990"/>
                    <a:pt x="38231" y="5859"/>
                  </a:cubicBezTo>
                  <a:cubicBezTo>
                    <a:pt x="40624" y="5799"/>
                    <a:pt x="43125" y="5728"/>
                    <a:pt x="45780" y="5597"/>
                  </a:cubicBezTo>
                  <a:cubicBezTo>
                    <a:pt x="48435" y="5478"/>
                    <a:pt x="51304" y="5240"/>
                    <a:pt x="54388" y="4883"/>
                  </a:cubicBezTo>
                  <a:cubicBezTo>
                    <a:pt x="57484" y="4513"/>
                    <a:pt x="60746" y="4061"/>
                    <a:pt x="64127" y="3537"/>
                  </a:cubicBezTo>
                  <a:cubicBezTo>
                    <a:pt x="67497" y="3025"/>
                    <a:pt x="70926" y="2489"/>
                    <a:pt x="74331" y="2001"/>
                  </a:cubicBezTo>
                  <a:cubicBezTo>
                    <a:pt x="77748" y="1501"/>
                    <a:pt x="81106" y="1073"/>
                    <a:pt x="84368" y="739"/>
                  </a:cubicBezTo>
                  <a:cubicBezTo>
                    <a:pt x="87630" y="406"/>
                    <a:pt x="90797" y="191"/>
                    <a:pt x="93845" y="96"/>
                  </a:cubicBezTo>
                  <a:cubicBezTo>
                    <a:pt x="96893" y="1"/>
                    <a:pt x="99834" y="37"/>
                    <a:pt x="102668" y="203"/>
                  </a:cubicBezTo>
                  <a:cubicBezTo>
                    <a:pt x="105490" y="370"/>
                    <a:pt x="108216" y="644"/>
                    <a:pt x="110812" y="1013"/>
                  </a:cubicBezTo>
                  <a:cubicBezTo>
                    <a:pt x="113407" y="1382"/>
                    <a:pt x="115884" y="1835"/>
                    <a:pt x="118265" y="2347"/>
                  </a:cubicBezTo>
                  <a:cubicBezTo>
                    <a:pt x="120634" y="2870"/>
                    <a:pt x="122968" y="3418"/>
                    <a:pt x="125302" y="3978"/>
                  </a:cubicBezTo>
                  <a:cubicBezTo>
                    <a:pt x="127635" y="4525"/>
                    <a:pt x="130016" y="5049"/>
                    <a:pt x="132457" y="5537"/>
                  </a:cubicBezTo>
                  <a:cubicBezTo>
                    <a:pt x="134958" y="5966"/>
                    <a:pt x="137565" y="6323"/>
                    <a:pt x="140280" y="6597"/>
                  </a:cubicBezTo>
                  <a:cubicBezTo>
                    <a:pt x="143101" y="6776"/>
                    <a:pt x="146042" y="6895"/>
                    <a:pt x="149078" y="6942"/>
                  </a:cubicBezTo>
                  <a:cubicBezTo>
                    <a:pt x="151817" y="6966"/>
                    <a:pt x="154615" y="7014"/>
                    <a:pt x="157520" y="7109"/>
                  </a:cubicBezTo>
                  <a:cubicBezTo>
                    <a:pt x="160449" y="7216"/>
                    <a:pt x="163533" y="7347"/>
                    <a:pt x="166819" y="7466"/>
                  </a:cubicBezTo>
                  <a:cubicBezTo>
                    <a:pt x="170105" y="7585"/>
                    <a:pt x="173629" y="7669"/>
                    <a:pt x="177379" y="7669"/>
                  </a:cubicBezTo>
                  <a:cubicBezTo>
                    <a:pt x="179249" y="7669"/>
                    <a:pt x="181178" y="7645"/>
                    <a:pt x="183142" y="7573"/>
                  </a:cubicBezTo>
                  <a:cubicBezTo>
                    <a:pt x="185107" y="7502"/>
                    <a:pt x="187119" y="7371"/>
                    <a:pt x="189167" y="7192"/>
                  </a:cubicBezTo>
                  <a:cubicBezTo>
                    <a:pt x="191215" y="7002"/>
                    <a:pt x="193262" y="6776"/>
                    <a:pt x="195298" y="6538"/>
                  </a:cubicBezTo>
                  <a:cubicBezTo>
                    <a:pt x="197334" y="6299"/>
                    <a:pt x="199347" y="6049"/>
                    <a:pt x="201311" y="5799"/>
                  </a:cubicBezTo>
                  <a:cubicBezTo>
                    <a:pt x="205109" y="5359"/>
                    <a:pt x="208621" y="4966"/>
                    <a:pt x="211884" y="4621"/>
                  </a:cubicBezTo>
                  <a:cubicBezTo>
                    <a:pt x="214896" y="4418"/>
                    <a:pt x="217706" y="4228"/>
                    <a:pt x="220206" y="4121"/>
                  </a:cubicBezTo>
                  <a:cubicBezTo>
                    <a:pt x="222718" y="4025"/>
                    <a:pt x="224969" y="3978"/>
                    <a:pt x="227017" y="3978"/>
                  </a:cubicBezTo>
                  <a:cubicBezTo>
                    <a:pt x="229065" y="3978"/>
                    <a:pt x="230958" y="4025"/>
                    <a:pt x="232720" y="4097"/>
                  </a:cubicBezTo>
                  <a:cubicBezTo>
                    <a:pt x="234482" y="4156"/>
                    <a:pt x="236149" y="4252"/>
                    <a:pt x="237756" y="4359"/>
                  </a:cubicBezTo>
                  <a:cubicBezTo>
                    <a:pt x="239352" y="4478"/>
                    <a:pt x="240911" y="4609"/>
                    <a:pt x="242459" y="4752"/>
                  </a:cubicBezTo>
                  <a:cubicBezTo>
                    <a:pt x="244007" y="4906"/>
                    <a:pt x="245555" y="5061"/>
                    <a:pt x="247126" y="5204"/>
                  </a:cubicBezTo>
                  <a:cubicBezTo>
                    <a:pt x="248698" y="5359"/>
                    <a:pt x="250281" y="5490"/>
                    <a:pt x="251889" y="5621"/>
                  </a:cubicBezTo>
                  <a:cubicBezTo>
                    <a:pt x="253496" y="5752"/>
                    <a:pt x="255115" y="5859"/>
                    <a:pt x="256711" y="5954"/>
                  </a:cubicBezTo>
                  <a:cubicBezTo>
                    <a:pt x="260056" y="6049"/>
                    <a:pt x="263259" y="6145"/>
                    <a:pt x="266260" y="6168"/>
                  </a:cubicBezTo>
                  <a:cubicBezTo>
                    <a:pt x="269296" y="6168"/>
                    <a:pt x="272022" y="6168"/>
                    <a:pt x="274415" y="6168"/>
                  </a:cubicBezTo>
                  <a:lnTo>
                    <a:pt x="285643" y="6168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2" name="Google Shape;1662;p29"/>
            <p:cNvSpPr/>
            <p:nvPr/>
          </p:nvSpPr>
          <p:spPr>
            <a:xfrm>
              <a:off x="239463" y="2644525"/>
              <a:ext cx="7141075" cy="257500"/>
            </a:xfrm>
            <a:custGeom>
              <a:rect b="b" l="l" r="r" t="t"/>
              <a:pathLst>
                <a:path extrusionOk="0" fill="none" h="10300" w="285643">
                  <a:moveTo>
                    <a:pt x="0" y="8204"/>
                  </a:moveTo>
                  <a:lnTo>
                    <a:pt x="14478" y="8204"/>
                  </a:lnTo>
                  <a:lnTo>
                    <a:pt x="24896" y="8204"/>
                  </a:lnTo>
                  <a:cubicBezTo>
                    <a:pt x="28754" y="8204"/>
                    <a:pt x="33016" y="8204"/>
                    <a:pt x="37648" y="8156"/>
                  </a:cubicBezTo>
                  <a:cubicBezTo>
                    <a:pt x="39969" y="8132"/>
                    <a:pt x="42458" y="8061"/>
                    <a:pt x="45161" y="7882"/>
                  </a:cubicBezTo>
                  <a:cubicBezTo>
                    <a:pt x="47887" y="7680"/>
                    <a:pt x="50876" y="7346"/>
                    <a:pt x="54114" y="6846"/>
                  </a:cubicBezTo>
                  <a:cubicBezTo>
                    <a:pt x="57364" y="6346"/>
                    <a:pt x="60829" y="5727"/>
                    <a:pt x="64437" y="5013"/>
                  </a:cubicBezTo>
                  <a:cubicBezTo>
                    <a:pt x="68044" y="4310"/>
                    <a:pt x="71735" y="3584"/>
                    <a:pt x="75414" y="2893"/>
                  </a:cubicBezTo>
                  <a:cubicBezTo>
                    <a:pt x="79093" y="2191"/>
                    <a:pt x="82713" y="1584"/>
                    <a:pt x="86201" y="1107"/>
                  </a:cubicBezTo>
                  <a:cubicBezTo>
                    <a:pt x="89702" y="631"/>
                    <a:pt x="93048" y="310"/>
                    <a:pt x="96226" y="155"/>
                  </a:cubicBezTo>
                  <a:cubicBezTo>
                    <a:pt x="99417" y="0"/>
                    <a:pt x="102430" y="12"/>
                    <a:pt x="105263" y="179"/>
                  </a:cubicBezTo>
                  <a:cubicBezTo>
                    <a:pt x="108085" y="369"/>
                    <a:pt x="110728" y="703"/>
                    <a:pt x="113241" y="1155"/>
                  </a:cubicBezTo>
                  <a:cubicBezTo>
                    <a:pt x="115741" y="1607"/>
                    <a:pt x="118146" y="2155"/>
                    <a:pt x="120480" y="2762"/>
                  </a:cubicBezTo>
                  <a:cubicBezTo>
                    <a:pt x="122813" y="3381"/>
                    <a:pt x="125111" y="4024"/>
                    <a:pt x="127433" y="4679"/>
                  </a:cubicBezTo>
                  <a:cubicBezTo>
                    <a:pt x="129754" y="5322"/>
                    <a:pt x="132112" y="5953"/>
                    <a:pt x="134577" y="6513"/>
                  </a:cubicBezTo>
                  <a:cubicBezTo>
                    <a:pt x="137053" y="7072"/>
                    <a:pt x="139660" y="7525"/>
                    <a:pt x="142387" y="7894"/>
                  </a:cubicBezTo>
                  <a:cubicBezTo>
                    <a:pt x="145245" y="8156"/>
                    <a:pt x="148233" y="8311"/>
                    <a:pt x="151329" y="8394"/>
                  </a:cubicBezTo>
                  <a:cubicBezTo>
                    <a:pt x="154496" y="8442"/>
                    <a:pt x="157734" y="8537"/>
                    <a:pt x="161044" y="8715"/>
                  </a:cubicBezTo>
                  <a:cubicBezTo>
                    <a:pt x="164366" y="8894"/>
                    <a:pt x="167795" y="9108"/>
                    <a:pt x="171355" y="9347"/>
                  </a:cubicBezTo>
                  <a:cubicBezTo>
                    <a:pt x="174927" y="9573"/>
                    <a:pt x="178606" y="9799"/>
                    <a:pt x="182309" y="9978"/>
                  </a:cubicBezTo>
                  <a:cubicBezTo>
                    <a:pt x="186000" y="10168"/>
                    <a:pt x="189667" y="10275"/>
                    <a:pt x="193251" y="10287"/>
                  </a:cubicBezTo>
                  <a:cubicBezTo>
                    <a:pt x="196834" y="10299"/>
                    <a:pt x="200323" y="10204"/>
                    <a:pt x="203668" y="10073"/>
                  </a:cubicBezTo>
                  <a:cubicBezTo>
                    <a:pt x="207026" y="9954"/>
                    <a:pt x="210217" y="9799"/>
                    <a:pt x="213205" y="9644"/>
                  </a:cubicBezTo>
                  <a:cubicBezTo>
                    <a:pt x="216206" y="9489"/>
                    <a:pt x="219004" y="9347"/>
                    <a:pt x="221623" y="9216"/>
                  </a:cubicBezTo>
                  <a:cubicBezTo>
                    <a:pt x="224242" y="9085"/>
                    <a:pt x="226695" y="8966"/>
                    <a:pt x="229005" y="8882"/>
                  </a:cubicBezTo>
                  <a:cubicBezTo>
                    <a:pt x="231327" y="8799"/>
                    <a:pt x="233541" y="8739"/>
                    <a:pt x="235696" y="8704"/>
                  </a:cubicBezTo>
                  <a:cubicBezTo>
                    <a:pt x="237839" y="8668"/>
                    <a:pt x="239947" y="8656"/>
                    <a:pt x="242066" y="8644"/>
                  </a:cubicBezTo>
                  <a:cubicBezTo>
                    <a:pt x="244174" y="8632"/>
                    <a:pt x="246281" y="8596"/>
                    <a:pt x="248376" y="8573"/>
                  </a:cubicBezTo>
                  <a:cubicBezTo>
                    <a:pt x="250484" y="8549"/>
                    <a:pt x="252591" y="8513"/>
                    <a:pt x="254675" y="8454"/>
                  </a:cubicBezTo>
                  <a:cubicBezTo>
                    <a:pt x="256747" y="8382"/>
                    <a:pt x="258783" y="8311"/>
                    <a:pt x="260723" y="8275"/>
                  </a:cubicBezTo>
                  <a:cubicBezTo>
                    <a:pt x="264605" y="8204"/>
                    <a:pt x="268093" y="8204"/>
                    <a:pt x="271153" y="8204"/>
                  </a:cubicBezTo>
                  <a:lnTo>
                    <a:pt x="285643" y="8204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3" name="Google Shape;1663;p29"/>
            <p:cNvSpPr/>
            <p:nvPr/>
          </p:nvSpPr>
          <p:spPr>
            <a:xfrm>
              <a:off x="239463" y="2863300"/>
              <a:ext cx="7141075" cy="313150"/>
            </a:xfrm>
            <a:custGeom>
              <a:rect b="b" l="l" r="r" t="t"/>
              <a:pathLst>
                <a:path extrusionOk="0" fill="none" h="12526" w="285643">
                  <a:moveTo>
                    <a:pt x="0" y="9597"/>
                  </a:moveTo>
                  <a:lnTo>
                    <a:pt x="14478" y="9597"/>
                  </a:lnTo>
                  <a:lnTo>
                    <a:pt x="24896" y="9597"/>
                  </a:lnTo>
                  <a:cubicBezTo>
                    <a:pt x="28754" y="9597"/>
                    <a:pt x="32992" y="9597"/>
                    <a:pt x="37636" y="9549"/>
                  </a:cubicBezTo>
                  <a:cubicBezTo>
                    <a:pt x="39958" y="9525"/>
                    <a:pt x="42470" y="9418"/>
                    <a:pt x="45220" y="9204"/>
                  </a:cubicBezTo>
                  <a:cubicBezTo>
                    <a:pt x="47959" y="8977"/>
                    <a:pt x="50971" y="8608"/>
                    <a:pt x="54257" y="8061"/>
                  </a:cubicBezTo>
                  <a:cubicBezTo>
                    <a:pt x="57555" y="7513"/>
                    <a:pt x="61091" y="6822"/>
                    <a:pt x="64830" y="6013"/>
                  </a:cubicBezTo>
                  <a:cubicBezTo>
                    <a:pt x="68556" y="5215"/>
                    <a:pt x="72402" y="4358"/>
                    <a:pt x="76284" y="3536"/>
                  </a:cubicBezTo>
                  <a:cubicBezTo>
                    <a:pt x="80153" y="2703"/>
                    <a:pt x="83975" y="1953"/>
                    <a:pt x="87642" y="1346"/>
                  </a:cubicBezTo>
                  <a:cubicBezTo>
                    <a:pt x="91309" y="750"/>
                    <a:pt x="94774" y="345"/>
                    <a:pt x="97989" y="179"/>
                  </a:cubicBezTo>
                  <a:cubicBezTo>
                    <a:pt x="101191" y="0"/>
                    <a:pt x="104132" y="72"/>
                    <a:pt x="106847" y="334"/>
                  </a:cubicBezTo>
                  <a:cubicBezTo>
                    <a:pt x="109573" y="596"/>
                    <a:pt x="112109" y="1012"/>
                    <a:pt x="114526" y="1548"/>
                  </a:cubicBezTo>
                  <a:cubicBezTo>
                    <a:pt x="116955" y="2084"/>
                    <a:pt x="119277" y="2715"/>
                    <a:pt x="121563" y="3393"/>
                  </a:cubicBezTo>
                  <a:cubicBezTo>
                    <a:pt x="123849" y="4072"/>
                    <a:pt x="126123" y="4787"/>
                    <a:pt x="128421" y="5489"/>
                  </a:cubicBezTo>
                  <a:cubicBezTo>
                    <a:pt x="130719" y="6191"/>
                    <a:pt x="133076" y="6870"/>
                    <a:pt x="135541" y="7477"/>
                  </a:cubicBezTo>
                  <a:cubicBezTo>
                    <a:pt x="138006" y="8096"/>
                    <a:pt x="140637" y="8597"/>
                    <a:pt x="143459" y="8954"/>
                  </a:cubicBezTo>
                  <a:cubicBezTo>
                    <a:pt x="146292" y="9299"/>
                    <a:pt x="149340" y="9478"/>
                    <a:pt x="152495" y="9561"/>
                  </a:cubicBezTo>
                  <a:cubicBezTo>
                    <a:pt x="155722" y="9597"/>
                    <a:pt x="158949" y="9680"/>
                    <a:pt x="162151" y="9859"/>
                  </a:cubicBezTo>
                  <a:cubicBezTo>
                    <a:pt x="165342" y="10037"/>
                    <a:pt x="168521" y="10287"/>
                    <a:pt x="171688" y="10549"/>
                  </a:cubicBezTo>
                  <a:cubicBezTo>
                    <a:pt x="174867" y="10823"/>
                    <a:pt x="178070" y="11097"/>
                    <a:pt x="181297" y="11359"/>
                  </a:cubicBezTo>
                  <a:cubicBezTo>
                    <a:pt x="184523" y="11621"/>
                    <a:pt x="187750" y="11859"/>
                    <a:pt x="190953" y="12037"/>
                  </a:cubicBezTo>
                  <a:cubicBezTo>
                    <a:pt x="194155" y="12228"/>
                    <a:pt x="197311" y="12359"/>
                    <a:pt x="200394" y="12430"/>
                  </a:cubicBezTo>
                  <a:cubicBezTo>
                    <a:pt x="203490" y="12502"/>
                    <a:pt x="206502" y="12526"/>
                    <a:pt x="209419" y="12478"/>
                  </a:cubicBezTo>
                  <a:cubicBezTo>
                    <a:pt x="212324" y="12442"/>
                    <a:pt x="215146" y="12359"/>
                    <a:pt x="217873" y="12240"/>
                  </a:cubicBezTo>
                  <a:cubicBezTo>
                    <a:pt x="220599" y="12121"/>
                    <a:pt x="223242" y="11966"/>
                    <a:pt x="225826" y="11811"/>
                  </a:cubicBezTo>
                  <a:cubicBezTo>
                    <a:pt x="228398" y="11656"/>
                    <a:pt x="230922" y="11502"/>
                    <a:pt x="233410" y="11323"/>
                  </a:cubicBezTo>
                  <a:cubicBezTo>
                    <a:pt x="235899" y="11156"/>
                    <a:pt x="238363" y="10966"/>
                    <a:pt x="240792" y="10763"/>
                  </a:cubicBezTo>
                  <a:cubicBezTo>
                    <a:pt x="243221" y="10573"/>
                    <a:pt x="245614" y="10371"/>
                    <a:pt x="247936" y="10204"/>
                  </a:cubicBezTo>
                  <a:cubicBezTo>
                    <a:pt x="250258" y="10037"/>
                    <a:pt x="252484" y="9906"/>
                    <a:pt x="254627" y="9799"/>
                  </a:cubicBezTo>
                  <a:cubicBezTo>
                    <a:pt x="256758" y="9704"/>
                    <a:pt x="258806" y="9632"/>
                    <a:pt x="260747" y="9597"/>
                  </a:cubicBezTo>
                  <a:cubicBezTo>
                    <a:pt x="264617" y="9597"/>
                    <a:pt x="268105" y="9597"/>
                    <a:pt x="271153" y="9597"/>
                  </a:cubicBezTo>
                  <a:lnTo>
                    <a:pt x="285643" y="9597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4" name="Google Shape;1664;p29"/>
            <p:cNvSpPr/>
            <p:nvPr/>
          </p:nvSpPr>
          <p:spPr>
            <a:xfrm>
              <a:off x="239463" y="3123750"/>
              <a:ext cx="7141075" cy="293500"/>
            </a:xfrm>
            <a:custGeom>
              <a:rect b="b" l="l" r="r" t="t"/>
              <a:pathLst>
                <a:path extrusionOk="0" fill="none" h="11740" w="285643">
                  <a:moveTo>
                    <a:pt x="0" y="9323"/>
                  </a:moveTo>
                  <a:lnTo>
                    <a:pt x="14478" y="9323"/>
                  </a:lnTo>
                  <a:lnTo>
                    <a:pt x="24896" y="9323"/>
                  </a:lnTo>
                  <a:cubicBezTo>
                    <a:pt x="28754" y="9323"/>
                    <a:pt x="32992" y="9323"/>
                    <a:pt x="37636" y="9275"/>
                  </a:cubicBezTo>
                  <a:cubicBezTo>
                    <a:pt x="39969" y="9251"/>
                    <a:pt x="42458" y="9156"/>
                    <a:pt x="45172" y="8966"/>
                  </a:cubicBezTo>
                  <a:cubicBezTo>
                    <a:pt x="47875" y="8775"/>
                    <a:pt x="50816" y="8454"/>
                    <a:pt x="54043" y="7954"/>
                  </a:cubicBezTo>
                  <a:cubicBezTo>
                    <a:pt x="57257" y="7465"/>
                    <a:pt x="60734" y="6811"/>
                    <a:pt x="64425" y="6037"/>
                  </a:cubicBezTo>
                  <a:cubicBezTo>
                    <a:pt x="68116" y="5275"/>
                    <a:pt x="71950" y="4429"/>
                    <a:pt x="75831" y="3596"/>
                  </a:cubicBezTo>
                  <a:cubicBezTo>
                    <a:pt x="79713" y="2750"/>
                    <a:pt x="83546" y="1988"/>
                    <a:pt x="87237" y="1381"/>
                  </a:cubicBezTo>
                  <a:cubicBezTo>
                    <a:pt x="90928" y="762"/>
                    <a:pt x="94405" y="345"/>
                    <a:pt x="97608" y="179"/>
                  </a:cubicBezTo>
                  <a:cubicBezTo>
                    <a:pt x="100810" y="0"/>
                    <a:pt x="103739" y="83"/>
                    <a:pt x="106442" y="357"/>
                  </a:cubicBezTo>
                  <a:cubicBezTo>
                    <a:pt x="109133" y="631"/>
                    <a:pt x="111657" y="1084"/>
                    <a:pt x="114050" y="1631"/>
                  </a:cubicBezTo>
                  <a:cubicBezTo>
                    <a:pt x="116455" y="2191"/>
                    <a:pt x="118765" y="2834"/>
                    <a:pt x="121051" y="3524"/>
                  </a:cubicBezTo>
                  <a:cubicBezTo>
                    <a:pt x="123325" y="4215"/>
                    <a:pt x="125611" y="4929"/>
                    <a:pt x="127933" y="5620"/>
                  </a:cubicBezTo>
                  <a:cubicBezTo>
                    <a:pt x="130243" y="6322"/>
                    <a:pt x="132636" y="6977"/>
                    <a:pt x="135160" y="7561"/>
                  </a:cubicBezTo>
                  <a:cubicBezTo>
                    <a:pt x="137672" y="8132"/>
                    <a:pt x="140363" y="8596"/>
                    <a:pt x="143280" y="8882"/>
                  </a:cubicBezTo>
                  <a:cubicBezTo>
                    <a:pt x="146197" y="9180"/>
                    <a:pt x="149340" y="9287"/>
                    <a:pt x="152555" y="9323"/>
                  </a:cubicBezTo>
                  <a:cubicBezTo>
                    <a:pt x="155793" y="9323"/>
                    <a:pt x="159020" y="9335"/>
                    <a:pt x="162223" y="9418"/>
                  </a:cubicBezTo>
                  <a:cubicBezTo>
                    <a:pt x="165414" y="9501"/>
                    <a:pt x="168581" y="9668"/>
                    <a:pt x="171724" y="9870"/>
                  </a:cubicBezTo>
                  <a:cubicBezTo>
                    <a:pt x="174855" y="10073"/>
                    <a:pt x="177975" y="10299"/>
                    <a:pt x="181059" y="10537"/>
                  </a:cubicBezTo>
                  <a:cubicBezTo>
                    <a:pt x="184142" y="10763"/>
                    <a:pt x="187214" y="10978"/>
                    <a:pt x="190250" y="11156"/>
                  </a:cubicBezTo>
                  <a:cubicBezTo>
                    <a:pt x="193298" y="11347"/>
                    <a:pt x="196322" y="11490"/>
                    <a:pt x="199311" y="11585"/>
                  </a:cubicBezTo>
                  <a:cubicBezTo>
                    <a:pt x="202299" y="11692"/>
                    <a:pt x="205252" y="11740"/>
                    <a:pt x="208157" y="11728"/>
                  </a:cubicBezTo>
                  <a:cubicBezTo>
                    <a:pt x="211062" y="11728"/>
                    <a:pt x="213932" y="11668"/>
                    <a:pt x="216765" y="11573"/>
                  </a:cubicBezTo>
                  <a:cubicBezTo>
                    <a:pt x="219599" y="11478"/>
                    <a:pt x="222385" y="11335"/>
                    <a:pt x="225124" y="11168"/>
                  </a:cubicBezTo>
                  <a:cubicBezTo>
                    <a:pt x="227874" y="10990"/>
                    <a:pt x="230553" y="10799"/>
                    <a:pt x="233184" y="10597"/>
                  </a:cubicBezTo>
                  <a:cubicBezTo>
                    <a:pt x="235803" y="10394"/>
                    <a:pt x="238351" y="10204"/>
                    <a:pt x="240840" y="10037"/>
                  </a:cubicBezTo>
                  <a:cubicBezTo>
                    <a:pt x="243316" y="9859"/>
                    <a:pt x="245709" y="9716"/>
                    <a:pt x="248019" y="9608"/>
                  </a:cubicBezTo>
                  <a:cubicBezTo>
                    <a:pt x="252627" y="9406"/>
                    <a:pt x="256889" y="9335"/>
                    <a:pt x="260747" y="9323"/>
                  </a:cubicBezTo>
                  <a:lnTo>
                    <a:pt x="271165" y="9323"/>
                  </a:lnTo>
                  <a:lnTo>
                    <a:pt x="285643" y="9323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5" name="Google Shape;1665;p29"/>
            <p:cNvSpPr/>
            <p:nvPr/>
          </p:nvSpPr>
          <p:spPr>
            <a:xfrm>
              <a:off x="239463" y="3431225"/>
              <a:ext cx="7141075" cy="211350"/>
            </a:xfrm>
            <a:custGeom>
              <a:rect b="b" l="l" r="r" t="t"/>
              <a:pathLst>
                <a:path extrusionOk="0" fill="none" h="8454" w="285643">
                  <a:moveTo>
                    <a:pt x="0" y="7168"/>
                  </a:moveTo>
                  <a:lnTo>
                    <a:pt x="14478" y="7168"/>
                  </a:lnTo>
                  <a:lnTo>
                    <a:pt x="24896" y="7168"/>
                  </a:lnTo>
                  <a:cubicBezTo>
                    <a:pt x="28754" y="7168"/>
                    <a:pt x="32992" y="7168"/>
                    <a:pt x="37600" y="7144"/>
                  </a:cubicBezTo>
                  <a:cubicBezTo>
                    <a:pt x="39898" y="7132"/>
                    <a:pt x="42339" y="7084"/>
                    <a:pt x="44922" y="6977"/>
                  </a:cubicBezTo>
                  <a:cubicBezTo>
                    <a:pt x="47518" y="6870"/>
                    <a:pt x="50292" y="6680"/>
                    <a:pt x="53293" y="6370"/>
                  </a:cubicBezTo>
                  <a:cubicBezTo>
                    <a:pt x="56293" y="6061"/>
                    <a:pt x="59508" y="5608"/>
                    <a:pt x="62937" y="5037"/>
                  </a:cubicBezTo>
                  <a:cubicBezTo>
                    <a:pt x="66378" y="4465"/>
                    <a:pt x="69973" y="3810"/>
                    <a:pt x="73640" y="3132"/>
                  </a:cubicBezTo>
                  <a:cubicBezTo>
                    <a:pt x="77319" y="2453"/>
                    <a:pt x="80998" y="1810"/>
                    <a:pt x="84582" y="1274"/>
                  </a:cubicBezTo>
                  <a:cubicBezTo>
                    <a:pt x="88166" y="738"/>
                    <a:pt x="91595" y="369"/>
                    <a:pt x="94810" y="179"/>
                  </a:cubicBezTo>
                  <a:cubicBezTo>
                    <a:pt x="98036" y="0"/>
                    <a:pt x="101037" y="12"/>
                    <a:pt x="103835" y="215"/>
                  </a:cubicBezTo>
                  <a:cubicBezTo>
                    <a:pt x="106633" y="417"/>
                    <a:pt x="109264" y="774"/>
                    <a:pt x="111788" y="1239"/>
                  </a:cubicBezTo>
                  <a:cubicBezTo>
                    <a:pt x="114300" y="1703"/>
                    <a:pt x="116753" y="2251"/>
                    <a:pt x="119158" y="2834"/>
                  </a:cubicBezTo>
                  <a:cubicBezTo>
                    <a:pt x="121575" y="3429"/>
                    <a:pt x="123992" y="4036"/>
                    <a:pt x="126468" y="4620"/>
                  </a:cubicBezTo>
                  <a:cubicBezTo>
                    <a:pt x="128945" y="5203"/>
                    <a:pt x="131505" y="5727"/>
                    <a:pt x="134219" y="6168"/>
                  </a:cubicBezTo>
                  <a:cubicBezTo>
                    <a:pt x="136922" y="6596"/>
                    <a:pt x="139827" y="6894"/>
                    <a:pt x="142887" y="7084"/>
                  </a:cubicBezTo>
                  <a:cubicBezTo>
                    <a:pt x="146066" y="7156"/>
                    <a:pt x="149316" y="7168"/>
                    <a:pt x="152555" y="7168"/>
                  </a:cubicBezTo>
                  <a:lnTo>
                    <a:pt x="161032" y="7168"/>
                  </a:lnTo>
                  <a:cubicBezTo>
                    <a:pt x="163854" y="7180"/>
                    <a:pt x="166664" y="7192"/>
                    <a:pt x="169438" y="7251"/>
                  </a:cubicBezTo>
                  <a:cubicBezTo>
                    <a:pt x="172224" y="7299"/>
                    <a:pt x="174986" y="7394"/>
                    <a:pt x="177713" y="7501"/>
                  </a:cubicBezTo>
                  <a:cubicBezTo>
                    <a:pt x="180451" y="7620"/>
                    <a:pt x="183166" y="7739"/>
                    <a:pt x="185857" y="7870"/>
                  </a:cubicBezTo>
                  <a:cubicBezTo>
                    <a:pt x="188548" y="7989"/>
                    <a:pt x="191226" y="8097"/>
                    <a:pt x="193870" y="8192"/>
                  </a:cubicBezTo>
                  <a:cubicBezTo>
                    <a:pt x="196513" y="8287"/>
                    <a:pt x="199144" y="8358"/>
                    <a:pt x="201740" y="8394"/>
                  </a:cubicBezTo>
                  <a:cubicBezTo>
                    <a:pt x="204347" y="8442"/>
                    <a:pt x="206919" y="8454"/>
                    <a:pt x="209467" y="8442"/>
                  </a:cubicBezTo>
                  <a:cubicBezTo>
                    <a:pt x="212003" y="8430"/>
                    <a:pt x="214527" y="8382"/>
                    <a:pt x="217003" y="8323"/>
                  </a:cubicBezTo>
                  <a:cubicBezTo>
                    <a:pt x="219480" y="8251"/>
                    <a:pt x="221933" y="8168"/>
                    <a:pt x="224326" y="8073"/>
                  </a:cubicBezTo>
                  <a:cubicBezTo>
                    <a:pt x="226731" y="7977"/>
                    <a:pt x="229088" y="7870"/>
                    <a:pt x="231398" y="7763"/>
                  </a:cubicBezTo>
                  <a:cubicBezTo>
                    <a:pt x="236018" y="7561"/>
                    <a:pt x="240423" y="7382"/>
                    <a:pt x="244578" y="7287"/>
                  </a:cubicBezTo>
                  <a:cubicBezTo>
                    <a:pt x="248734" y="7180"/>
                    <a:pt x="252627" y="7168"/>
                    <a:pt x="256246" y="7168"/>
                  </a:cubicBezTo>
                  <a:lnTo>
                    <a:pt x="266260" y="7168"/>
                  </a:lnTo>
                  <a:lnTo>
                    <a:pt x="285643" y="7168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Google Shape;1666;p29"/>
            <p:cNvSpPr/>
            <p:nvPr/>
          </p:nvSpPr>
          <p:spPr>
            <a:xfrm>
              <a:off x="239463" y="3762500"/>
              <a:ext cx="7141075" cy="110175"/>
            </a:xfrm>
            <a:custGeom>
              <a:rect b="b" l="l" r="r" t="t"/>
              <a:pathLst>
                <a:path extrusionOk="0" fill="none" h="4407" w="285643">
                  <a:moveTo>
                    <a:pt x="0" y="4061"/>
                  </a:moveTo>
                  <a:lnTo>
                    <a:pt x="24884" y="4061"/>
                  </a:lnTo>
                  <a:cubicBezTo>
                    <a:pt x="28754" y="4061"/>
                    <a:pt x="32992" y="4061"/>
                    <a:pt x="37552" y="4061"/>
                  </a:cubicBezTo>
                  <a:cubicBezTo>
                    <a:pt x="39838" y="4061"/>
                    <a:pt x="42220" y="4049"/>
                    <a:pt x="44708" y="4013"/>
                  </a:cubicBezTo>
                  <a:cubicBezTo>
                    <a:pt x="47197" y="3989"/>
                    <a:pt x="49816" y="3918"/>
                    <a:pt x="52566" y="3787"/>
                  </a:cubicBezTo>
                  <a:cubicBezTo>
                    <a:pt x="55329" y="3656"/>
                    <a:pt x="58234" y="3466"/>
                    <a:pt x="61305" y="3180"/>
                  </a:cubicBezTo>
                  <a:cubicBezTo>
                    <a:pt x="64377" y="2906"/>
                    <a:pt x="67592" y="2561"/>
                    <a:pt x="70902" y="2168"/>
                  </a:cubicBezTo>
                  <a:cubicBezTo>
                    <a:pt x="74224" y="1763"/>
                    <a:pt x="77593" y="1358"/>
                    <a:pt x="80963" y="1001"/>
                  </a:cubicBezTo>
                  <a:cubicBezTo>
                    <a:pt x="84320" y="632"/>
                    <a:pt x="87630" y="358"/>
                    <a:pt x="90821" y="191"/>
                  </a:cubicBezTo>
                  <a:cubicBezTo>
                    <a:pt x="94012" y="37"/>
                    <a:pt x="97072" y="1"/>
                    <a:pt x="100001" y="96"/>
                  </a:cubicBezTo>
                  <a:cubicBezTo>
                    <a:pt x="102942" y="191"/>
                    <a:pt x="105751" y="406"/>
                    <a:pt x="108490" y="715"/>
                  </a:cubicBezTo>
                  <a:cubicBezTo>
                    <a:pt x="111216" y="1013"/>
                    <a:pt x="113895" y="1382"/>
                    <a:pt x="116562" y="1787"/>
                  </a:cubicBezTo>
                  <a:cubicBezTo>
                    <a:pt x="119229" y="2192"/>
                    <a:pt x="121920" y="2585"/>
                    <a:pt x="124682" y="2954"/>
                  </a:cubicBezTo>
                  <a:cubicBezTo>
                    <a:pt x="127433" y="3323"/>
                    <a:pt x="130302" y="3620"/>
                    <a:pt x="133338" y="3811"/>
                  </a:cubicBezTo>
                  <a:cubicBezTo>
                    <a:pt x="136374" y="4001"/>
                    <a:pt x="139565" y="4061"/>
                    <a:pt x="142816" y="4061"/>
                  </a:cubicBezTo>
                  <a:cubicBezTo>
                    <a:pt x="146066" y="4061"/>
                    <a:pt x="149305" y="4061"/>
                    <a:pt x="152543" y="4061"/>
                  </a:cubicBezTo>
                  <a:lnTo>
                    <a:pt x="161032" y="4061"/>
                  </a:lnTo>
                  <a:lnTo>
                    <a:pt x="169462" y="4061"/>
                  </a:lnTo>
                  <a:cubicBezTo>
                    <a:pt x="172248" y="4061"/>
                    <a:pt x="175034" y="4073"/>
                    <a:pt x="177784" y="4085"/>
                  </a:cubicBezTo>
                  <a:cubicBezTo>
                    <a:pt x="180547" y="4109"/>
                    <a:pt x="183285" y="4132"/>
                    <a:pt x="186000" y="4168"/>
                  </a:cubicBezTo>
                  <a:cubicBezTo>
                    <a:pt x="188702" y="4216"/>
                    <a:pt x="191393" y="4251"/>
                    <a:pt x="194048" y="4299"/>
                  </a:cubicBezTo>
                  <a:cubicBezTo>
                    <a:pt x="196715" y="4335"/>
                    <a:pt x="199347" y="4370"/>
                    <a:pt x="201954" y="4382"/>
                  </a:cubicBezTo>
                  <a:cubicBezTo>
                    <a:pt x="204561" y="4406"/>
                    <a:pt x="207133" y="4406"/>
                    <a:pt x="209681" y="4406"/>
                  </a:cubicBezTo>
                  <a:cubicBezTo>
                    <a:pt x="212229" y="4394"/>
                    <a:pt x="214741" y="4370"/>
                    <a:pt x="217206" y="4347"/>
                  </a:cubicBezTo>
                  <a:cubicBezTo>
                    <a:pt x="219682" y="4311"/>
                    <a:pt x="222111" y="4275"/>
                    <a:pt x="224504" y="4240"/>
                  </a:cubicBezTo>
                  <a:cubicBezTo>
                    <a:pt x="226886" y="4204"/>
                    <a:pt x="229231" y="4168"/>
                    <a:pt x="231517" y="4132"/>
                  </a:cubicBezTo>
                  <a:cubicBezTo>
                    <a:pt x="236101" y="4085"/>
                    <a:pt x="240471" y="4073"/>
                    <a:pt x="244602" y="4073"/>
                  </a:cubicBezTo>
                  <a:lnTo>
                    <a:pt x="256246" y="4073"/>
                  </a:lnTo>
                  <a:lnTo>
                    <a:pt x="285643" y="4073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7" name="Google Shape;1667;p29"/>
            <p:cNvSpPr/>
            <p:nvPr/>
          </p:nvSpPr>
          <p:spPr>
            <a:xfrm>
              <a:off x="239463" y="4083675"/>
              <a:ext cx="7141075" cy="34250"/>
            </a:xfrm>
            <a:custGeom>
              <a:rect b="b" l="l" r="r" t="t"/>
              <a:pathLst>
                <a:path extrusionOk="0" fill="none" h="1370" w="285643">
                  <a:moveTo>
                    <a:pt x="0" y="1358"/>
                  </a:moveTo>
                  <a:lnTo>
                    <a:pt x="37552" y="1358"/>
                  </a:lnTo>
                  <a:cubicBezTo>
                    <a:pt x="39827" y="1358"/>
                    <a:pt x="42196" y="1358"/>
                    <a:pt x="44637" y="1358"/>
                  </a:cubicBezTo>
                  <a:cubicBezTo>
                    <a:pt x="47066" y="1358"/>
                    <a:pt x="49602" y="1346"/>
                    <a:pt x="52209" y="1322"/>
                  </a:cubicBezTo>
                  <a:cubicBezTo>
                    <a:pt x="54828" y="1299"/>
                    <a:pt x="57543" y="1251"/>
                    <a:pt x="60353" y="1179"/>
                  </a:cubicBezTo>
                  <a:cubicBezTo>
                    <a:pt x="63163" y="1108"/>
                    <a:pt x="66068" y="1001"/>
                    <a:pt x="69056" y="870"/>
                  </a:cubicBezTo>
                  <a:cubicBezTo>
                    <a:pt x="72045" y="739"/>
                    <a:pt x="75105" y="596"/>
                    <a:pt x="78212" y="453"/>
                  </a:cubicBezTo>
                  <a:cubicBezTo>
                    <a:pt x="81308" y="310"/>
                    <a:pt x="84427" y="179"/>
                    <a:pt x="87511" y="108"/>
                  </a:cubicBezTo>
                  <a:cubicBezTo>
                    <a:pt x="90607" y="25"/>
                    <a:pt x="93667" y="1"/>
                    <a:pt x="96679" y="36"/>
                  </a:cubicBezTo>
                  <a:cubicBezTo>
                    <a:pt x="99703" y="72"/>
                    <a:pt x="102680" y="167"/>
                    <a:pt x="105621" y="310"/>
                  </a:cubicBezTo>
                  <a:cubicBezTo>
                    <a:pt x="108573" y="441"/>
                    <a:pt x="111514" y="620"/>
                    <a:pt x="114479" y="787"/>
                  </a:cubicBezTo>
                  <a:cubicBezTo>
                    <a:pt x="117443" y="953"/>
                    <a:pt x="120468" y="1108"/>
                    <a:pt x="123563" y="1215"/>
                  </a:cubicBezTo>
                  <a:cubicBezTo>
                    <a:pt x="126659" y="1310"/>
                    <a:pt x="129850" y="1346"/>
                    <a:pt x="133088" y="1358"/>
                  </a:cubicBezTo>
                  <a:cubicBezTo>
                    <a:pt x="136327" y="1358"/>
                    <a:pt x="139577" y="1358"/>
                    <a:pt x="142816" y="1370"/>
                  </a:cubicBezTo>
                  <a:lnTo>
                    <a:pt x="178189" y="1370"/>
                  </a:lnTo>
                  <a:lnTo>
                    <a:pt x="186809" y="1370"/>
                  </a:lnTo>
                  <a:lnTo>
                    <a:pt x="195263" y="1370"/>
                  </a:lnTo>
                  <a:cubicBezTo>
                    <a:pt x="198049" y="1370"/>
                    <a:pt x="200811" y="1370"/>
                    <a:pt x="203526" y="1370"/>
                  </a:cubicBezTo>
                  <a:cubicBezTo>
                    <a:pt x="206252" y="1370"/>
                    <a:pt x="208931" y="1370"/>
                    <a:pt x="211586" y="1370"/>
                  </a:cubicBezTo>
                  <a:cubicBezTo>
                    <a:pt x="214229" y="1370"/>
                    <a:pt x="216825" y="1370"/>
                    <a:pt x="219385" y="1370"/>
                  </a:cubicBezTo>
                  <a:lnTo>
                    <a:pt x="226921" y="1370"/>
                  </a:lnTo>
                  <a:lnTo>
                    <a:pt x="234137" y="1370"/>
                  </a:lnTo>
                  <a:lnTo>
                    <a:pt x="285643" y="1370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8" name="Google Shape;1668;p29"/>
            <p:cNvSpPr/>
            <p:nvPr/>
          </p:nvSpPr>
          <p:spPr>
            <a:xfrm>
              <a:off x="239463" y="4367350"/>
              <a:ext cx="7141075" cy="3900"/>
            </a:xfrm>
            <a:custGeom>
              <a:rect b="b" l="l" r="r" t="t"/>
              <a:pathLst>
                <a:path extrusionOk="0" fill="none" h="156" w="285643">
                  <a:moveTo>
                    <a:pt x="0" y="155"/>
                  </a:moveTo>
                  <a:lnTo>
                    <a:pt x="44625" y="155"/>
                  </a:lnTo>
                  <a:lnTo>
                    <a:pt x="52150" y="155"/>
                  </a:lnTo>
                  <a:cubicBezTo>
                    <a:pt x="54721" y="155"/>
                    <a:pt x="57364" y="155"/>
                    <a:pt x="60079" y="155"/>
                  </a:cubicBezTo>
                  <a:cubicBezTo>
                    <a:pt x="62794" y="155"/>
                    <a:pt x="65568" y="143"/>
                    <a:pt x="68413" y="119"/>
                  </a:cubicBezTo>
                  <a:cubicBezTo>
                    <a:pt x="71259" y="108"/>
                    <a:pt x="74152" y="96"/>
                    <a:pt x="77105" y="72"/>
                  </a:cubicBezTo>
                  <a:cubicBezTo>
                    <a:pt x="80058" y="48"/>
                    <a:pt x="83046" y="24"/>
                    <a:pt x="86070" y="12"/>
                  </a:cubicBezTo>
                  <a:cubicBezTo>
                    <a:pt x="89083" y="0"/>
                    <a:pt x="92119" y="0"/>
                    <a:pt x="95179" y="12"/>
                  </a:cubicBezTo>
                  <a:cubicBezTo>
                    <a:pt x="98239" y="24"/>
                    <a:pt x="101322" y="48"/>
                    <a:pt x="104418" y="72"/>
                  </a:cubicBezTo>
                  <a:cubicBezTo>
                    <a:pt x="107514" y="96"/>
                    <a:pt x="110645" y="131"/>
                    <a:pt x="113812" y="143"/>
                  </a:cubicBezTo>
                  <a:cubicBezTo>
                    <a:pt x="116967" y="155"/>
                    <a:pt x="120182" y="155"/>
                    <a:pt x="123397" y="155"/>
                  </a:cubicBezTo>
                  <a:lnTo>
                    <a:pt x="133088" y="155"/>
                  </a:lnTo>
                  <a:lnTo>
                    <a:pt x="285643" y="155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9" name="Google Shape;1669;p29"/>
            <p:cNvSpPr/>
            <p:nvPr/>
          </p:nvSpPr>
          <p:spPr>
            <a:xfrm>
              <a:off x="239463" y="4624825"/>
              <a:ext cx="7141075" cy="25"/>
            </a:xfrm>
            <a:custGeom>
              <a:rect b="b" l="l" r="r" t="t"/>
              <a:pathLst>
                <a:path extrusionOk="0" fill="none" h="1" w="285643">
                  <a:moveTo>
                    <a:pt x="0" y="0"/>
                  </a:moveTo>
                  <a:lnTo>
                    <a:pt x="285643" y="0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0" name="Google Shape;1670;p29"/>
            <p:cNvSpPr/>
            <p:nvPr/>
          </p:nvSpPr>
          <p:spPr>
            <a:xfrm>
              <a:off x="6976750" y="839225"/>
              <a:ext cx="325" cy="4049050"/>
            </a:xfrm>
            <a:custGeom>
              <a:rect b="b" l="l" r="r" t="t"/>
              <a:pathLst>
                <a:path extrusionOk="0" fill="none" h="161962" w="13">
                  <a:moveTo>
                    <a:pt x="1" y="161961"/>
                  </a:moveTo>
                  <a:lnTo>
                    <a:pt x="1" y="69974"/>
                  </a:lnTo>
                  <a:lnTo>
                    <a:pt x="1" y="64521"/>
                  </a:lnTo>
                  <a:cubicBezTo>
                    <a:pt x="1" y="62711"/>
                    <a:pt x="1" y="60913"/>
                    <a:pt x="13" y="59139"/>
                  </a:cubicBezTo>
                  <a:lnTo>
                    <a:pt x="13" y="53853"/>
                  </a:lnTo>
                  <a:cubicBezTo>
                    <a:pt x="13" y="52102"/>
                    <a:pt x="13" y="50376"/>
                    <a:pt x="1" y="48673"/>
                  </a:cubicBezTo>
                  <a:lnTo>
                    <a:pt x="1" y="43637"/>
                  </a:lnTo>
                  <a:lnTo>
                    <a:pt x="1" y="38756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671" name="Google Shape;1671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3298904">
            <a:off x="-2021497" y="-2703747"/>
            <a:ext cx="4885494" cy="4885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2" name="Google Shape;1672;p29"/>
          <p:cNvPicPr preferRelativeResize="0"/>
          <p:nvPr/>
        </p:nvPicPr>
        <p:blipFill rotWithShape="1">
          <a:blip r:embed="rId3">
            <a:alphaModFix/>
          </a:blip>
          <a:srcRect b="0" l="5802" r="0" t="0"/>
          <a:stretch/>
        </p:blipFill>
        <p:spPr>
          <a:xfrm rot="-9098208">
            <a:off x="7122372" y="2312787"/>
            <a:ext cx="3907305" cy="4148226"/>
          </a:xfrm>
          <a:prstGeom prst="rect">
            <a:avLst/>
          </a:prstGeom>
          <a:noFill/>
          <a:ln>
            <a:noFill/>
          </a:ln>
        </p:spPr>
      </p:pic>
      <p:sp>
        <p:nvSpPr>
          <p:cNvPr id="1673" name="Google Shape;1673;p29"/>
          <p:cNvSpPr/>
          <p:nvPr/>
        </p:nvSpPr>
        <p:spPr>
          <a:xfrm>
            <a:off x="683918" y="4747846"/>
            <a:ext cx="1526707" cy="81369"/>
          </a:xfrm>
          <a:custGeom>
            <a:rect b="b" l="l" r="r" t="t"/>
            <a:pathLst>
              <a:path extrusionOk="0" h="3620" w="67914">
                <a:moveTo>
                  <a:pt x="63663" y="3620"/>
                </a:moveTo>
                <a:cubicBezTo>
                  <a:pt x="62389" y="3620"/>
                  <a:pt x="61747" y="2810"/>
                  <a:pt x="61187" y="2084"/>
                </a:cubicBezTo>
                <a:cubicBezTo>
                  <a:pt x="60615" y="1358"/>
                  <a:pt x="60223" y="905"/>
                  <a:pt x="59425" y="905"/>
                </a:cubicBezTo>
                <a:cubicBezTo>
                  <a:pt x="58627" y="905"/>
                  <a:pt x="58234" y="1358"/>
                  <a:pt x="57663" y="2084"/>
                </a:cubicBezTo>
                <a:cubicBezTo>
                  <a:pt x="57091" y="2810"/>
                  <a:pt x="56460" y="3620"/>
                  <a:pt x="55174" y="3620"/>
                </a:cubicBezTo>
                <a:cubicBezTo>
                  <a:pt x="53900" y="3620"/>
                  <a:pt x="53257" y="2810"/>
                  <a:pt x="52698" y="2084"/>
                </a:cubicBezTo>
                <a:cubicBezTo>
                  <a:pt x="52126" y="1358"/>
                  <a:pt x="51733" y="905"/>
                  <a:pt x="50936" y="905"/>
                </a:cubicBezTo>
                <a:cubicBezTo>
                  <a:pt x="50138" y="905"/>
                  <a:pt x="49745" y="1358"/>
                  <a:pt x="49174" y="2084"/>
                </a:cubicBezTo>
                <a:cubicBezTo>
                  <a:pt x="48602" y="2810"/>
                  <a:pt x="47971" y="3620"/>
                  <a:pt x="46685" y="3620"/>
                </a:cubicBezTo>
                <a:cubicBezTo>
                  <a:pt x="45411" y="3620"/>
                  <a:pt x="44768" y="2810"/>
                  <a:pt x="44209" y="2084"/>
                </a:cubicBezTo>
                <a:cubicBezTo>
                  <a:pt x="43637" y="1358"/>
                  <a:pt x="43244" y="905"/>
                  <a:pt x="42446" y="905"/>
                </a:cubicBezTo>
                <a:cubicBezTo>
                  <a:pt x="41649" y="905"/>
                  <a:pt x="41256" y="1358"/>
                  <a:pt x="40684" y="2084"/>
                </a:cubicBezTo>
                <a:cubicBezTo>
                  <a:pt x="40113" y="2810"/>
                  <a:pt x="39482" y="3620"/>
                  <a:pt x="38196" y="3620"/>
                </a:cubicBezTo>
                <a:cubicBezTo>
                  <a:pt x="36922" y="3620"/>
                  <a:pt x="36279" y="2810"/>
                  <a:pt x="35719" y="2084"/>
                </a:cubicBezTo>
                <a:cubicBezTo>
                  <a:pt x="35148" y="1358"/>
                  <a:pt x="34755" y="905"/>
                  <a:pt x="33957" y="905"/>
                </a:cubicBezTo>
                <a:cubicBezTo>
                  <a:pt x="33160" y="905"/>
                  <a:pt x="32767" y="1358"/>
                  <a:pt x="32195" y="2084"/>
                </a:cubicBezTo>
                <a:cubicBezTo>
                  <a:pt x="31624" y="2810"/>
                  <a:pt x="30993" y="3620"/>
                  <a:pt x="29707" y="3620"/>
                </a:cubicBezTo>
                <a:cubicBezTo>
                  <a:pt x="28433" y="3620"/>
                  <a:pt x="27790" y="2810"/>
                  <a:pt x="27230" y="2084"/>
                </a:cubicBezTo>
                <a:cubicBezTo>
                  <a:pt x="26659" y="1358"/>
                  <a:pt x="26266" y="905"/>
                  <a:pt x="25468" y="905"/>
                </a:cubicBezTo>
                <a:cubicBezTo>
                  <a:pt x="24670" y="905"/>
                  <a:pt x="24278" y="1358"/>
                  <a:pt x="23706" y="2084"/>
                </a:cubicBezTo>
                <a:cubicBezTo>
                  <a:pt x="23135" y="2810"/>
                  <a:pt x="22504" y="3620"/>
                  <a:pt x="21218" y="3620"/>
                </a:cubicBezTo>
                <a:cubicBezTo>
                  <a:pt x="19944" y="3620"/>
                  <a:pt x="19301" y="2810"/>
                  <a:pt x="18741" y="2084"/>
                </a:cubicBezTo>
                <a:cubicBezTo>
                  <a:pt x="18170" y="1358"/>
                  <a:pt x="17777" y="905"/>
                  <a:pt x="16979" y="905"/>
                </a:cubicBezTo>
                <a:cubicBezTo>
                  <a:pt x="16181" y="905"/>
                  <a:pt x="15788" y="1358"/>
                  <a:pt x="15217" y="2084"/>
                </a:cubicBezTo>
                <a:cubicBezTo>
                  <a:pt x="14645" y="2810"/>
                  <a:pt x="14014" y="3620"/>
                  <a:pt x="12728" y="3620"/>
                </a:cubicBezTo>
                <a:cubicBezTo>
                  <a:pt x="11455" y="3620"/>
                  <a:pt x="10812" y="2810"/>
                  <a:pt x="10252" y="2084"/>
                </a:cubicBezTo>
                <a:cubicBezTo>
                  <a:pt x="9680" y="1358"/>
                  <a:pt x="9288" y="905"/>
                  <a:pt x="8490" y="905"/>
                </a:cubicBezTo>
                <a:cubicBezTo>
                  <a:pt x="7692" y="905"/>
                  <a:pt x="7299" y="1358"/>
                  <a:pt x="6728" y="2084"/>
                </a:cubicBezTo>
                <a:cubicBezTo>
                  <a:pt x="6156" y="2810"/>
                  <a:pt x="5525" y="3620"/>
                  <a:pt x="4239" y="3620"/>
                </a:cubicBezTo>
                <a:cubicBezTo>
                  <a:pt x="2965" y="3620"/>
                  <a:pt x="2322" y="2810"/>
                  <a:pt x="1763" y="2084"/>
                </a:cubicBezTo>
                <a:cubicBezTo>
                  <a:pt x="1191" y="1358"/>
                  <a:pt x="798" y="905"/>
                  <a:pt x="1" y="905"/>
                </a:cubicBezTo>
                <a:lnTo>
                  <a:pt x="1" y="0"/>
                </a:lnTo>
                <a:cubicBezTo>
                  <a:pt x="1287" y="0"/>
                  <a:pt x="1918" y="810"/>
                  <a:pt x="2477" y="1536"/>
                </a:cubicBezTo>
                <a:cubicBezTo>
                  <a:pt x="3049" y="2262"/>
                  <a:pt x="3442" y="2715"/>
                  <a:pt x="4239" y="2715"/>
                </a:cubicBezTo>
                <a:cubicBezTo>
                  <a:pt x="5049" y="2715"/>
                  <a:pt x="5442" y="2262"/>
                  <a:pt x="6013" y="1536"/>
                </a:cubicBezTo>
                <a:cubicBezTo>
                  <a:pt x="6573" y="810"/>
                  <a:pt x="7204" y="0"/>
                  <a:pt x="8490" y="0"/>
                </a:cubicBezTo>
                <a:cubicBezTo>
                  <a:pt x="9776" y="0"/>
                  <a:pt x="10407" y="810"/>
                  <a:pt x="10966" y="1536"/>
                </a:cubicBezTo>
                <a:cubicBezTo>
                  <a:pt x="11538" y="2262"/>
                  <a:pt x="11931" y="2715"/>
                  <a:pt x="12728" y="2715"/>
                </a:cubicBezTo>
                <a:cubicBezTo>
                  <a:pt x="13538" y="2715"/>
                  <a:pt x="13931" y="2262"/>
                  <a:pt x="14503" y="1536"/>
                </a:cubicBezTo>
                <a:cubicBezTo>
                  <a:pt x="15062" y="810"/>
                  <a:pt x="15693" y="0"/>
                  <a:pt x="16979" y="0"/>
                </a:cubicBezTo>
                <a:cubicBezTo>
                  <a:pt x="18265" y="0"/>
                  <a:pt x="18896" y="810"/>
                  <a:pt x="19456" y="1536"/>
                </a:cubicBezTo>
                <a:cubicBezTo>
                  <a:pt x="20027" y="2262"/>
                  <a:pt x="20420" y="2715"/>
                  <a:pt x="21218" y="2715"/>
                </a:cubicBezTo>
                <a:cubicBezTo>
                  <a:pt x="22027" y="2715"/>
                  <a:pt x="22420" y="2262"/>
                  <a:pt x="22992" y="1536"/>
                </a:cubicBezTo>
                <a:cubicBezTo>
                  <a:pt x="23551" y="810"/>
                  <a:pt x="24182" y="0"/>
                  <a:pt x="25468" y="0"/>
                </a:cubicBezTo>
                <a:cubicBezTo>
                  <a:pt x="26754" y="0"/>
                  <a:pt x="27385" y="810"/>
                  <a:pt x="27945" y="1536"/>
                </a:cubicBezTo>
                <a:cubicBezTo>
                  <a:pt x="28516" y="2262"/>
                  <a:pt x="28909" y="2715"/>
                  <a:pt x="29707" y="2715"/>
                </a:cubicBezTo>
                <a:cubicBezTo>
                  <a:pt x="30516" y="2715"/>
                  <a:pt x="30909" y="2262"/>
                  <a:pt x="31481" y="1536"/>
                </a:cubicBezTo>
                <a:cubicBezTo>
                  <a:pt x="32040" y="810"/>
                  <a:pt x="32671" y="0"/>
                  <a:pt x="33957" y="0"/>
                </a:cubicBezTo>
                <a:cubicBezTo>
                  <a:pt x="35243" y="0"/>
                  <a:pt x="35874" y="810"/>
                  <a:pt x="36434" y="1536"/>
                </a:cubicBezTo>
                <a:cubicBezTo>
                  <a:pt x="37005" y="2262"/>
                  <a:pt x="37398" y="2715"/>
                  <a:pt x="38196" y="2715"/>
                </a:cubicBezTo>
                <a:cubicBezTo>
                  <a:pt x="39006" y="2715"/>
                  <a:pt x="39398" y="2262"/>
                  <a:pt x="39970" y="1536"/>
                </a:cubicBezTo>
                <a:cubicBezTo>
                  <a:pt x="40530" y="810"/>
                  <a:pt x="41161" y="0"/>
                  <a:pt x="42446" y="0"/>
                </a:cubicBezTo>
                <a:cubicBezTo>
                  <a:pt x="43732" y="0"/>
                  <a:pt x="44363" y="810"/>
                  <a:pt x="44923" y="1536"/>
                </a:cubicBezTo>
                <a:cubicBezTo>
                  <a:pt x="45494" y="2262"/>
                  <a:pt x="45887" y="2715"/>
                  <a:pt x="46685" y="2715"/>
                </a:cubicBezTo>
                <a:cubicBezTo>
                  <a:pt x="47495" y="2715"/>
                  <a:pt x="47888" y="2262"/>
                  <a:pt x="48459" y="1536"/>
                </a:cubicBezTo>
                <a:cubicBezTo>
                  <a:pt x="49019" y="810"/>
                  <a:pt x="49650" y="0"/>
                  <a:pt x="50936" y="0"/>
                </a:cubicBezTo>
                <a:cubicBezTo>
                  <a:pt x="52222" y="0"/>
                  <a:pt x="52853" y="810"/>
                  <a:pt x="53412" y="1536"/>
                </a:cubicBezTo>
                <a:cubicBezTo>
                  <a:pt x="53984" y="2262"/>
                  <a:pt x="54377" y="2715"/>
                  <a:pt x="55174" y="2715"/>
                </a:cubicBezTo>
                <a:cubicBezTo>
                  <a:pt x="55984" y="2715"/>
                  <a:pt x="56377" y="2262"/>
                  <a:pt x="56948" y="1536"/>
                </a:cubicBezTo>
                <a:cubicBezTo>
                  <a:pt x="57508" y="810"/>
                  <a:pt x="58139" y="0"/>
                  <a:pt x="59425" y="0"/>
                </a:cubicBezTo>
                <a:cubicBezTo>
                  <a:pt x="60711" y="0"/>
                  <a:pt x="61342" y="810"/>
                  <a:pt x="61901" y="1536"/>
                </a:cubicBezTo>
                <a:cubicBezTo>
                  <a:pt x="62473" y="2262"/>
                  <a:pt x="62866" y="2715"/>
                  <a:pt x="63663" y="2715"/>
                </a:cubicBezTo>
                <a:cubicBezTo>
                  <a:pt x="64473" y="2715"/>
                  <a:pt x="64866" y="2262"/>
                  <a:pt x="65437" y="1536"/>
                </a:cubicBezTo>
                <a:cubicBezTo>
                  <a:pt x="65997" y="810"/>
                  <a:pt x="66628" y="0"/>
                  <a:pt x="67914" y="0"/>
                </a:cubicBezTo>
                <a:lnTo>
                  <a:pt x="67914" y="905"/>
                </a:lnTo>
                <a:cubicBezTo>
                  <a:pt x="67116" y="905"/>
                  <a:pt x="66723" y="1358"/>
                  <a:pt x="66152" y="2084"/>
                </a:cubicBezTo>
                <a:cubicBezTo>
                  <a:pt x="65580" y="2810"/>
                  <a:pt x="64949" y="3620"/>
                  <a:pt x="63663" y="362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4" name="Google Shape;1674;p29"/>
          <p:cNvSpPr/>
          <p:nvPr/>
        </p:nvSpPr>
        <p:spPr>
          <a:xfrm>
            <a:off x="490150" y="4913776"/>
            <a:ext cx="1526707" cy="81369"/>
          </a:xfrm>
          <a:custGeom>
            <a:rect b="b" l="l" r="r" t="t"/>
            <a:pathLst>
              <a:path extrusionOk="0" h="3620" w="67914">
                <a:moveTo>
                  <a:pt x="63675" y="3620"/>
                </a:moveTo>
                <a:cubicBezTo>
                  <a:pt x="62389" y="3620"/>
                  <a:pt x="61758" y="2810"/>
                  <a:pt x="61199" y="2084"/>
                </a:cubicBezTo>
                <a:cubicBezTo>
                  <a:pt x="60615" y="1357"/>
                  <a:pt x="60234" y="905"/>
                  <a:pt x="59425" y="905"/>
                </a:cubicBezTo>
                <a:cubicBezTo>
                  <a:pt x="58627" y="905"/>
                  <a:pt x="58234" y="1357"/>
                  <a:pt x="57663" y="2084"/>
                </a:cubicBezTo>
                <a:cubicBezTo>
                  <a:pt x="57103" y="2810"/>
                  <a:pt x="56460" y="3620"/>
                  <a:pt x="55186" y="3620"/>
                </a:cubicBezTo>
                <a:cubicBezTo>
                  <a:pt x="53900" y="3620"/>
                  <a:pt x="53269" y="2810"/>
                  <a:pt x="52710" y="2084"/>
                </a:cubicBezTo>
                <a:cubicBezTo>
                  <a:pt x="52126" y="1357"/>
                  <a:pt x="51745" y="905"/>
                  <a:pt x="50936" y="905"/>
                </a:cubicBezTo>
                <a:cubicBezTo>
                  <a:pt x="50138" y="905"/>
                  <a:pt x="49745" y="1357"/>
                  <a:pt x="49173" y="2084"/>
                </a:cubicBezTo>
                <a:cubicBezTo>
                  <a:pt x="48614" y="2810"/>
                  <a:pt x="47971" y="3620"/>
                  <a:pt x="46697" y="3620"/>
                </a:cubicBezTo>
                <a:cubicBezTo>
                  <a:pt x="45411" y="3620"/>
                  <a:pt x="44780" y="2810"/>
                  <a:pt x="44220" y="2084"/>
                </a:cubicBezTo>
                <a:cubicBezTo>
                  <a:pt x="43637" y="1357"/>
                  <a:pt x="43256" y="905"/>
                  <a:pt x="42446" y="905"/>
                </a:cubicBezTo>
                <a:cubicBezTo>
                  <a:pt x="41649" y="905"/>
                  <a:pt x="41256" y="1357"/>
                  <a:pt x="40684" y="2084"/>
                </a:cubicBezTo>
                <a:cubicBezTo>
                  <a:pt x="40125" y="2810"/>
                  <a:pt x="39482" y="3620"/>
                  <a:pt x="38208" y="3620"/>
                </a:cubicBezTo>
                <a:cubicBezTo>
                  <a:pt x="36922" y="3620"/>
                  <a:pt x="36291" y="2810"/>
                  <a:pt x="35731" y="2084"/>
                </a:cubicBezTo>
                <a:cubicBezTo>
                  <a:pt x="35148" y="1357"/>
                  <a:pt x="34767" y="905"/>
                  <a:pt x="33957" y="905"/>
                </a:cubicBezTo>
                <a:cubicBezTo>
                  <a:pt x="33159" y="905"/>
                  <a:pt x="32767" y="1357"/>
                  <a:pt x="32195" y="2084"/>
                </a:cubicBezTo>
                <a:cubicBezTo>
                  <a:pt x="31635" y="2810"/>
                  <a:pt x="30993" y="3620"/>
                  <a:pt x="29719" y="3620"/>
                </a:cubicBezTo>
                <a:cubicBezTo>
                  <a:pt x="28433" y="3620"/>
                  <a:pt x="27802" y="2810"/>
                  <a:pt x="27242" y="2084"/>
                </a:cubicBezTo>
                <a:cubicBezTo>
                  <a:pt x="26659" y="1357"/>
                  <a:pt x="26278" y="905"/>
                  <a:pt x="25468" y="905"/>
                </a:cubicBezTo>
                <a:cubicBezTo>
                  <a:pt x="24670" y="905"/>
                  <a:pt x="24277" y="1357"/>
                  <a:pt x="23706" y="2084"/>
                </a:cubicBezTo>
                <a:cubicBezTo>
                  <a:pt x="23146" y="2810"/>
                  <a:pt x="22503" y="3620"/>
                  <a:pt x="21229" y="3620"/>
                </a:cubicBezTo>
                <a:cubicBezTo>
                  <a:pt x="19944" y="3620"/>
                  <a:pt x="19313" y="2810"/>
                  <a:pt x="18753" y="2084"/>
                </a:cubicBezTo>
                <a:cubicBezTo>
                  <a:pt x="18170" y="1357"/>
                  <a:pt x="17789" y="905"/>
                  <a:pt x="16979" y="905"/>
                </a:cubicBezTo>
                <a:cubicBezTo>
                  <a:pt x="16181" y="905"/>
                  <a:pt x="15788" y="1357"/>
                  <a:pt x="15217" y="2084"/>
                </a:cubicBezTo>
                <a:cubicBezTo>
                  <a:pt x="14657" y="2810"/>
                  <a:pt x="14014" y="3620"/>
                  <a:pt x="12740" y="3620"/>
                </a:cubicBezTo>
                <a:cubicBezTo>
                  <a:pt x="11454" y="3620"/>
                  <a:pt x="10823" y="2810"/>
                  <a:pt x="10264" y="2084"/>
                </a:cubicBezTo>
                <a:cubicBezTo>
                  <a:pt x="9680" y="1357"/>
                  <a:pt x="9299" y="905"/>
                  <a:pt x="8490" y="905"/>
                </a:cubicBezTo>
                <a:cubicBezTo>
                  <a:pt x="7692" y="905"/>
                  <a:pt x="7299" y="1357"/>
                  <a:pt x="6728" y="2084"/>
                </a:cubicBezTo>
                <a:cubicBezTo>
                  <a:pt x="6168" y="2810"/>
                  <a:pt x="5525" y="3620"/>
                  <a:pt x="4251" y="3620"/>
                </a:cubicBezTo>
                <a:cubicBezTo>
                  <a:pt x="2965" y="3620"/>
                  <a:pt x="2334" y="2810"/>
                  <a:pt x="1775" y="2084"/>
                </a:cubicBezTo>
                <a:cubicBezTo>
                  <a:pt x="1191" y="1357"/>
                  <a:pt x="810" y="905"/>
                  <a:pt x="1" y="905"/>
                </a:cubicBezTo>
                <a:lnTo>
                  <a:pt x="1" y="0"/>
                </a:lnTo>
                <a:cubicBezTo>
                  <a:pt x="1286" y="0"/>
                  <a:pt x="1917" y="810"/>
                  <a:pt x="2477" y="1536"/>
                </a:cubicBezTo>
                <a:cubicBezTo>
                  <a:pt x="3060" y="2262"/>
                  <a:pt x="3453" y="2715"/>
                  <a:pt x="4251" y="2715"/>
                </a:cubicBezTo>
                <a:cubicBezTo>
                  <a:pt x="5049" y="2715"/>
                  <a:pt x="5442" y="2262"/>
                  <a:pt x="6013" y="1536"/>
                </a:cubicBezTo>
                <a:cubicBezTo>
                  <a:pt x="6573" y="810"/>
                  <a:pt x="7216" y="0"/>
                  <a:pt x="8490" y="0"/>
                </a:cubicBezTo>
                <a:cubicBezTo>
                  <a:pt x="9776" y="0"/>
                  <a:pt x="10407" y="810"/>
                  <a:pt x="10966" y="1536"/>
                </a:cubicBezTo>
                <a:cubicBezTo>
                  <a:pt x="11550" y="2262"/>
                  <a:pt x="11943" y="2715"/>
                  <a:pt x="12740" y="2715"/>
                </a:cubicBezTo>
                <a:cubicBezTo>
                  <a:pt x="13538" y="2715"/>
                  <a:pt x="13931" y="2262"/>
                  <a:pt x="14502" y="1536"/>
                </a:cubicBezTo>
                <a:cubicBezTo>
                  <a:pt x="15062" y="810"/>
                  <a:pt x="15705" y="0"/>
                  <a:pt x="16979" y="0"/>
                </a:cubicBezTo>
                <a:cubicBezTo>
                  <a:pt x="18265" y="0"/>
                  <a:pt x="18896" y="810"/>
                  <a:pt x="19455" y="1536"/>
                </a:cubicBezTo>
                <a:cubicBezTo>
                  <a:pt x="20039" y="2262"/>
                  <a:pt x="20432" y="2715"/>
                  <a:pt x="21229" y="2715"/>
                </a:cubicBezTo>
                <a:cubicBezTo>
                  <a:pt x="22027" y="2715"/>
                  <a:pt x="22420" y="2262"/>
                  <a:pt x="22992" y="1536"/>
                </a:cubicBezTo>
                <a:cubicBezTo>
                  <a:pt x="23551" y="810"/>
                  <a:pt x="24194" y="0"/>
                  <a:pt x="25468" y="0"/>
                </a:cubicBezTo>
                <a:cubicBezTo>
                  <a:pt x="26754" y="0"/>
                  <a:pt x="27385" y="810"/>
                  <a:pt x="27945" y="1536"/>
                </a:cubicBezTo>
                <a:cubicBezTo>
                  <a:pt x="28528" y="2262"/>
                  <a:pt x="28921" y="2715"/>
                  <a:pt x="29719" y="2715"/>
                </a:cubicBezTo>
                <a:cubicBezTo>
                  <a:pt x="30516" y="2715"/>
                  <a:pt x="30909" y="2262"/>
                  <a:pt x="31481" y="1536"/>
                </a:cubicBezTo>
                <a:cubicBezTo>
                  <a:pt x="32040" y="810"/>
                  <a:pt x="32683" y="0"/>
                  <a:pt x="33957" y="0"/>
                </a:cubicBezTo>
                <a:cubicBezTo>
                  <a:pt x="35243" y="0"/>
                  <a:pt x="35874" y="810"/>
                  <a:pt x="36434" y="1536"/>
                </a:cubicBezTo>
                <a:cubicBezTo>
                  <a:pt x="37017" y="2262"/>
                  <a:pt x="37410" y="2715"/>
                  <a:pt x="38208" y="2715"/>
                </a:cubicBezTo>
                <a:cubicBezTo>
                  <a:pt x="39005" y="2715"/>
                  <a:pt x="39398" y="2262"/>
                  <a:pt x="39970" y="1536"/>
                </a:cubicBezTo>
                <a:cubicBezTo>
                  <a:pt x="40529" y="810"/>
                  <a:pt x="41172" y="0"/>
                  <a:pt x="42446" y="0"/>
                </a:cubicBezTo>
                <a:cubicBezTo>
                  <a:pt x="43732" y="0"/>
                  <a:pt x="44363" y="810"/>
                  <a:pt x="44923" y="1536"/>
                </a:cubicBezTo>
                <a:cubicBezTo>
                  <a:pt x="45506" y="2262"/>
                  <a:pt x="45899" y="2715"/>
                  <a:pt x="46697" y="2715"/>
                </a:cubicBezTo>
                <a:cubicBezTo>
                  <a:pt x="47495" y="2715"/>
                  <a:pt x="47888" y="2262"/>
                  <a:pt x="48459" y="1536"/>
                </a:cubicBezTo>
                <a:cubicBezTo>
                  <a:pt x="49019" y="810"/>
                  <a:pt x="49662" y="0"/>
                  <a:pt x="50936" y="0"/>
                </a:cubicBezTo>
                <a:cubicBezTo>
                  <a:pt x="52221" y="0"/>
                  <a:pt x="52852" y="810"/>
                  <a:pt x="53412" y="1536"/>
                </a:cubicBezTo>
                <a:cubicBezTo>
                  <a:pt x="53995" y="2262"/>
                  <a:pt x="54388" y="2715"/>
                  <a:pt x="55186" y="2715"/>
                </a:cubicBezTo>
                <a:cubicBezTo>
                  <a:pt x="55984" y="2715"/>
                  <a:pt x="56377" y="2262"/>
                  <a:pt x="56948" y="1536"/>
                </a:cubicBezTo>
                <a:cubicBezTo>
                  <a:pt x="57508" y="810"/>
                  <a:pt x="58151" y="0"/>
                  <a:pt x="59425" y="0"/>
                </a:cubicBezTo>
                <a:cubicBezTo>
                  <a:pt x="60711" y="0"/>
                  <a:pt x="61342" y="810"/>
                  <a:pt x="61901" y="1536"/>
                </a:cubicBezTo>
                <a:cubicBezTo>
                  <a:pt x="62485" y="2262"/>
                  <a:pt x="62877" y="2715"/>
                  <a:pt x="63675" y="2715"/>
                </a:cubicBezTo>
                <a:cubicBezTo>
                  <a:pt x="64473" y="2715"/>
                  <a:pt x="64866" y="2262"/>
                  <a:pt x="65437" y="1536"/>
                </a:cubicBezTo>
                <a:cubicBezTo>
                  <a:pt x="65997" y="810"/>
                  <a:pt x="66640" y="0"/>
                  <a:pt x="67914" y="0"/>
                </a:cubicBezTo>
                <a:lnTo>
                  <a:pt x="67914" y="905"/>
                </a:lnTo>
                <a:cubicBezTo>
                  <a:pt x="67116" y="905"/>
                  <a:pt x="66723" y="1357"/>
                  <a:pt x="66152" y="2084"/>
                </a:cubicBezTo>
                <a:cubicBezTo>
                  <a:pt x="65592" y="2810"/>
                  <a:pt x="64949" y="3620"/>
                  <a:pt x="63675" y="362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75" name="Google Shape;1675;p29"/>
          <p:cNvGrpSpPr/>
          <p:nvPr/>
        </p:nvGrpSpPr>
        <p:grpSpPr>
          <a:xfrm rot="5400000">
            <a:off x="7541800" y="-274900"/>
            <a:ext cx="614075" cy="1163850"/>
            <a:chOff x="2847975" y="3247850"/>
            <a:chExt cx="614075" cy="1163850"/>
          </a:xfrm>
        </p:grpSpPr>
        <p:sp>
          <p:nvSpPr>
            <p:cNvPr id="1676" name="Google Shape;1676;p29"/>
            <p:cNvSpPr/>
            <p:nvPr/>
          </p:nvSpPr>
          <p:spPr>
            <a:xfrm>
              <a:off x="3058400" y="3902700"/>
              <a:ext cx="357525" cy="169375"/>
            </a:xfrm>
            <a:custGeom>
              <a:rect b="b" l="l" r="r" t="t"/>
              <a:pathLst>
                <a:path extrusionOk="0" h="6775" w="14301">
                  <a:moveTo>
                    <a:pt x="1" y="572"/>
                  </a:moveTo>
                  <a:lnTo>
                    <a:pt x="251" y="0"/>
                  </a:lnTo>
                  <a:lnTo>
                    <a:pt x="14300" y="6215"/>
                  </a:lnTo>
                  <a:lnTo>
                    <a:pt x="14050" y="677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7" name="Google Shape;1677;p29"/>
            <p:cNvSpPr/>
            <p:nvPr/>
          </p:nvSpPr>
          <p:spPr>
            <a:xfrm>
              <a:off x="2996800" y="3980675"/>
              <a:ext cx="249750" cy="311375"/>
            </a:xfrm>
            <a:custGeom>
              <a:rect b="b" l="l" r="r" t="t"/>
              <a:pathLst>
                <a:path extrusionOk="0" h="12455" w="9990">
                  <a:moveTo>
                    <a:pt x="0" y="394"/>
                  </a:moveTo>
                  <a:lnTo>
                    <a:pt x="488" y="1"/>
                  </a:lnTo>
                  <a:lnTo>
                    <a:pt x="9989" y="12074"/>
                  </a:lnTo>
                  <a:lnTo>
                    <a:pt x="9501" y="124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8" name="Google Shape;1678;p29"/>
            <p:cNvSpPr/>
            <p:nvPr/>
          </p:nvSpPr>
          <p:spPr>
            <a:xfrm>
              <a:off x="3073575" y="3857150"/>
              <a:ext cx="380750" cy="83675"/>
            </a:xfrm>
            <a:custGeom>
              <a:rect b="b" l="l" r="r" t="t"/>
              <a:pathLst>
                <a:path extrusionOk="0" h="3347" w="15230">
                  <a:moveTo>
                    <a:pt x="1" y="608"/>
                  </a:moveTo>
                  <a:lnTo>
                    <a:pt x="120" y="1"/>
                  </a:lnTo>
                  <a:lnTo>
                    <a:pt x="15229" y="2739"/>
                  </a:lnTo>
                  <a:lnTo>
                    <a:pt x="15122" y="33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9" name="Google Shape;1679;p29"/>
            <p:cNvSpPr/>
            <p:nvPr/>
          </p:nvSpPr>
          <p:spPr>
            <a:xfrm>
              <a:off x="3046800" y="3923525"/>
              <a:ext cx="338450" cy="208975"/>
            </a:xfrm>
            <a:custGeom>
              <a:rect b="b" l="l" r="r" t="t"/>
              <a:pathLst>
                <a:path extrusionOk="0" h="8359" w="13538">
                  <a:moveTo>
                    <a:pt x="0" y="536"/>
                  </a:moveTo>
                  <a:lnTo>
                    <a:pt x="322" y="1"/>
                  </a:lnTo>
                  <a:lnTo>
                    <a:pt x="13538" y="7823"/>
                  </a:lnTo>
                  <a:lnTo>
                    <a:pt x="13216" y="83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0" name="Google Shape;1680;p29"/>
            <p:cNvSpPr/>
            <p:nvPr/>
          </p:nvSpPr>
          <p:spPr>
            <a:xfrm>
              <a:off x="3014950" y="3964300"/>
              <a:ext cx="282500" cy="282500"/>
            </a:xfrm>
            <a:custGeom>
              <a:rect b="b" l="l" r="r" t="t"/>
              <a:pathLst>
                <a:path extrusionOk="0" h="11300" w="11300">
                  <a:moveTo>
                    <a:pt x="0" y="441"/>
                  </a:moveTo>
                  <a:lnTo>
                    <a:pt x="441" y="1"/>
                  </a:lnTo>
                  <a:lnTo>
                    <a:pt x="11299" y="10859"/>
                  </a:lnTo>
                  <a:lnTo>
                    <a:pt x="10859" y="113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29"/>
            <p:cNvSpPr/>
            <p:nvPr/>
          </p:nvSpPr>
          <p:spPr>
            <a:xfrm>
              <a:off x="3033100" y="3943775"/>
              <a:ext cx="314650" cy="245575"/>
            </a:xfrm>
            <a:custGeom>
              <a:rect b="b" l="l" r="r" t="t"/>
              <a:pathLst>
                <a:path extrusionOk="0" h="9823" w="12586">
                  <a:moveTo>
                    <a:pt x="1" y="500"/>
                  </a:moveTo>
                  <a:lnTo>
                    <a:pt x="370" y="0"/>
                  </a:lnTo>
                  <a:lnTo>
                    <a:pt x="12586" y="9323"/>
                  </a:lnTo>
                  <a:lnTo>
                    <a:pt x="12205" y="98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29"/>
            <p:cNvSpPr/>
            <p:nvPr/>
          </p:nvSpPr>
          <p:spPr>
            <a:xfrm>
              <a:off x="3067325" y="3880375"/>
              <a:ext cx="371800" cy="127425"/>
            </a:xfrm>
            <a:custGeom>
              <a:rect b="b" l="l" r="r" t="t"/>
              <a:pathLst>
                <a:path extrusionOk="0" h="5097" w="14872">
                  <a:moveTo>
                    <a:pt x="1" y="596"/>
                  </a:moveTo>
                  <a:lnTo>
                    <a:pt x="191" y="0"/>
                  </a:lnTo>
                  <a:lnTo>
                    <a:pt x="14872" y="4501"/>
                  </a:lnTo>
                  <a:lnTo>
                    <a:pt x="14693" y="50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29"/>
            <p:cNvSpPr/>
            <p:nvPr/>
          </p:nvSpPr>
          <p:spPr>
            <a:xfrm>
              <a:off x="3077750" y="3834225"/>
              <a:ext cx="384300" cy="39025"/>
            </a:xfrm>
            <a:custGeom>
              <a:rect b="b" l="l" r="r" t="t"/>
              <a:pathLst>
                <a:path extrusionOk="0" h="1561" w="15372">
                  <a:moveTo>
                    <a:pt x="1" y="620"/>
                  </a:moveTo>
                  <a:lnTo>
                    <a:pt x="36" y="1"/>
                  </a:lnTo>
                  <a:lnTo>
                    <a:pt x="15372" y="929"/>
                  </a:lnTo>
                  <a:lnTo>
                    <a:pt x="15324" y="15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29"/>
            <p:cNvSpPr/>
            <p:nvPr/>
          </p:nvSpPr>
          <p:spPr>
            <a:xfrm>
              <a:off x="3067325" y="3653850"/>
              <a:ext cx="372400" cy="126225"/>
            </a:xfrm>
            <a:custGeom>
              <a:rect b="b" l="l" r="r" t="t"/>
              <a:pathLst>
                <a:path extrusionOk="0" h="5049" w="14896">
                  <a:moveTo>
                    <a:pt x="1" y="4454"/>
                  </a:moveTo>
                  <a:lnTo>
                    <a:pt x="14705" y="1"/>
                  </a:lnTo>
                  <a:lnTo>
                    <a:pt x="14896" y="596"/>
                  </a:lnTo>
                  <a:lnTo>
                    <a:pt x="191" y="504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29"/>
            <p:cNvSpPr/>
            <p:nvPr/>
          </p:nvSpPr>
          <p:spPr>
            <a:xfrm>
              <a:off x="3047400" y="3528250"/>
              <a:ext cx="339050" cy="207775"/>
            </a:xfrm>
            <a:custGeom>
              <a:rect b="b" l="l" r="r" t="t"/>
              <a:pathLst>
                <a:path extrusionOk="0" h="8311" w="13562">
                  <a:moveTo>
                    <a:pt x="0" y="7775"/>
                  </a:moveTo>
                  <a:lnTo>
                    <a:pt x="13252" y="0"/>
                  </a:lnTo>
                  <a:lnTo>
                    <a:pt x="13561" y="536"/>
                  </a:lnTo>
                  <a:lnTo>
                    <a:pt x="310" y="83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6" name="Google Shape;1686;p29"/>
            <p:cNvSpPr/>
            <p:nvPr/>
          </p:nvSpPr>
          <p:spPr>
            <a:xfrm>
              <a:off x="3058700" y="3589250"/>
              <a:ext cx="358100" cy="168200"/>
            </a:xfrm>
            <a:custGeom>
              <a:rect b="b" l="l" r="r" t="t"/>
              <a:pathLst>
                <a:path extrusionOk="0" h="6728" w="14324">
                  <a:moveTo>
                    <a:pt x="1" y="6156"/>
                  </a:moveTo>
                  <a:lnTo>
                    <a:pt x="14074" y="1"/>
                  </a:lnTo>
                  <a:lnTo>
                    <a:pt x="14324" y="572"/>
                  </a:lnTo>
                  <a:lnTo>
                    <a:pt x="251" y="67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7" name="Google Shape;1687;p29"/>
            <p:cNvSpPr/>
            <p:nvPr/>
          </p:nvSpPr>
          <p:spPr>
            <a:xfrm>
              <a:off x="3074175" y="3720225"/>
              <a:ext cx="380725" cy="82475"/>
            </a:xfrm>
            <a:custGeom>
              <a:rect b="b" l="l" r="r" t="t"/>
              <a:pathLst>
                <a:path extrusionOk="0" h="3299" w="15229">
                  <a:moveTo>
                    <a:pt x="1" y="2680"/>
                  </a:moveTo>
                  <a:lnTo>
                    <a:pt x="15122" y="1"/>
                  </a:lnTo>
                  <a:lnTo>
                    <a:pt x="15229" y="608"/>
                  </a:lnTo>
                  <a:lnTo>
                    <a:pt x="108" y="329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8" name="Google Shape;1688;p29"/>
            <p:cNvSpPr/>
            <p:nvPr/>
          </p:nvSpPr>
          <p:spPr>
            <a:xfrm>
              <a:off x="3077450" y="3788400"/>
              <a:ext cx="384300" cy="37825"/>
            </a:xfrm>
            <a:custGeom>
              <a:rect b="b" l="l" r="r" t="t"/>
              <a:pathLst>
                <a:path extrusionOk="0" h="1513" w="15372">
                  <a:moveTo>
                    <a:pt x="1" y="881"/>
                  </a:moveTo>
                  <a:lnTo>
                    <a:pt x="15336" y="0"/>
                  </a:lnTo>
                  <a:lnTo>
                    <a:pt x="15372" y="631"/>
                  </a:lnTo>
                  <a:lnTo>
                    <a:pt x="36" y="15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29"/>
            <p:cNvSpPr/>
            <p:nvPr/>
          </p:nvSpPr>
          <p:spPr>
            <a:xfrm>
              <a:off x="2887550" y="4026525"/>
              <a:ext cx="44675" cy="384300"/>
            </a:xfrm>
            <a:custGeom>
              <a:rect b="b" l="l" r="r" t="t"/>
              <a:pathLst>
                <a:path extrusionOk="0" h="15372" w="1787">
                  <a:moveTo>
                    <a:pt x="1" y="48"/>
                  </a:moveTo>
                  <a:lnTo>
                    <a:pt x="620" y="0"/>
                  </a:lnTo>
                  <a:lnTo>
                    <a:pt x="1786" y="15324"/>
                  </a:lnTo>
                  <a:lnTo>
                    <a:pt x="1155" y="153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Google Shape;1690;p29"/>
            <p:cNvSpPr/>
            <p:nvPr/>
          </p:nvSpPr>
          <p:spPr>
            <a:xfrm>
              <a:off x="2977150" y="3994375"/>
              <a:ext cx="213725" cy="335775"/>
            </a:xfrm>
            <a:custGeom>
              <a:rect b="b" l="l" r="r" t="t"/>
              <a:pathLst>
                <a:path extrusionOk="0" h="13431" w="8549">
                  <a:moveTo>
                    <a:pt x="0" y="322"/>
                  </a:moveTo>
                  <a:lnTo>
                    <a:pt x="524" y="0"/>
                  </a:lnTo>
                  <a:lnTo>
                    <a:pt x="8549" y="13097"/>
                  </a:lnTo>
                  <a:lnTo>
                    <a:pt x="8013" y="134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1" name="Google Shape;1691;p29"/>
            <p:cNvSpPr/>
            <p:nvPr/>
          </p:nvSpPr>
          <p:spPr>
            <a:xfrm>
              <a:off x="2956000" y="4006275"/>
              <a:ext cx="174475" cy="355725"/>
            </a:xfrm>
            <a:custGeom>
              <a:rect b="b" l="l" r="r" t="t"/>
              <a:pathLst>
                <a:path extrusionOk="0" h="14229" w="6979">
                  <a:moveTo>
                    <a:pt x="1" y="263"/>
                  </a:moveTo>
                  <a:lnTo>
                    <a:pt x="561" y="1"/>
                  </a:lnTo>
                  <a:lnTo>
                    <a:pt x="6978" y="13967"/>
                  </a:lnTo>
                  <a:lnTo>
                    <a:pt x="6407" y="1422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Google Shape;1692;p29"/>
            <p:cNvSpPr/>
            <p:nvPr/>
          </p:nvSpPr>
          <p:spPr>
            <a:xfrm>
              <a:off x="2933700" y="4015800"/>
              <a:ext cx="132775" cy="370300"/>
            </a:xfrm>
            <a:custGeom>
              <a:rect b="b" l="l" r="r" t="t"/>
              <a:pathLst>
                <a:path extrusionOk="0" h="14812" w="5311">
                  <a:moveTo>
                    <a:pt x="0" y="191"/>
                  </a:moveTo>
                  <a:lnTo>
                    <a:pt x="595" y="1"/>
                  </a:lnTo>
                  <a:lnTo>
                    <a:pt x="5310" y="14621"/>
                  </a:lnTo>
                  <a:lnTo>
                    <a:pt x="4715" y="148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29"/>
            <p:cNvSpPr/>
            <p:nvPr/>
          </p:nvSpPr>
          <p:spPr>
            <a:xfrm>
              <a:off x="3033400" y="3471975"/>
              <a:ext cx="315550" cy="244400"/>
            </a:xfrm>
            <a:custGeom>
              <a:rect b="b" l="l" r="r" t="t"/>
              <a:pathLst>
                <a:path extrusionOk="0" h="9776" w="12622">
                  <a:moveTo>
                    <a:pt x="1" y="9276"/>
                  </a:moveTo>
                  <a:lnTo>
                    <a:pt x="12240" y="1"/>
                  </a:lnTo>
                  <a:lnTo>
                    <a:pt x="12621" y="501"/>
                  </a:lnTo>
                  <a:lnTo>
                    <a:pt x="382" y="977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4" name="Google Shape;1694;p29"/>
            <p:cNvSpPr/>
            <p:nvPr/>
          </p:nvSpPr>
          <p:spPr>
            <a:xfrm>
              <a:off x="2911075" y="4022350"/>
              <a:ext cx="89300" cy="379825"/>
            </a:xfrm>
            <a:custGeom>
              <a:rect b="b" l="l" r="r" t="t"/>
              <a:pathLst>
                <a:path extrusionOk="0" h="15193" w="3572">
                  <a:moveTo>
                    <a:pt x="0" y="120"/>
                  </a:moveTo>
                  <a:lnTo>
                    <a:pt x="607" y="1"/>
                  </a:lnTo>
                  <a:lnTo>
                    <a:pt x="3572" y="15074"/>
                  </a:lnTo>
                  <a:lnTo>
                    <a:pt x="2965" y="151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5" name="Google Shape;1695;p29"/>
            <p:cNvSpPr/>
            <p:nvPr/>
          </p:nvSpPr>
          <p:spPr>
            <a:xfrm>
              <a:off x="2847975" y="4027400"/>
              <a:ext cx="31850" cy="384300"/>
            </a:xfrm>
            <a:custGeom>
              <a:rect b="b" l="l" r="r" t="t"/>
              <a:pathLst>
                <a:path extrusionOk="0" h="15372" w="1274">
                  <a:moveTo>
                    <a:pt x="0" y="15348"/>
                  </a:moveTo>
                  <a:lnTo>
                    <a:pt x="655" y="1"/>
                  </a:lnTo>
                  <a:lnTo>
                    <a:pt x="1274" y="25"/>
                  </a:lnTo>
                  <a:lnTo>
                    <a:pt x="631" y="15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Google Shape;1696;p29"/>
            <p:cNvSpPr/>
            <p:nvPr/>
          </p:nvSpPr>
          <p:spPr>
            <a:xfrm>
              <a:off x="2937250" y="3276425"/>
              <a:ext cx="139325" cy="368225"/>
            </a:xfrm>
            <a:custGeom>
              <a:rect b="b" l="l" r="r" t="t"/>
              <a:pathLst>
                <a:path extrusionOk="0" h="14729" w="5573">
                  <a:moveTo>
                    <a:pt x="1" y="14526"/>
                  </a:moveTo>
                  <a:lnTo>
                    <a:pt x="4990" y="1"/>
                  </a:lnTo>
                  <a:lnTo>
                    <a:pt x="5573" y="203"/>
                  </a:lnTo>
                  <a:lnTo>
                    <a:pt x="584" y="1472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7" name="Google Shape;1697;p29"/>
            <p:cNvSpPr/>
            <p:nvPr/>
          </p:nvSpPr>
          <p:spPr>
            <a:xfrm>
              <a:off x="2959275" y="3301725"/>
              <a:ext cx="180725" cy="352750"/>
            </a:xfrm>
            <a:custGeom>
              <a:rect b="b" l="l" r="r" t="t"/>
              <a:pathLst>
                <a:path extrusionOk="0" h="14110" w="7229">
                  <a:moveTo>
                    <a:pt x="1" y="13847"/>
                  </a:moveTo>
                  <a:lnTo>
                    <a:pt x="6668" y="1"/>
                  </a:lnTo>
                  <a:lnTo>
                    <a:pt x="7228" y="274"/>
                  </a:lnTo>
                  <a:lnTo>
                    <a:pt x="561" y="141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8" name="Google Shape;1698;p29"/>
            <p:cNvSpPr/>
            <p:nvPr/>
          </p:nvSpPr>
          <p:spPr>
            <a:xfrm>
              <a:off x="2891125" y="3249350"/>
              <a:ext cx="51825" cy="384000"/>
            </a:xfrm>
            <a:custGeom>
              <a:rect b="b" l="l" r="r" t="t"/>
              <a:pathLst>
                <a:path extrusionOk="0" h="15360" w="2073">
                  <a:moveTo>
                    <a:pt x="0" y="15300"/>
                  </a:moveTo>
                  <a:lnTo>
                    <a:pt x="1453" y="0"/>
                  </a:lnTo>
                  <a:lnTo>
                    <a:pt x="2072" y="60"/>
                  </a:lnTo>
                  <a:lnTo>
                    <a:pt x="620" y="153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9" name="Google Shape;1699;p29"/>
            <p:cNvSpPr/>
            <p:nvPr/>
          </p:nvSpPr>
          <p:spPr>
            <a:xfrm>
              <a:off x="2980125" y="3334775"/>
              <a:ext cx="219700" cy="332200"/>
            </a:xfrm>
            <a:custGeom>
              <a:rect b="b" l="l" r="r" t="t"/>
              <a:pathLst>
                <a:path extrusionOk="0" h="13288" w="8788">
                  <a:moveTo>
                    <a:pt x="0" y="12954"/>
                  </a:moveTo>
                  <a:lnTo>
                    <a:pt x="8263" y="0"/>
                  </a:lnTo>
                  <a:lnTo>
                    <a:pt x="8787" y="334"/>
                  </a:lnTo>
                  <a:lnTo>
                    <a:pt x="536" y="1328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0" name="Google Shape;1700;p29"/>
            <p:cNvSpPr/>
            <p:nvPr/>
          </p:nvSpPr>
          <p:spPr>
            <a:xfrm>
              <a:off x="2999775" y="3374050"/>
              <a:ext cx="255100" cy="306925"/>
            </a:xfrm>
            <a:custGeom>
              <a:rect b="b" l="l" r="r" t="t"/>
              <a:pathLst>
                <a:path extrusionOk="0" h="12277" w="10204">
                  <a:moveTo>
                    <a:pt x="0" y="11883"/>
                  </a:moveTo>
                  <a:lnTo>
                    <a:pt x="9716" y="1"/>
                  </a:lnTo>
                  <a:lnTo>
                    <a:pt x="10204" y="394"/>
                  </a:lnTo>
                  <a:lnTo>
                    <a:pt x="476" y="1227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1" name="Google Shape;1701;p29"/>
            <p:cNvSpPr/>
            <p:nvPr/>
          </p:nvSpPr>
          <p:spPr>
            <a:xfrm>
              <a:off x="2914650" y="3259150"/>
              <a:ext cx="96150" cy="378650"/>
            </a:xfrm>
            <a:custGeom>
              <a:rect b="b" l="l" r="r" t="t"/>
              <a:pathLst>
                <a:path extrusionOk="0" h="15146" w="3846">
                  <a:moveTo>
                    <a:pt x="0" y="15015"/>
                  </a:moveTo>
                  <a:lnTo>
                    <a:pt x="3239" y="1"/>
                  </a:lnTo>
                  <a:lnTo>
                    <a:pt x="3846" y="132"/>
                  </a:lnTo>
                  <a:lnTo>
                    <a:pt x="607" y="151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Google Shape;1702;p29"/>
            <p:cNvSpPr/>
            <p:nvPr/>
          </p:nvSpPr>
          <p:spPr>
            <a:xfrm>
              <a:off x="2858375" y="3247850"/>
              <a:ext cx="24725" cy="384300"/>
            </a:xfrm>
            <a:custGeom>
              <a:rect b="b" l="l" r="r" t="t"/>
              <a:pathLst>
                <a:path extrusionOk="0" h="15372" w="989">
                  <a:moveTo>
                    <a:pt x="1" y="12"/>
                  </a:moveTo>
                  <a:lnTo>
                    <a:pt x="620" y="1"/>
                  </a:lnTo>
                  <a:lnTo>
                    <a:pt x="989" y="15360"/>
                  </a:lnTo>
                  <a:lnTo>
                    <a:pt x="370" y="153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3" name="Google Shape;1703;p29"/>
            <p:cNvSpPr/>
            <p:nvPr/>
          </p:nvSpPr>
          <p:spPr>
            <a:xfrm>
              <a:off x="3017625" y="3420200"/>
              <a:ext cx="287275" cy="277725"/>
            </a:xfrm>
            <a:custGeom>
              <a:rect b="b" l="l" r="r" t="t"/>
              <a:pathLst>
                <a:path extrusionOk="0" h="11109" w="11491">
                  <a:moveTo>
                    <a:pt x="1" y="10656"/>
                  </a:moveTo>
                  <a:lnTo>
                    <a:pt x="11061" y="0"/>
                  </a:lnTo>
                  <a:lnTo>
                    <a:pt x="11490" y="453"/>
                  </a:lnTo>
                  <a:lnTo>
                    <a:pt x="429" y="111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04" name="Google Shape;1704;p2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4"/>
          <p:cNvGrpSpPr/>
          <p:nvPr/>
        </p:nvGrpSpPr>
        <p:grpSpPr>
          <a:xfrm>
            <a:off x="1" y="10"/>
            <a:ext cx="9126294" cy="5143547"/>
            <a:chOff x="239463" y="826725"/>
            <a:chExt cx="7141075" cy="4061550"/>
          </a:xfrm>
        </p:grpSpPr>
        <p:sp>
          <p:nvSpPr>
            <p:cNvPr id="142" name="Google Shape;142;p4"/>
            <p:cNvSpPr/>
            <p:nvPr/>
          </p:nvSpPr>
          <p:spPr>
            <a:xfrm>
              <a:off x="6695913" y="826725"/>
              <a:ext cx="325" cy="4049050"/>
            </a:xfrm>
            <a:custGeom>
              <a:rect b="b" l="l" r="r" t="t"/>
              <a:pathLst>
                <a:path extrusionOk="0" fill="none" h="161962" w="13">
                  <a:moveTo>
                    <a:pt x="1" y="161961"/>
                  </a:moveTo>
                  <a:lnTo>
                    <a:pt x="1" y="69974"/>
                  </a:lnTo>
                  <a:lnTo>
                    <a:pt x="1" y="64521"/>
                  </a:lnTo>
                  <a:cubicBezTo>
                    <a:pt x="1" y="62711"/>
                    <a:pt x="1" y="60913"/>
                    <a:pt x="13" y="59139"/>
                  </a:cubicBezTo>
                  <a:lnTo>
                    <a:pt x="13" y="53853"/>
                  </a:lnTo>
                  <a:cubicBezTo>
                    <a:pt x="13" y="52102"/>
                    <a:pt x="13" y="50376"/>
                    <a:pt x="1" y="48673"/>
                  </a:cubicBezTo>
                  <a:lnTo>
                    <a:pt x="1" y="43637"/>
                  </a:lnTo>
                  <a:lnTo>
                    <a:pt x="1" y="38756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7257588" y="839225"/>
              <a:ext cx="25" cy="4049050"/>
            </a:xfrm>
            <a:custGeom>
              <a:rect b="b" l="l" r="r" t="t"/>
              <a:pathLst>
                <a:path extrusionOk="0" fill="none" h="161962" w="1">
                  <a:moveTo>
                    <a:pt x="1" y="161961"/>
                  </a:moveTo>
                  <a:lnTo>
                    <a:pt x="1" y="69974"/>
                  </a:lnTo>
                  <a:lnTo>
                    <a:pt x="1" y="64521"/>
                  </a:lnTo>
                  <a:cubicBezTo>
                    <a:pt x="1" y="62711"/>
                    <a:pt x="1" y="60925"/>
                    <a:pt x="1" y="59139"/>
                  </a:cubicBezTo>
                  <a:lnTo>
                    <a:pt x="1" y="53853"/>
                  </a:lnTo>
                  <a:cubicBezTo>
                    <a:pt x="1" y="52103"/>
                    <a:pt x="1" y="50376"/>
                    <a:pt x="1" y="48674"/>
                  </a:cubicBezTo>
                  <a:lnTo>
                    <a:pt x="1" y="43637"/>
                  </a:lnTo>
                  <a:lnTo>
                    <a:pt x="1" y="38756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6415238" y="827025"/>
              <a:ext cx="12525" cy="4048750"/>
            </a:xfrm>
            <a:custGeom>
              <a:rect b="b" l="l" r="r" t="t"/>
              <a:pathLst>
                <a:path extrusionOk="0" fill="none" h="161950" w="501">
                  <a:moveTo>
                    <a:pt x="0" y="161949"/>
                  </a:moveTo>
                  <a:lnTo>
                    <a:pt x="0" y="101025"/>
                  </a:lnTo>
                  <a:lnTo>
                    <a:pt x="0" y="94405"/>
                  </a:lnTo>
                  <a:lnTo>
                    <a:pt x="0" y="87714"/>
                  </a:lnTo>
                  <a:lnTo>
                    <a:pt x="0" y="80975"/>
                  </a:lnTo>
                  <a:cubicBezTo>
                    <a:pt x="0" y="78725"/>
                    <a:pt x="12" y="76474"/>
                    <a:pt x="71" y="74200"/>
                  </a:cubicBezTo>
                  <a:cubicBezTo>
                    <a:pt x="119" y="71926"/>
                    <a:pt x="202" y="69640"/>
                    <a:pt x="274" y="67378"/>
                  </a:cubicBezTo>
                  <a:cubicBezTo>
                    <a:pt x="357" y="65116"/>
                    <a:pt x="429" y="62877"/>
                    <a:pt x="464" y="60687"/>
                  </a:cubicBezTo>
                  <a:cubicBezTo>
                    <a:pt x="488" y="59044"/>
                    <a:pt x="500" y="57413"/>
                    <a:pt x="488" y="55817"/>
                  </a:cubicBezTo>
                  <a:cubicBezTo>
                    <a:pt x="488" y="54210"/>
                    <a:pt x="464" y="52638"/>
                    <a:pt x="429" y="51078"/>
                  </a:cubicBezTo>
                  <a:cubicBezTo>
                    <a:pt x="393" y="49531"/>
                    <a:pt x="345" y="47983"/>
                    <a:pt x="298" y="46471"/>
                  </a:cubicBezTo>
                  <a:cubicBezTo>
                    <a:pt x="250" y="44947"/>
                    <a:pt x="202" y="43447"/>
                    <a:pt x="155" y="41958"/>
                  </a:cubicBezTo>
                  <a:cubicBezTo>
                    <a:pt x="119" y="40458"/>
                    <a:pt x="83" y="38994"/>
                    <a:pt x="60" y="37553"/>
                  </a:cubicBezTo>
                  <a:cubicBezTo>
                    <a:pt x="24" y="36100"/>
                    <a:pt x="12" y="34684"/>
                    <a:pt x="12" y="33291"/>
                  </a:cubicBezTo>
                  <a:cubicBezTo>
                    <a:pt x="0" y="30504"/>
                    <a:pt x="0" y="27837"/>
                    <a:pt x="0" y="25301"/>
                  </a:cubicBez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6131863" y="827025"/>
              <a:ext cx="64325" cy="4048750"/>
            </a:xfrm>
            <a:custGeom>
              <a:rect b="b" l="l" r="r" t="t"/>
              <a:pathLst>
                <a:path extrusionOk="0" fill="none" h="161950" w="2573">
                  <a:moveTo>
                    <a:pt x="107" y="161949"/>
                  </a:moveTo>
                  <a:lnTo>
                    <a:pt x="107" y="113836"/>
                  </a:lnTo>
                  <a:lnTo>
                    <a:pt x="107" y="107514"/>
                  </a:lnTo>
                  <a:cubicBezTo>
                    <a:pt x="107" y="105383"/>
                    <a:pt x="107" y="103228"/>
                    <a:pt x="96" y="101085"/>
                  </a:cubicBezTo>
                  <a:cubicBezTo>
                    <a:pt x="84" y="98930"/>
                    <a:pt x="60" y="96786"/>
                    <a:pt x="48" y="94619"/>
                  </a:cubicBezTo>
                  <a:cubicBezTo>
                    <a:pt x="24" y="92464"/>
                    <a:pt x="12" y="90286"/>
                    <a:pt x="0" y="88095"/>
                  </a:cubicBezTo>
                  <a:cubicBezTo>
                    <a:pt x="0" y="85880"/>
                    <a:pt x="72" y="83594"/>
                    <a:pt x="262" y="81225"/>
                  </a:cubicBezTo>
                  <a:cubicBezTo>
                    <a:pt x="524" y="78808"/>
                    <a:pt x="846" y="76343"/>
                    <a:pt x="1203" y="73867"/>
                  </a:cubicBezTo>
                  <a:cubicBezTo>
                    <a:pt x="1548" y="71390"/>
                    <a:pt x="1870" y="68926"/>
                    <a:pt x="2120" y="66533"/>
                  </a:cubicBezTo>
                  <a:cubicBezTo>
                    <a:pt x="2358" y="64128"/>
                    <a:pt x="2501" y="61794"/>
                    <a:pt x="2536" y="59556"/>
                  </a:cubicBezTo>
                  <a:cubicBezTo>
                    <a:pt x="2572" y="57317"/>
                    <a:pt x="2501" y="55174"/>
                    <a:pt x="2358" y="53126"/>
                  </a:cubicBezTo>
                  <a:cubicBezTo>
                    <a:pt x="2215" y="51078"/>
                    <a:pt x="2012" y="49114"/>
                    <a:pt x="1786" y="47197"/>
                  </a:cubicBezTo>
                  <a:cubicBezTo>
                    <a:pt x="1560" y="45280"/>
                    <a:pt x="1322" y="43387"/>
                    <a:pt x="1096" y="41542"/>
                  </a:cubicBezTo>
                  <a:cubicBezTo>
                    <a:pt x="893" y="39672"/>
                    <a:pt x="703" y="37827"/>
                    <a:pt x="536" y="36005"/>
                  </a:cubicBezTo>
                  <a:cubicBezTo>
                    <a:pt x="405" y="34303"/>
                    <a:pt x="298" y="32636"/>
                    <a:pt x="227" y="30981"/>
                  </a:cubicBezTo>
                  <a:cubicBezTo>
                    <a:pt x="155" y="29326"/>
                    <a:pt x="119" y="27718"/>
                    <a:pt x="107" y="26147"/>
                  </a:cubicBezTo>
                  <a:cubicBezTo>
                    <a:pt x="107" y="24587"/>
                    <a:pt x="107" y="23075"/>
                    <a:pt x="107" y="21622"/>
                  </a:cubicBezTo>
                  <a:lnTo>
                    <a:pt x="107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5846413" y="827025"/>
              <a:ext cx="153300" cy="4048750"/>
            </a:xfrm>
            <a:custGeom>
              <a:rect b="b" l="l" r="r" t="t"/>
              <a:pathLst>
                <a:path extrusionOk="0" fill="none" h="161950" w="6132">
                  <a:moveTo>
                    <a:pt x="298" y="161949"/>
                  </a:moveTo>
                  <a:lnTo>
                    <a:pt x="298" y="119956"/>
                  </a:lnTo>
                  <a:cubicBezTo>
                    <a:pt x="298" y="117956"/>
                    <a:pt x="298" y="115920"/>
                    <a:pt x="298" y="113848"/>
                  </a:cubicBezTo>
                  <a:cubicBezTo>
                    <a:pt x="286" y="111788"/>
                    <a:pt x="274" y="109728"/>
                    <a:pt x="250" y="107669"/>
                  </a:cubicBezTo>
                  <a:cubicBezTo>
                    <a:pt x="226" y="105621"/>
                    <a:pt x="191" y="103573"/>
                    <a:pt x="155" y="101513"/>
                  </a:cubicBezTo>
                  <a:cubicBezTo>
                    <a:pt x="107" y="99465"/>
                    <a:pt x="72" y="97406"/>
                    <a:pt x="36" y="95322"/>
                  </a:cubicBezTo>
                  <a:cubicBezTo>
                    <a:pt x="0" y="93238"/>
                    <a:pt x="48" y="91071"/>
                    <a:pt x="286" y="88750"/>
                  </a:cubicBezTo>
                  <a:cubicBezTo>
                    <a:pt x="548" y="86416"/>
                    <a:pt x="1048" y="83916"/>
                    <a:pt x="1727" y="81296"/>
                  </a:cubicBezTo>
                  <a:cubicBezTo>
                    <a:pt x="2405" y="78677"/>
                    <a:pt x="3167" y="76010"/>
                    <a:pt x="3882" y="73331"/>
                  </a:cubicBezTo>
                  <a:cubicBezTo>
                    <a:pt x="4596" y="70664"/>
                    <a:pt x="5179" y="68033"/>
                    <a:pt x="5572" y="65509"/>
                  </a:cubicBezTo>
                  <a:cubicBezTo>
                    <a:pt x="5965" y="62973"/>
                    <a:pt x="6132" y="60556"/>
                    <a:pt x="6084" y="58270"/>
                  </a:cubicBezTo>
                  <a:cubicBezTo>
                    <a:pt x="6037" y="55984"/>
                    <a:pt x="5787" y="53817"/>
                    <a:pt x="5406" y="51793"/>
                  </a:cubicBezTo>
                  <a:cubicBezTo>
                    <a:pt x="5025" y="49757"/>
                    <a:pt x="4548" y="47840"/>
                    <a:pt x="4048" y="46006"/>
                  </a:cubicBezTo>
                  <a:cubicBezTo>
                    <a:pt x="3524" y="44185"/>
                    <a:pt x="3036" y="42435"/>
                    <a:pt x="2584" y="40720"/>
                  </a:cubicBezTo>
                  <a:cubicBezTo>
                    <a:pt x="2131" y="39017"/>
                    <a:pt x="1739" y="37303"/>
                    <a:pt x="1393" y="35612"/>
                  </a:cubicBezTo>
                  <a:cubicBezTo>
                    <a:pt x="1119" y="34029"/>
                    <a:pt x="893" y="32445"/>
                    <a:pt x="703" y="30885"/>
                  </a:cubicBezTo>
                  <a:cubicBezTo>
                    <a:pt x="560" y="29278"/>
                    <a:pt x="441" y="27695"/>
                    <a:pt x="381" y="26147"/>
                  </a:cubicBezTo>
                  <a:cubicBezTo>
                    <a:pt x="322" y="24587"/>
                    <a:pt x="298" y="23075"/>
                    <a:pt x="298" y="21611"/>
                  </a:cubicBezTo>
                  <a:lnTo>
                    <a:pt x="298" y="17420"/>
                  </a:lnTo>
                  <a:lnTo>
                    <a:pt x="298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5562438" y="827025"/>
              <a:ext cx="258400" cy="4048750"/>
            </a:xfrm>
            <a:custGeom>
              <a:rect b="b" l="l" r="r" t="t"/>
              <a:pathLst>
                <a:path extrusionOk="0" fill="none" h="161950" w="10336">
                  <a:moveTo>
                    <a:pt x="429" y="161949"/>
                  </a:moveTo>
                  <a:lnTo>
                    <a:pt x="429" y="125826"/>
                  </a:lnTo>
                  <a:cubicBezTo>
                    <a:pt x="429" y="123909"/>
                    <a:pt x="429" y="121956"/>
                    <a:pt x="429" y="119956"/>
                  </a:cubicBezTo>
                  <a:cubicBezTo>
                    <a:pt x="417" y="117968"/>
                    <a:pt x="417" y="115955"/>
                    <a:pt x="382" y="113955"/>
                  </a:cubicBezTo>
                  <a:cubicBezTo>
                    <a:pt x="358" y="111967"/>
                    <a:pt x="322" y="109990"/>
                    <a:pt x="274" y="108014"/>
                  </a:cubicBezTo>
                  <a:cubicBezTo>
                    <a:pt x="227" y="106049"/>
                    <a:pt x="167" y="104073"/>
                    <a:pt x="108" y="102097"/>
                  </a:cubicBezTo>
                  <a:cubicBezTo>
                    <a:pt x="48" y="100120"/>
                    <a:pt x="1" y="98132"/>
                    <a:pt x="1" y="96072"/>
                  </a:cubicBezTo>
                  <a:cubicBezTo>
                    <a:pt x="144" y="93965"/>
                    <a:pt x="465" y="91738"/>
                    <a:pt x="1036" y="89297"/>
                  </a:cubicBezTo>
                  <a:cubicBezTo>
                    <a:pt x="1656" y="86869"/>
                    <a:pt x="2560" y="84225"/>
                    <a:pt x="3656" y="81451"/>
                  </a:cubicBezTo>
                  <a:cubicBezTo>
                    <a:pt x="4204" y="80070"/>
                    <a:pt x="4787" y="78653"/>
                    <a:pt x="5370" y="77236"/>
                  </a:cubicBezTo>
                  <a:cubicBezTo>
                    <a:pt x="5942" y="75820"/>
                    <a:pt x="6513" y="74391"/>
                    <a:pt x="7061" y="72974"/>
                  </a:cubicBezTo>
                  <a:cubicBezTo>
                    <a:pt x="7609" y="71545"/>
                    <a:pt x="8109" y="70140"/>
                    <a:pt x="8537" y="68747"/>
                  </a:cubicBezTo>
                  <a:cubicBezTo>
                    <a:pt x="8954" y="67366"/>
                    <a:pt x="9323" y="66009"/>
                    <a:pt x="9597" y="64675"/>
                  </a:cubicBezTo>
                  <a:cubicBezTo>
                    <a:pt x="10145" y="62032"/>
                    <a:pt x="10335" y="59532"/>
                    <a:pt x="10169" y="57222"/>
                  </a:cubicBezTo>
                  <a:cubicBezTo>
                    <a:pt x="10014" y="54912"/>
                    <a:pt x="9538" y="52769"/>
                    <a:pt x="8835" y="50781"/>
                  </a:cubicBezTo>
                  <a:cubicBezTo>
                    <a:pt x="8133" y="48792"/>
                    <a:pt x="7287" y="46935"/>
                    <a:pt x="6394" y="45185"/>
                  </a:cubicBezTo>
                  <a:cubicBezTo>
                    <a:pt x="5501" y="43423"/>
                    <a:pt x="4644" y="41744"/>
                    <a:pt x="3882" y="40125"/>
                  </a:cubicBezTo>
                  <a:cubicBezTo>
                    <a:pt x="3120" y="38494"/>
                    <a:pt x="2501" y="36886"/>
                    <a:pt x="2001" y="35291"/>
                  </a:cubicBezTo>
                  <a:cubicBezTo>
                    <a:pt x="1572" y="33660"/>
                    <a:pt x="1215" y="32005"/>
                    <a:pt x="953" y="30350"/>
                  </a:cubicBezTo>
                  <a:cubicBezTo>
                    <a:pt x="775" y="28945"/>
                    <a:pt x="644" y="27540"/>
                    <a:pt x="548" y="26147"/>
                  </a:cubicBezTo>
                  <a:cubicBezTo>
                    <a:pt x="477" y="24730"/>
                    <a:pt x="441" y="23349"/>
                    <a:pt x="429" y="22015"/>
                  </a:cubicBezTo>
                  <a:cubicBezTo>
                    <a:pt x="429" y="19348"/>
                    <a:pt x="429" y="16860"/>
                    <a:pt x="429" y="14598"/>
                  </a:cubicBezTo>
                  <a:lnTo>
                    <a:pt x="429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5279963" y="827025"/>
              <a:ext cx="338450" cy="4048750"/>
            </a:xfrm>
            <a:custGeom>
              <a:rect b="b" l="l" r="r" t="t"/>
              <a:pathLst>
                <a:path extrusionOk="0" fill="none" h="161950" w="13538">
                  <a:moveTo>
                    <a:pt x="501" y="161949"/>
                  </a:moveTo>
                  <a:lnTo>
                    <a:pt x="501" y="125826"/>
                  </a:lnTo>
                  <a:cubicBezTo>
                    <a:pt x="501" y="123909"/>
                    <a:pt x="501" y="121956"/>
                    <a:pt x="489" y="119968"/>
                  </a:cubicBezTo>
                  <a:cubicBezTo>
                    <a:pt x="477" y="118003"/>
                    <a:pt x="453" y="116027"/>
                    <a:pt x="417" y="114086"/>
                  </a:cubicBezTo>
                  <a:cubicBezTo>
                    <a:pt x="382" y="112134"/>
                    <a:pt x="334" y="110205"/>
                    <a:pt x="274" y="108276"/>
                  </a:cubicBezTo>
                  <a:cubicBezTo>
                    <a:pt x="215" y="106347"/>
                    <a:pt x="143" y="104418"/>
                    <a:pt x="72" y="102490"/>
                  </a:cubicBezTo>
                  <a:cubicBezTo>
                    <a:pt x="1" y="100561"/>
                    <a:pt x="1" y="98560"/>
                    <a:pt x="203" y="96489"/>
                  </a:cubicBezTo>
                  <a:cubicBezTo>
                    <a:pt x="417" y="94405"/>
                    <a:pt x="905" y="92191"/>
                    <a:pt x="1656" y="89774"/>
                  </a:cubicBezTo>
                  <a:cubicBezTo>
                    <a:pt x="2406" y="87357"/>
                    <a:pt x="3489" y="84690"/>
                    <a:pt x="4835" y="81844"/>
                  </a:cubicBezTo>
                  <a:cubicBezTo>
                    <a:pt x="5513" y="80415"/>
                    <a:pt x="6239" y="78951"/>
                    <a:pt x="6990" y="77463"/>
                  </a:cubicBezTo>
                  <a:cubicBezTo>
                    <a:pt x="7740" y="75974"/>
                    <a:pt x="8490" y="74462"/>
                    <a:pt x="9216" y="72950"/>
                  </a:cubicBezTo>
                  <a:cubicBezTo>
                    <a:pt x="9954" y="71438"/>
                    <a:pt x="10621" y="69950"/>
                    <a:pt x="11192" y="68485"/>
                  </a:cubicBezTo>
                  <a:cubicBezTo>
                    <a:pt x="11776" y="67021"/>
                    <a:pt x="12264" y="65580"/>
                    <a:pt x="12621" y="64199"/>
                  </a:cubicBezTo>
                  <a:cubicBezTo>
                    <a:pt x="13336" y="61437"/>
                    <a:pt x="13538" y="58901"/>
                    <a:pt x="13205" y="56615"/>
                  </a:cubicBezTo>
                  <a:cubicBezTo>
                    <a:pt x="12871" y="54329"/>
                    <a:pt x="12109" y="52269"/>
                    <a:pt x="11085" y="50364"/>
                  </a:cubicBezTo>
                  <a:cubicBezTo>
                    <a:pt x="10049" y="48471"/>
                    <a:pt x="8871" y="46709"/>
                    <a:pt x="7656" y="45030"/>
                  </a:cubicBezTo>
                  <a:cubicBezTo>
                    <a:pt x="6442" y="43351"/>
                    <a:pt x="5299" y="41732"/>
                    <a:pt x="4299" y="40137"/>
                  </a:cubicBezTo>
                  <a:cubicBezTo>
                    <a:pt x="3299" y="38553"/>
                    <a:pt x="2501" y="36970"/>
                    <a:pt x="1870" y="35386"/>
                  </a:cubicBezTo>
                  <a:cubicBezTo>
                    <a:pt x="1406" y="33743"/>
                    <a:pt x="1072" y="32088"/>
                    <a:pt x="834" y="30421"/>
                  </a:cubicBezTo>
                  <a:cubicBezTo>
                    <a:pt x="644" y="28254"/>
                    <a:pt x="536" y="26123"/>
                    <a:pt x="501" y="24051"/>
                  </a:cubicBezTo>
                  <a:cubicBezTo>
                    <a:pt x="501" y="22242"/>
                    <a:pt x="501" y="20503"/>
                    <a:pt x="501" y="18860"/>
                  </a:cubicBezTo>
                  <a:lnTo>
                    <a:pt x="50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4999563" y="827025"/>
              <a:ext cx="325375" cy="4048750"/>
            </a:xfrm>
            <a:custGeom>
              <a:rect b="b" l="l" r="r" t="t"/>
              <a:pathLst>
                <a:path extrusionOk="0" fill="none" h="161950" w="13015">
                  <a:moveTo>
                    <a:pt x="489" y="161949"/>
                  </a:moveTo>
                  <a:lnTo>
                    <a:pt x="489" y="125826"/>
                  </a:lnTo>
                  <a:cubicBezTo>
                    <a:pt x="489" y="123909"/>
                    <a:pt x="489" y="121956"/>
                    <a:pt x="477" y="119968"/>
                  </a:cubicBezTo>
                  <a:cubicBezTo>
                    <a:pt x="465" y="118003"/>
                    <a:pt x="441" y="116039"/>
                    <a:pt x="406" y="114098"/>
                  </a:cubicBezTo>
                  <a:cubicBezTo>
                    <a:pt x="370" y="112145"/>
                    <a:pt x="322" y="110217"/>
                    <a:pt x="251" y="108288"/>
                  </a:cubicBezTo>
                  <a:cubicBezTo>
                    <a:pt x="191" y="106359"/>
                    <a:pt x="132" y="104442"/>
                    <a:pt x="60" y="102501"/>
                  </a:cubicBezTo>
                  <a:cubicBezTo>
                    <a:pt x="1" y="100549"/>
                    <a:pt x="25" y="98560"/>
                    <a:pt x="239" y="96501"/>
                  </a:cubicBezTo>
                  <a:cubicBezTo>
                    <a:pt x="453" y="94441"/>
                    <a:pt x="894" y="92274"/>
                    <a:pt x="1596" y="89964"/>
                  </a:cubicBezTo>
                  <a:cubicBezTo>
                    <a:pt x="2299" y="87642"/>
                    <a:pt x="3263" y="85095"/>
                    <a:pt x="4501" y="82320"/>
                  </a:cubicBezTo>
                  <a:cubicBezTo>
                    <a:pt x="5121" y="80939"/>
                    <a:pt x="5823" y="79487"/>
                    <a:pt x="6573" y="78010"/>
                  </a:cubicBezTo>
                  <a:cubicBezTo>
                    <a:pt x="7323" y="76522"/>
                    <a:pt x="8109" y="74998"/>
                    <a:pt x="8919" y="73450"/>
                  </a:cubicBezTo>
                  <a:cubicBezTo>
                    <a:pt x="9645" y="71938"/>
                    <a:pt x="10324" y="70426"/>
                    <a:pt x="10919" y="68950"/>
                  </a:cubicBezTo>
                  <a:cubicBezTo>
                    <a:pt x="11514" y="67461"/>
                    <a:pt x="12002" y="66021"/>
                    <a:pt x="12336" y="64628"/>
                  </a:cubicBezTo>
                  <a:cubicBezTo>
                    <a:pt x="13014" y="61854"/>
                    <a:pt x="12991" y="59377"/>
                    <a:pt x="12360" y="57174"/>
                  </a:cubicBezTo>
                  <a:cubicBezTo>
                    <a:pt x="11717" y="54984"/>
                    <a:pt x="10657" y="53007"/>
                    <a:pt x="9383" y="51186"/>
                  </a:cubicBezTo>
                  <a:cubicBezTo>
                    <a:pt x="8109" y="49364"/>
                    <a:pt x="6776" y="47638"/>
                    <a:pt x="5525" y="45959"/>
                  </a:cubicBezTo>
                  <a:cubicBezTo>
                    <a:pt x="4275" y="44280"/>
                    <a:pt x="3204" y="42613"/>
                    <a:pt x="2346" y="40934"/>
                  </a:cubicBezTo>
                  <a:cubicBezTo>
                    <a:pt x="1489" y="39267"/>
                    <a:pt x="906" y="37577"/>
                    <a:pt x="596" y="35838"/>
                  </a:cubicBezTo>
                  <a:cubicBezTo>
                    <a:pt x="299" y="34088"/>
                    <a:pt x="239" y="32302"/>
                    <a:pt x="251" y="30528"/>
                  </a:cubicBezTo>
                  <a:cubicBezTo>
                    <a:pt x="310" y="28266"/>
                    <a:pt x="370" y="26099"/>
                    <a:pt x="406" y="24027"/>
                  </a:cubicBezTo>
                  <a:cubicBezTo>
                    <a:pt x="441" y="21968"/>
                    <a:pt x="453" y="20003"/>
                    <a:pt x="465" y="18146"/>
                  </a:cubicBezTo>
                  <a:cubicBezTo>
                    <a:pt x="477" y="14443"/>
                    <a:pt x="477" y="11193"/>
                    <a:pt x="477" y="8502"/>
                  </a:cubicBezTo>
                  <a:lnTo>
                    <a:pt x="477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4665613" y="826725"/>
              <a:ext cx="207175" cy="4049050"/>
            </a:xfrm>
            <a:custGeom>
              <a:rect b="b" l="l" r="r" t="t"/>
              <a:pathLst>
                <a:path extrusionOk="0" fill="none" h="161962" w="8287">
                  <a:moveTo>
                    <a:pt x="2619" y="161961"/>
                  </a:moveTo>
                  <a:lnTo>
                    <a:pt x="2619" y="125838"/>
                  </a:lnTo>
                  <a:cubicBezTo>
                    <a:pt x="2619" y="123921"/>
                    <a:pt x="2619" y="121968"/>
                    <a:pt x="2608" y="119980"/>
                  </a:cubicBezTo>
                  <a:cubicBezTo>
                    <a:pt x="2608" y="117980"/>
                    <a:pt x="2596" y="115979"/>
                    <a:pt x="2572" y="113991"/>
                  </a:cubicBezTo>
                  <a:cubicBezTo>
                    <a:pt x="2548" y="112003"/>
                    <a:pt x="2500" y="110026"/>
                    <a:pt x="2453" y="108062"/>
                  </a:cubicBezTo>
                  <a:cubicBezTo>
                    <a:pt x="2405" y="106085"/>
                    <a:pt x="2358" y="104121"/>
                    <a:pt x="2298" y="102144"/>
                  </a:cubicBezTo>
                  <a:cubicBezTo>
                    <a:pt x="2238" y="100168"/>
                    <a:pt x="2215" y="98144"/>
                    <a:pt x="2334" y="96084"/>
                  </a:cubicBezTo>
                  <a:cubicBezTo>
                    <a:pt x="2453" y="94024"/>
                    <a:pt x="2727" y="91893"/>
                    <a:pt x="3179" y="89667"/>
                  </a:cubicBezTo>
                  <a:cubicBezTo>
                    <a:pt x="3632" y="87440"/>
                    <a:pt x="4274" y="85095"/>
                    <a:pt x="5048" y="82618"/>
                  </a:cubicBezTo>
                  <a:cubicBezTo>
                    <a:pt x="5846" y="80118"/>
                    <a:pt x="6644" y="77463"/>
                    <a:pt x="7346" y="74736"/>
                  </a:cubicBezTo>
                  <a:cubicBezTo>
                    <a:pt x="7942" y="72057"/>
                    <a:pt x="8287" y="69414"/>
                    <a:pt x="8180" y="66950"/>
                  </a:cubicBezTo>
                  <a:cubicBezTo>
                    <a:pt x="8084" y="64485"/>
                    <a:pt x="7549" y="62211"/>
                    <a:pt x="6715" y="60103"/>
                  </a:cubicBezTo>
                  <a:cubicBezTo>
                    <a:pt x="5870" y="57984"/>
                    <a:pt x="4870" y="55984"/>
                    <a:pt x="3893" y="54031"/>
                  </a:cubicBezTo>
                  <a:cubicBezTo>
                    <a:pt x="2905" y="52079"/>
                    <a:pt x="2048" y="50126"/>
                    <a:pt x="1393" y="48185"/>
                  </a:cubicBezTo>
                  <a:cubicBezTo>
                    <a:pt x="738" y="46233"/>
                    <a:pt x="322" y="44268"/>
                    <a:pt x="167" y="42292"/>
                  </a:cubicBezTo>
                  <a:cubicBezTo>
                    <a:pt x="0" y="40327"/>
                    <a:pt x="95" y="38327"/>
                    <a:pt x="310" y="36374"/>
                  </a:cubicBezTo>
                  <a:cubicBezTo>
                    <a:pt x="572" y="34410"/>
                    <a:pt x="857" y="32517"/>
                    <a:pt x="1119" y="30671"/>
                  </a:cubicBezTo>
                  <a:cubicBezTo>
                    <a:pt x="1465" y="28373"/>
                    <a:pt x="1750" y="26171"/>
                    <a:pt x="1965" y="24075"/>
                  </a:cubicBezTo>
                  <a:cubicBezTo>
                    <a:pt x="2191" y="21980"/>
                    <a:pt x="2346" y="20003"/>
                    <a:pt x="2417" y="18158"/>
                  </a:cubicBezTo>
                  <a:cubicBezTo>
                    <a:pt x="2584" y="14443"/>
                    <a:pt x="2619" y="11205"/>
                    <a:pt x="2619" y="8514"/>
                  </a:cubicBezTo>
                  <a:lnTo>
                    <a:pt x="2619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4295913" y="826725"/>
              <a:ext cx="164625" cy="4049050"/>
            </a:xfrm>
            <a:custGeom>
              <a:rect b="b" l="l" r="r" t="t"/>
              <a:pathLst>
                <a:path extrusionOk="0" fill="none" h="161962" w="6585">
                  <a:moveTo>
                    <a:pt x="6168" y="161961"/>
                  </a:moveTo>
                  <a:lnTo>
                    <a:pt x="6168" y="125838"/>
                  </a:lnTo>
                  <a:lnTo>
                    <a:pt x="6168" y="119968"/>
                  </a:lnTo>
                  <a:cubicBezTo>
                    <a:pt x="6168" y="117968"/>
                    <a:pt x="6168" y="115932"/>
                    <a:pt x="6168" y="113860"/>
                  </a:cubicBezTo>
                  <a:cubicBezTo>
                    <a:pt x="6156" y="111824"/>
                    <a:pt x="6144" y="109764"/>
                    <a:pt x="6108" y="107716"/>
                  </a:cubicBezTo>
                  <a:cubicBezTo>
                    <a:pt x="6085" y="105669"/>
                    <a:pt x="6049" y="103633"/>
                    <a:pt x="6013" y="101585"/>
                  </a:cubicBezTo>
                  <a:cubicBezTo>
                    <a:pt x="5977" y="99537"/>
                    <a:pt x="5942" y="97477"/>
                    <a:pt x="5930" y="95382"/>
                  </a:cubicBezTo>
                  <a:cubicBezTo>
                    <a:pt x="5930" y="93286"/>
                    <a:pt x="6013" y="91143"/>
                    <a:pt x="6156" y="88976"/>
                  </a:cubicBezTo>
                  <a:cubicBezTo>
                    <a:pt x="6347" y="86785"/>
                    <a:pt x="6525" y="84535"/>
                    <a:pt x="6561" y="82261"/>
                  </a:cubicBezTo>
                  <a:cubicBezTo>
                    <a:pt x="6585" y="79987"/>
                    <a:pt x="6454" y="77713"/>
                    <a:pt x="6120" y="75462"/>
                  </a:cubicBezTo>
                  <a:cubicBezTo>
                    <a:pt x="5799" y="73200"/>
                    <a:pt x="5287" y="70974"/>
                    <a:pt x="4632" y="68783"/>
                  </a:cubicBezTo>
                  <a:cubicBezTo>
                    <a:pt x="3989" y="66580"/>
                    <a:pt x="3251" y="64413"/>
                    <a:pt x="2548" y="62247"/>
                  </a:cubicBezTo>
                  <a:cubicBezTo>
                    <a:pt x="1846" y="60080"/>
                    <a:pt x="1239" y="57913"/>
                    <a:pt x="798" y="55746"/>
                  </a:cubicBezTo>
                  <a:cubicBezTo>
                    <a:pt x="346" y="53579"/>
                    <a:pt x="96" y="51424"/>
                    <a:pt x="48" y="49281"/>
                  </a:cubicBezTo>
                  <a:cubicBezTo>
                    <a:pt x="1" y="47149"/>
                    <a:pt x="120" y="45054"/>
                    <a:pt x="382" y="42982"/>
                  </a:cubicBezTo>
                  <a:cubicBezTo>
                    <a:pt x="667" y="40934"/>
                    <a:pt x="1048" y="38898"/>
                    <a:pt x="1489" y="36910"/>
                  </a:cubicBezTo>
                  <a:cubicBezTo>
                    <a:pt x="1894" y="35088"/>
                    <a:pt x="2310" y="33303"/>
                    <a:pt x="2727" y="31564"/>
                  </a:cubicBezTo>
                  <a:cubicBezTo>
                    <a:pt x="3132" y="29826"/>
                    <a:pt x="3525" y="28135"/>
                    <a:pt x="3894" y="26504"/>
                  </a:cubicBezTo>
                  <a:cubicBezTo>
                    <a:pt x="4632" y="23242"/>
                    <a:pt x="5204" y="20218"/>
                    <a:pt x="5561" y="17491"/>
                  </a:cubicBezTo>
                  <a:cubicBezTo>
                    <a:pt x="5906" y="14765"/>
                    <a:pt x="6073" y="12324"/>
                    <a:pt x="6120" y="10181"/>
                  </a:cubicBezTo>
                  <a:cubicBezTo>
                    <a:pt x="6168" y="8049"/>
                    <a:pt x="6168" y="6216"/>
                    <a:pt x="6168" y="4704"/>
                  </a:cubicBezTo>
                  <a:lnTo>
                    <a:pt x="6168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3961063" y="826725"/>
              <a:ext cx="208375" cy="4049050"/>
            </a:xfrm>
            <a:custGeom>
              <a:rect b="b" l="l" r="r" t="t"/>
              <a:pathLst>
                <a:path extrusionOk="0" fill="none" h="161962" w="8335">
                  <a:moveTo>
                    <a:pt x="8334" y="161961"/>
                  </a:moveTo>
                  <a:lnTo>
                    <a:pt x="8334" y="113848"/>
                  </a:lnTo>
                  <a:cubicBezTo>
                    <a:pt x="8334" y="111776"/>
                    <a:pt x="8334" y="109669"/>
                    <a:pt x="8334" y="107538"/>
                  </a:cubicBezTo>
                  <a:cubicBezTo>
                    <a:pt x="8334" y="105407"/>
                    <a:pt x="8322" y="103264"/>
                    <a:pt x="8311" y="101120"/>
                  </a:cubicBezTo>
                  <a:cubicBezTo>
                    <a:pt x="8299" y="98989"/>
                    <a:pt x="8275" y="96834"/>
                    <a:pt x="8263" y="94679"/>
                  </a:cubicBezTo>
                  <a:cubicBezTo>
                    <a:pt x="8239" y="92524"/>
                    <a:pt x="8227" y="90357"/>
                    <a:pt x="8120" y="88155"/>
                  </a:cubicBezTo>
                  <a:cubicBezTo>
                    <a:pt x="8013" y="85952"/>
                    <a:pt x="7739" y="83761"/>
                    <a:pt x="7334" y="81582"/>
                  </a:cubicBezTo>
                  <a:cubicBezTo>
                    <a:pt x="6918" y="79415"/>
                    <a:pt x="6382" y="77248"/>
                    <a:pt x="5751" y="75105"/>
                  </a:cubicBezTo>
                  <a:cubicBezTo>
                    <a:pt x="5120" y="72962"/>
                    <a:pt x="4417" y="70831"/>
                    <a:pt x="3715" y="68700"/>
                  </a:cubicBezTo>
                  <a:cubicBezTo>
                    <a:pt x="3012" y="66569"/>
                    <a:pt x="2346" y="64437"/>
                    <a:pt x="1762" y="62318"/>
                  </a:cubicBezTo>
                  <a:cubicBezTo>
                    <a:pt x="1179" y="60199"/>
                    <a:pt x="726" y="58079"/>
                    <a:pt x="429" y="55984"/>
                  </a:cubicBezTo>
                  <a:cubicBezTo>
                    <a:pt x="131" y="53888"/>
                    <a:pt x="0" y="51817"/>
                    <a:pt x="48" y="49733"/>
                  </a:cubicBezTo>
                  <a:cubicBezTo>
                    <a:pt x="95" y="47661"/>
                    <a:pt x="321" y="45590"/>
                    <a:pt x="667" y="43518"/>
                  </a:cubicBezTo>
                  <a:cubicBezTo>
                    <a:pt x="1024" y="41458"/>
                    <a:pt x="1476" y="39410"/>
                    <a:pt x="2012" y="37410"/>
                  </a:cubicBezTo>
                  <a:cubicBezTo>
                    <a:pt x="2500" y="35565"/>
                    <a:pt x="3000" y="33755"/>
                    <a:pt x="3500" y="31993"/>
                  </a:cubicBezTo>
                  <a:cubicBezTo>
                    <a:pt x="4001" y="30231"/>
                    <a:pt x="4501" y="28504"/>
                    <a:pt x="4965" y="26849"/>
                  </a:cubicBezTo>
                  <a:cubicBezTo>
                    <a:pt x="5906" y="23528"/>
                    <a:pt x="6679" y="20444"/>
                    <a:pt x="7227" y="17646"/>
                  </a:cubicBezTo>
                  <a:cubicBezTo>
                    <a:pt x="7775" y="14860"/>
                    <a:pt x="8072" y="12371"/>
                    <a:pt x="8192" y="10204"/>
                  </a:cubicBezTo>
                  <a:cubicBezTo>
                    <a:pt x="8322" y="8049"/>
                    <a:pt x="8334" y="6216"/>
                    <a:pt x="8334" y="4704"/>
                  </a:cubicBezTo>
                  <a:lnTo>
                    <a:pt x="8334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3681838" y="827025"/>
              <a:ext cx="206900" cy="4048750"/>
            </a:xfrm>
            <a:custGeom>
              <a:rect b="b" l="l" r="r" t="t"/>
              <a:pathLst>
                <a:path extrusionOk="0" fill="none" h="161950" w="8276">
                  <a:moveTo>
                    <a:pt x="8276" y="161949"/>
                  </a:moveTo>
                  <a:lnTo>
                    <a:pt x="8276" y="101025"/>
                  </a:lnTo>
                  <a:lnTo>
                    <a:pt x="8276" y="94405"/>
                  </a:lnTo>
                  <a:cubicBezTo>
                    <a:pt x="8276" y="92191"/>
                    <a:pt x="8252" y="89952"/>
                    <a:pt x="8061" y="87726"/>
                  </a:cubicBezTo>
                  <a:cubicBezTo>
                    <a:pt x="7883" y="85499"/>
                    <a:pt x="7526" y="83309"/>
                    <a:pt x="7038" y="81154"/>
                  </a:cubicBezTo>
                  <a:cubicBezTo>
                    <a:pt x="6549" y="79010"/>
                    <a:pt x="5954" y="76879"/>
                    <a:pt x="5311" y="74772"/>
                  </a:cubicBezTo>
                  <a:cubicBezTo>
                    <a:pt x="4668" y="72664"/>
                    <a:pt x="3990" y="70581"/>
                    <a:pt x="3335" y="68509"/>
                  </a:cubicBezTo>
                  <a:cubicBezTo>
                    <a:pt x="2680" y="66426"/>
                    <a:pt x="2085" y="64366"/>
                    <a:pt x="1549" y="62306"/>
                  </a:cubicBezTo>
                  <a:cubicBezTo>
                    <a:pt x="1061" y="60365"/>
                    <a:pt x="668" y="58436"/>
                    <a:pt x="394" y="56508"/>
                  </a:cubicBezTo>
                  <a:cubicBezTo>
                    <a:pt x="156" y="54698"/>
                    <a:pt x="13" y="52876"/>
                    <a:pt x="13" y="51067"/>
                  </a:cubicBezTo>
                  <a:cubicBezTo>
                    <a:pt x="1" y="49245"/>
                    <a:pt x="120" y="47423"/>
                    <a:pt x="358" y="45602"/>
                  </a:cubicBezTo>
                  <a:cubicBezTo>
                    <a:pt x="584" y="43768"/>
                    <a:pt x="906" y="41958"/>
                    <a:pt x="1275" y="40172"/>
                  </a:cubicBezTo>
                  <a:cubicBezTo>
                    <a:pt x="1656" y="38386"/>
                    <a:pt x="2085" y="36612"/>
                    <a:pt x="2549" y="34886"/>
                  </a:cubicBezTo>
                  <a:cubicBezTo>
                    <a:pt x="3489" y="31409"/>
                    <a:pt x="4442" y="28088"/>
                    <a:pt x="5287" y="24980"/>
                  </a:cubicBezTo>
                  <a:cubicBezTo>
                    <a:pt x="6145" y="21872"/>
                    <a:pt x="6835" y="18991"/>
                    <a:pt x="7323" y="16384"/>
                  </a:cubicBezTo>
                  <a:cubicBezTo>
                    <a:pt x="7811" y="13776"/>
                    <a:pt x="8073" y="11455"/>
                    <a:pt x="8169" y="9430"/>
                  </a:cubicBezTo>
                  <a:cubicBezTo>
                    <a:pt x="8264" y="7430"/>
                    <a:pt x="8276" y="5728"/>
                    <a:pt x="8276" y="4335"/>
                  </a:cubicBezTo>
                  <a:lnTo>
                    <a:pt x="8276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3441338" y="826725"/>
              <a:ext cx="180400" cy="4049050"/>
            </a:xfrm>
            <a:custGeom>
              <a:rect b="b" l="l" r="r" t="t"/>
              <a:pathLst>
                <a:path extrusionOk="0" fill="none" h="161962" w="7216">
                  <a:moveTo>
                    <a:pt x="6668" y="161961"/>
                  </a:moveTo>
                  <a:lnTo>
                    <a:pt x="6668" y="119968"/>
                  </a:lnTo>
                  <a:lnTo>
                    <a:pt x="6668" y="113848"/>
                  </a:lnTo>
                  <a:cubicBezTo>
                    <a:pt x="6668" y="111776"/>
                    <a:pt x="6668" y="109657"/>
                    <a:pt x="6692" y="107490"/>
                  </a:cubicBezTo>
                  <a:cubicBezTo>
                    <a:pt x="6728" y="105323"/>
                    <a:pt x="6787" y="103109"/>
                    <a:pt x="6871" y="100858"/>
                  </a:cubicBezTo>
                  <a:cubicBezTo>
                    <a:pt x="6966" y="98596"/>
                    <a:pt x="7049" y="96334"/>
                    <a:pt x="7133" y="94048"/>
                  </a:cubicBezTo>
                  <a:cubicBezTo>
                    <a:pt x="7204" y="91786"/>
                    <a:pt x="7216" y="89500"/>
                    <a:pt x="7144" y="87262"/>
                  </a:cubicBezTo>
                  <a:cubicBezTo>
                    <a:pt x="6978" y="85047"/>
                    <a:pt x="6668" y="82868"/>
                    <a:pt x="6228" y="80749"/>
                  </a:cubicBezTo>
                  <a:cubicBezTo>
                    <a:pt x="5775" y="78630"/>
                    <a:pt x="5228" y="76534"/>
                    <a:pt x="4632" y="74474"/>
                  </a:cubicBezTo>
                  <a:cubicBezTo>
                    <a:pt x="4037" y="72414"/>
                    <a:pt x="3430" y="70355"/>
                    <a:pt x="2822" y="68307"/>
                  </a:cubicBezTo>
                  <a:cubicBezTo>
                    <a:pt x="2251" y="66259"/>
                    <a:pt x="1727" y="64211"/>
                    <a:pt x="1251" y="62163"/>
                  </a:cubicBezTo>
                  <a:cubicBezTo>
                    <a:pt x="858" y="60223"/>
                    <a:pt x="536" y="58282"/>
                    <a:pt x="322" y="56329"/>
                  </a:cubicBezTo>
                  <a:cubicBezTo>
                    <a:pt x="96" y="54388"/>
                    <a:pt x="1" y="52436"/>
                    <a:pt x="13" y="50495"/>
                  </a:cubicBezTo>
                  <a:cubicBezTo>
                    <a:pt x="13" y="48542"/>
                    <a:pt x="132" y="46614"/>
                    <a:pt x="346" y="44685"/>
                  </a:cubicBezTo>
                  <a:cubicBezTo>
                    <a:pt x="584" y="42601"/>
                    <a:pt x="906" y="40542"/>
                    <a:pt x="1298" y="38506"/>
                  </a:cubicBezTo>
                  <a:cubicBezTo>
                    <a:pt x="1691" y="36470"/>
                    <a:pt x="2120" y="34469"/>
                    <a:pt x="2572" y="32517"/>
                  </a:cubicBezTo>
                  <a:cubicBezTo>
                    <a:pt x="3037" y="30564"/>
                    <a:pt x="3489" y="28671"/>
                    <a:pt x="3918" y="26837"/>
                  </a:cubicBezTo>
                  <a:cubicBezTo>
                    <a:pt x="4358" y="24992"/>
                    <a:pt x="4763" y="23230"/>
                    <a:pt x="5108" y="21539"/>
                  </a:cubicBezTo>
                  <a:cubicBezTo>
                    <a:pt x="5787" y="18170"/>
                    <a:pt x="6251" y="15122"/>
                    <a:pt x="6454" y="12467"/>
                  </a:cubicBezTo>
                  <a:cubicBezTo>
                    <a:pt x="6656" y="9812"/>
                    <a:pt x="6668" y="7561"/>
                    <a:pt x="6668" y="5728"/>
                  </a:cubicBezTo>
                  <a:lnTo>
                    <a:pt x="6668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3219888" y="827025"/>
              <a:ext cx="177125" cy="4048750"/>
            </a:xfrm>
            <a:custGeom>
              <a:rect b="b" l="l" r="r" t="t"/>
              <a:pathLst>
                <a:path extrusionOk="0" fill="none" h="161950" w="7085">
                  <a:moveTo>
                    <a:pt x="4299" y="161949"/>
                  </a:moveTo>
                  <a:lnTo>
                    <a:pt x="4299" y="125826"/>
                  </a:lnTo>
                  <a:cubicBezTo>
                    <a:pt x="4299" y="123909"/>
                    <a:pt x="4299" y="121956"/>
                    <a:pt x="4322" y="119932"/>
                  </a:cubicBezTo>
                  <a:cubicBezTo>
                    <a:pt x="4346" y="117908"/>
                    <a:pt x="4441" y="115789"/>
                    <a:pt x="4620" y="113574"/>
                  </a:cubicBezTo>
                  <a:cubicBezTo>
                    <a:pt x="4811" y="111360"/>
                    <a:pt x="5061" y="109062"/>
                    <a:pt x="5358" y="106716"/>
                  </a:cubicBezTo>
                  <a:cubicBezTo>
                    <a:pt x="5656" y="104371"/>
                    <a:pt x="5954" y="102001"/>
                    <a:pt x="6227" y="99632"/>
                  </a:cubicBezTo>
                  <a:cubicBezTo>
                    <a:pt x="6513" y="97263"/>
                    <a:pt x="6739" y="94893"/>
                    <a:pt x="6894" y="92572"/>
                  </a:cubicBezTo>
                  <a:cubicBezTo>
                    <a:pt x="7037" y="90250"/>
                    <a:pt x="7085" y="87964"/>
                    <a:pt x="7001" y="85737"/>
                  </a:cubicBezTo>
                  <a:cubicBezTo>
                    <a:pt x="6858" y="83547"/>
                    <a:pt x="6573" y="81415"/>
                    <a:pt x="6132" y="79356"/>
                  </a:cubicBezTo>
                  <a:cubicBezTo>
                    <a:pt x="5692" y="77296"/>
                    <a:pt x="5144" y="75284"/>
                    <a:pt x="4561" y="73307"/>
                  </a:cubicBezTo>
                  <a:cubicBezTo>
                    <a:pt x="3965" y="71343"/>
                    <a:pt x="3358" y="69378"/>
                    <a:pt x="2787" y="67426"/>
                  </a:cubicBezTo>
                  <a:cubicBezTo>
                    <a:pt x="2203" y="65473"/>
                    <a:pt x="1691" y="63509"/>
                    <a:pt x="1227" y="61544"/>
                  </a:cubicBezTo>
                  <a:cubicBezTo>
                    <a:pt x="834" y="59532"/>
                    <a:pt x="512" y="57508"/>
                    <a:pt x="262" y="55484"/>
                  </a:cubicBezTo>
                  <a:cubicBezTo>
                    <a:pt x="120" y="53698"/>
                    <a:pt x="24" y="51888"/>
                    <a:pt x="12" y="50090"/>
                  </a:cubicBezTo>
                  <a:cubicBezTo>
                    <a:pt x="0" y="48280"/>
                    <a:pt x="72" y="46471"/>
                    <a:pt x="215" y="44685"/>
                  </a:cubicBezTo>
                  <a:cubicBezTo>
                    <a:pt x="370" y="42887"/>
                    <a:pt x="560" y="41113"/>
                    <a:pt x="786" y="39363"/>
                  </a:cubicBezTo>
                  <a:cubicBezTo>
                    <a:pt x="1012" y="37612"/>
                    <a:pt x="1263" y="35898"/>
                    <a:pt x="1536" y="34207"/>
                  </a:cubicBezTo>
                  <a:cubicBezTo>
                    <a:pt x="2096" y="30814"/>
                    <a:pt x="2656" y="27576"/>
                    <a:pt x="3132" y="24539"/>
                  </a:cubicBezTo>
                  <a:cubicBezTo>
                    <a:pt x="3608" y="21503"/>
                    <a:pt x="3953" y="18682"/>
                    <a:pt x="4120" y="16134"/>
                  </a:cubicBezTo>
                  <a:cubicBezTo>
                    <a:pt x="4287" y="13574"/>
                    <a:pt x="4299" y="11300"/>
                    <a:pt x="4299" y="9335"/>
                  </a:cubicBezTo>
                  <a:cubicBezTo>
                    <a:pt x="4299" y="7359"/>
                    <a:pt x="4299" y="5668"/>
                    <a:pt x="4299" y="4287"/>
                  </a:cubicBezTo>
                  <a:lnTo>
                    <a:pt x="4299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2999613" y="827025"/>
              <a:ext cx="195600" cy="4048750"/>
            </a:xfrm>
            <a:custGeom>
              <a:rect b="b" l="l" r="r" t="t"/>
              <a:pathLst>
                <a:path extrusionOk="0" fill="none" h="161950" w="7824">
                  <a:moveTo>
                    <a:pt x="1882" y="161949"/>
                  </a:moveTo>
                  <a:lnTo>
                    <a:pt x="1882" y="141506"/>
                  </a:lnTo>
                  <a:lnTo>
                    <a:pt x="1882" y="131398"/>
                  </a:lnTo>
                  <a:cubicBezTo>
                    <a:pt x="1882" y="129588"/>
                    <a:pt x="1882" y="127719"/>
                    <a:pt x="1942" y="125766"/>
                  </a:cubicBezTo>
                  <a:cubicBezTo>
                    <a:pt x="2013" y="123814"/>
                    <a:pt x="2156" y="121754"/>
                    <a:pt x="2430" y="119551"/>
                  </a:cubicBezTo>
                  <a:cubicBezTo>
                    <a:pt x="2715" y="117348"/>
                    <a:pt x="3108" y="115027"/>
                    <a:pt x="3608" y="112622"/>
                  </a:cubicBezTo>
                  <a:cubicBezTo>
                    <a:pt x="4097" y="110205"/>
                    <a:pt x="4632" y="107728"/>
                    <a:pt x="5180" y="105228"/>
                  </a:cubicBezTo>
                  <a:cubicBezTo>
                    <a:pt x="5716" y="102728"/>
                    <a:pt x="6228" y="100227"/>
                    <a:pt x="6645" y="97763"/>
                  </a:cubicBezTo>
                  <a:cubicBezTo>
                    <a:pt x="7073" y="95298"/>
                    <a:pt x="7395" y="92881"/>
                    <a:pt x="7585" y="90536"/>
                  </a:cubicBezTo>
                  <a:cubicBezTo>
                    <a:pt x="7776" y="88190"/>
                    <a:pt x="7823" y="85916"/>
                    <a:pt x="7704" y="83725"/>
                  </a:cubicBezTo>
                  <a:cubicBezTo>
                    <a:pt x="7561" y="81558"/>
                    <a:pt x="7252" y="79475"/>
                    <a:pt x="6823" y="77475"/>
                  </a:cubicBezTo>
                  <a:cubicBezTo>
                    <a:pt x="6359" y="75486"/>
                    <a:pt x="5799" y="73545"/>
                    <a:pt x="5180" y="71664"/>
                  </a:cubicBezTo>
                  <a:cubicBezTo>
                    <a:pt x="4561" y="69783"/>
                    <a:pt x="3930" y="67926"/>
                    <a:pt x="3311" y="66080"/>
                  </a:cubicBezTo>
                  <a:cubicBezTo>
                    <a:pt x="2692" y="64235"/>
                    <a:pt x="2120" y="62389"/>
                    <a:pt x="1632" y="60508"/>
                  </a:cubicBezTo>
                  <a:cubicBezTo>
                    <a:pt x="1156" y="58639"/>
                    <a:pt x="763" y="56722"/>
                    <a:pt x="465" y="54793"/>
                  </a:cubicBezTo>
                  <a:cubicBezTo>
                    <a:pt x="227" y="52805"/>
                    <a:pt x="84" y="50805"/>
                    <a:pt x="13" y="48792"/>
                  </a:cubicBezTo>
                  <a:cubicBezTo>
                    <a:pt x="1" y="46578"/>
                    <a:pt x="60" y="44375"/>
                    <a:pt x="191" y="42184"/>
                  </a:cubicBezTo>
                  <a:cubicBezTo>
                    <a:pt x="310" y="39994"/>
                    <a:pt x="489" y="37839"/>
                    <a:pt x="679" y="35731"/>
                  </a:cubicBezTo>
                  <a:cubicBezTo>
                    <a:pt x="870" y="33636"/>
                    <a:pt x="1072" y="31576"/>
                    <a:pt x="1251" y="29588"/>
                  </a:cubicBezTo>
                  <a:cubicBezTo>
                    <a:pt x="1430" y="27599"/>
                    <a:pt x="1584" y="25682"/>
                    <a:pt x="1680" y="23849"/>
                  </a:cubicBezTo>
                  <a:cubicBezTo>
                    <a:pt x="1858" y="20170"/>
                    <a:pt x="1894" y="16848"/>
                    <a:pt x="1882" y="13931"/>
                  </a:cubicBezTo>
                  <a:lnTo>
                    <a:pt x="1882" y="6466"/>
                  </a:lnTo>
                  <a:lnTo>
                    <a:pt x="1882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2765963" y="827025"/>
              <a:ext cx="227125" cy="4048750"/>
            </a:xfrm>
            <a:custGeom>
              <a:rect b="b" l="l" r="r" t="t"/>
              <a:pathLst>
                <a:path extrusionOk="0" fill="none" h="161950" w="9085">
                  <a:moveTo>
                    <a:pt x="0" y="161949"/>
                  </a:moveTo>
                  <a:lnTo>
                    <a:pt x="0" y="141506"/>
                  </a:lnTo>
                  <a:cubicBezTo>
                    <a:pt x="0" y="138399"/>
                    <a:pt x="0" y="135005"/>
                    <a:pt x="48" y="131362"/>
                  </a:cubicBezTo>
                  <a:cubicBezTo>
                    <a:pt x="72" y="129540"/>
                    <a:pt x="179" y="127612"/>
                    <a:pt x="393" y="125552"/>
                  </a:cubicBezTo>
                  <a:cubicBezTo>
                    <a:pt x="620" y="123492"/>
                    <a:pt x="977" y="121289"/>
                    <a:pt x="1513" y="118920"/>
                  </a:cubicBezTo>
                  <a:cubicBezTo>
                    <a:pt x="2036" y="116563"/>
                    <a:pt x="2703" y="114062"/>
                    <a:pt x="3453" y="111491"/>
                  </a:cubicBezTo>
                  <a:cubicBezTo>
                    <a:pt x="4203" y="108907"/>
                    <a:pt x="4989" y="106276"/>
                    <a:pt x="5751" y="103633"/>
                  </a:cubicBezTo>
                  <a:cubicBezTo>
                    <a:pt x="6501" y="101001"/>
                    <a:pt x="7180" y="98382"/>
                    <a:pt x="7728" y="95846"/>
                  </a:cubicBezTo>
                  <a:cubicBezTo>
                    <a:pt x="8275" y="93298"/>
                    <a:pt x="8668" y="90833"/>
                    <a:pt x="8871" y="88488"/>
                  </a:cubicBezTo>
                  <a:cubicBezTo>
                    <a:pt x="9073" y="86130"/>
                    <a:pt x="9085" y="83892"/>
                    <a:pt x="8906" y="81761"/>
                  </a:cubicBezTo>
                  <a:cubicBezTo>
                    <a:pt x="8716" y="79641"/>
                    <a:pt x="8359" y="77617"/>
                    <a:pt x="7859" y="75689"/>
                  </a:cubicBezTo>
                  <a:cubicBezTo>
                    <a:pt x="7370" y="73760"/>
                    <a:pt x="6763" y="71902"/>
                    <a:pt x="6096" y="70105"/>
                  </a:cubicBezTo>
                  <a:cubicBezTo>
                    <a:pt x="5430" y="68295"/>
                    <a:pt x="4727" y="66533"/>
                    <a:pt x="4037" y="64771"/>
                  </a:cubicBezTo>
                  <a:cubicBezTo>
                    <a:pt x="3358" y="62997"/>
                    <a:pt x="2727" y="61223"/>
                    <a:pt x="2179" y="59425"/>
                  </a:cubicBezTo>
                  <a:cubicBezTo>
                    <a:pt x="1632" y="57615"/>
                    <a:pt x="1191" y="55769"/>
                    <a:pt x="834" y="53900"/>
                  </a:cubicBezTo>
                  <a:cubicBezTo>
                    <a:pt x="560" y="51971"/>
                    <a:pt x="346" y="50019"/>
                    <a:pt x="239" y="48030"/>
                  </a:cubicBezTo>
                  <a:cubicBezTo>
                    <a:pt x="143" y="46030"/>
                    <a:pt x="108" y="44018"/>
                    <a:pt x="119" y="42018"/>
                  </a:cubicBezTo>
                  <a:cubicBezTo>
                    <a:pt x="119" y="40018"/>
                    <a:pt x="143" y="38053"/>
                    <a:pt x="155" y="36136"/>
                  </a:cubicBezTo>
                  <a:cubicBezTo>
                    <a:pt x="179" y="34231"/>
                    <a:pt x="179" y="32362"/>
                    <a:pt x="155" y="30552"/>
                  </a:cubicBezTo>
                  <a:cubicBezTo>
                    <a:pt x="119" y="26933"/>
                    <a:pt x="60" y="23527"/>
                    <a:pt x="24" y="20420"/>
                  </a:cubicBezTo>
                  <a:cubicBezTo>
                    <a:pt x="0" y="17324"/>
                    <a:pt x="0" y="14491"/>
                    <a:pt x="0" y="11990"/>
                  </a:cubicBezTo>
                  <a:lnTo>
                    <a:pt x="0" y="5549"/>
                  </a:ln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2485263" y="826725"/>
              <a:ext cx="284000" cy="4049050"/>
            </a:xfrm>
            <a:custGeom>
              <a:rect b="b" l="l" r="r" t="t"/>
              <a:pathLst>
                <a:path extrusionOk="0" fill="none" h="161962" w="11360">
                  <a:moveTo>
                    <a:pt x="1" y="161961"/>
                  </a:moveTo>
                  <a:lnTo>
                    <a:pt x="1" y="149960"/>
                  </a:lnTo>
                  <a:lnTo>
                    <a:pt x="1" y="141518"/>
                  </a:lnTo>
                  <a:cubicBezTo>
                    <a:pt x="1" y="138411"/>
                    <a:pt x="1" y="135017"/>
                    <a:pt x="132" y="131326"/>
                  </a:cubicBezTo>
                  <a:cubicBezTo>
                    <a:pt x="203" y="129481"/>
                    <a:pt x="370" y="127505"/>
                    <a:pt x="679" y="125385"/>
                  </a:cubicBezTo>
                  <a:cubicBezTo>
                    <a:pt x="1001" y="123278"/>
                    <a:pt x="1489" y="120980"/>
                    <a:pt x="2156" y="118527"/>
                  </a:cubicBezTo>
                  <a:cubicBezTo>
                    <a:pt x="2823" y="116075"/>
                    <a:pt x="3656" y="113479"/>
                    <a:pt x="4585" y="110788"/>
                  </a:cubicBezTo>
                  <a:cubicBezTo>
                    <a:pt x="5513" y="108097"/>
                    <a:pt x="6490" y="105335"/>
                    <a:pt x="7418" y="102585"/>
                  </a:cubicBezTo>
                  <a:cubicBezTo>
                    <a:pt x="8359" y="99835"/>
                    <a:pt x="9192" y="97120"/>
                    <a:pt x="9847" y="94512"/>
                  </a:cubicBezTo>
                  <a:cubicBezTo>
                    <a:pt x="10502" y="91893"/>
                    <a:pt x="10955" y="89393"/>
                    <a:pt x="11157" y="87047"/>
                  </a:cubicBezTo>
                  <a:cubicBezTo>
                    <a:pt x="11359" y="84702"/>
                    <a:pt x="11312" y="82499"/>
                    <a:pt x="11038" y="80439"/>
                  </a:cubicBezTo>
                  <a:cubicBezTo>
                    <a:pt x="10776" y="78368"/>
                    <a:pt x="10312" y="76427"/>
                    <a:pt x="9716" y="74570"/>
                  </a:cubicBezTo>
                  <a:cubicBezTo>
                    <a:pt x="9109" y="72724"/>
                    <a:pt x="8419" y="70926"/>
                    <a:pt x="7704" y="69164"/>
                  </a:cubicBezTo>
                  <a:cubicBezTo>
                    <a:pt x="7002" y="67390"/>
                    <a:pt x="6299" y="65640"/>
                    <a:pt x="5644" y="63902"/>
                  </a:cubicBezTo>
                  <a:cubicBezTo>
                    <a:pt x="4990" y="62151"/>
                    <a:pt x="4382" y="60389"/>
                    <a:pt x="3847" y="58591"/>
                  </a:cubicBezTo>
                  <a:cubicBezTo>
                    <a:pt x="3323" y="56805"/>
                    <a:pt x="2882" y="54972"/>
                    <a:pt x="2513" y="53114"/>
                  </a:cubicBezTo>
                  <a:cubicBezTo>
                    <a:pt x="2227" y="51198"/>
                    <a:pt x="2025" y="49245"/>
                    <a:pt x="1858" y="47280"/>
                  </a:cubicBezTo>
                  <a:cubicBezTo>
                    <a:pt x="1763" y="45256"/>
                    <a:pt x="1703" y="43256"/>
                    <a:pt x="1632" y="41268"/>
                  </a:cubicBezTo>
                  <a:cubicBezTo>
                    <a:pt x="1561" y="39291"/>
                    <a:pt x="1489" y="37363"/>
                    <a:pt x="1394" y="35493"/>
                  </a:cubicBezTo>
                  <a:cubicBezTo>
                    <a:pt x="1287" y="33624"/>
                    <a:pt x="1168" y="31826"/>
                    <a:pt x="1049" y="30076"/>
                  </a:cubicBezTo>
                  <a:cubicBezTo>
                    <a:pt x="787" y="26587"/>
                    <a:pt x="537" y="23313"/>
                    <a:pt x="358" y="20289"/>
                  </a:cubicBezTo>
                  <a:cubicBezTo>
                    <a:pt x="168" y="17265"/>
                    <a:pt x="72" y="14479"/>
                    <a:pt x="37" y="11990"/>
                  </a:cubicBezTo>
                  <a:cubicBezTo>
                    <a:pt x="1" y="9502"/>
                    <a:pt x="1" y="7335"/>
                    <a:pt x="1" y="5561"/>
                  </a:cubicBez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2204288" y="827025"/>
              <a:ext cx="287250" cy="4048750"/>
            </a:xfrm>
            <a:custGeom>
              <a:rect b="b" l="l" r="r" t="t"/>
              <a:pathLst>
                <a:path extrusionOk="0" fill="none" h="161950" w="11490">
                  <a:moveTo>
                    <a:pt x="0" y="161949"/>
                  </a:moveTo>
                  <a:lnTo>
                    <a:pt x="0" y="149948"/>
                  </a:lnTo>
                  <a:lnTo>
                    <a:pt x="0" y="141506"/>
                  </a:lnTo>
                  <a:cubicBezTo>
                    <a:pt x="0" y="138399"/>
                    <a:pt x="12" y="135005"/>
                    <a:pt x="143" y="131326"/>
                  </a:cubicBezTo>
                  <a:cubicBezTo>
                    <a:pt x="203" y="129481"/>
                    <a:pt x="369" y="127516"/>
                    <a:pt x="655" y="125433"/>
                  </a:cubicBezTo>
                  <a:cubicBezTo>
                    <a:pt x="929" y="123337"/>
                    <a:pt x="1393" y="121087"/>
                    <a:pt x="2012" y="118658"/>
                  </a:cubicBezTo>
                  <a:cubicBezTo>
                    <a:pt x="2644" y="116241"/>
                    <a:pt x="3441" y="113658"/>
                    <a:pt x="4382" y="110967"/>
                  </a:cubicBezTo>
                  <a:cubicBezTo>
                    <a:pt x="5311" y="108276"/>
                    <a:pt x="6311" y="105502"/>
                    <a:pt x="7287" y="102716"/>
                  </a:cubicBezTo>
                  <a:cubicBezTo>
                    <a:pt x="8275" y="99942"/>
                    <a:pt x="9168" y="97191"/>
                    <a:pt x="9883" y="94536"/>
                  </a:cubicBezTo>
                  <a:cubicBezTo>
                    <a:pt x="10597" y="91881"/>
                    <a:pt x="11085" y="89357"/>
                    <a:pt x="11287" y="87011"/>
                  </a:cubicBezTo>
                  <a:cubicBezTo>
                    <a:pt x="11490" y="84654"/>
                    <a:pt x="11407" y="82475"/>
                    <a:pt x="11085" y="80451"/>
                  </a:cubicBezTo>
                  <a:cubicBezTo>
                    <a:pt x="10764" y="78427"/>
                    <a:pt x="10240" y="76510"/>
                    <a:pt x="9668" y="74641"/>
                  </a:cubicBezTo>
                  <a:cubicBezTo>
                    <a:pt x="9097" y="72783"/>
                    <a:pt x="8501" y="70962"/>
                    <a:pt x="7894" y="69164"/>
                  </a:cubicBezTo>
                  <a:cubicBezTo>
                    <a:pt x="7299" y="67366"/>
                    <a:pt x="6704" y="65580"/>
                    <a:pt x="6168" y="63782"/>
                  </a:cubicBezTo>
                  <a:cubicBezTo>
                    <a:pt x="5620" y="61985"/>
                    <a:pt x="5120" y="60175"/>
                    <a:pt x="4703" y="58329"/>
                  </a:cubicBezTo>
                  <a:cubicBezTo>
                    <a:pt x="4287" y="56484"/>
                    <a:pt x="3953" y="54591"/>
                    <a:pt x="3739" y="52650"/>
                  </a:cubicBezTo>
                  <a:cubicBezTo>
                    <a:pt x="3513" y="50697"/>
                    <a:pt x="3394" y="48685"/>
                    <a:pt x="3298" y="46685"/>
                  </a:cubicBezTo>
                  <a:cubicBezTo>
                    <a:pt x="3275" y="44625"/>
                    <a:pt x="3227" y="42601"/>
                    <a:pt x="3144" y="40637"/>
                  </a:cubicBezTo>
                  <a:cubicBezTo>
                    <a:pt x="3060" y="38672"/>
                    <a:pt x="2941" y="36767"/>
                    <a:pt x="2774" y="34934"/>
                  </a:cubicBezTo>
                  <a:cubicBezTo>
                    <a:pt x="2620" y="33088"/>
                    <a:pt x="2429" y="31314"/>
                    <a:pt x="2227" y="29600"/>
                  </a:cubicBezTo>
                  <a:cubicBezTo>
                    <a:pt x="1810" y="26171"/>
                    <a:pt x="1393" y="22968"/>
                    <a:pt x="1024" y="20003"/>
                  </a:cubicBezTo>
                  <a:cubicBezTo>
                    <a:pt x="667" y="17050"/>
                    <a:pt x="405" y="14336"/>
                    <a:pt x="250" y="11895"/>
                  </a:cubicBezTo>
                  <a:cubicBezTo>
                    <a:pt x="96" y="9466"/>
                    <a:pt x="36" y="7323"/>
                    <a:pt x="12" y="5549"/>
                  </a:cubicBezTo>
                  <a:cubicBezTo>
                    <a:pt x="12" y="2001"/>
                    <a:pt x="12" y="1"/>
                    <a:pt x="12" y="1"/>
                  </a:cubicBez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1923588" y="827025"/>
              <a:ext cx="216125" cy="4048750"/>
            </a:xfrm>
            <a:custGeom>
              <a:rect b="b" l="l" r="r" t="t"/>
              <a:pathLst>
                <a:path extrusionOk="0" fill="none" h="161950" w="8645">
                  <a:moveTo>
                    <a:pt x="1" y="161949"/>
                  </a:moveTo>
                  <a:lnTo>
                    <a:pt x="1" y="149948"/>
                  </a:lnTo>
                  <a:lnTo>
                    <a:pt x="1" y="141506"/>
                  </a:lnTo>
                  <a:cubicBezTo>
                    <a:pt x="1" y="138399"/>
                    <a:pt x="1" y="135005"/>
                    <a:pt x="60" y="131362"/>
                  </a:cubicBezTo>
                  <a:cubicBezTo>
                    <a:pt x="84" y="129552"/>
                    <a:pt x="179" y="127635"/>
                    <a:pt x="346" y="125635"/>
                  </a:cubicBezTo>
                  <a:cubicBezTo>
                    <a:pt x="501" y="123623"/>
                    <a:pt x="775" y="121492"/>
                    <a:pt x="1179" y="119242"/>
                  </a:cubicBezTo>
                  <a:cubicBezTo>
                    <a:pt x="1584" y="116979"/>
                    <a:pt x="2120" y="114586"/>
                    <a:pt x="2799" y="112062"/>
                  </a:cubicBezTo>
                  <a:cubicBezTo>
                    <a:pt x="3477" y="109526"/>
                    <a:pt x="4251" y="106907"/>
                    <a:pt x="5049" y="104252"/>
                  </a:cubicBezTo>
                  <a:cubicBezTo>
                    <a:pt x="5835" y="101597"/>
                    <a:pt x="6585" y="98941"/>
                    <a:pt x="7192" y="96358"/>
                  </a:cubicBezTo>
                  <a:cubicBezTo>
                    <a:pt x="7811" y="93762"/>
                    <a:pt x="8240" y="91274"/>
                    <a:pt x="8442" y="88928"/>
                  </a:cubicBezTo>
                  <a:cubicBezTo>
                    <a:pt x="8645" y="86571"/>
                    <a:pt x="8621" y="84356"/>
                    <a:pt x="8395" y="82261"/>
                  </a:cubicBezTo>
                  <a:cubicBezTo>
                    <a:pt x="8180" y="80165"/>
                    <a:pt x="7883" y="78129"/>
                    <a:pt x="7537" y="76141"/>
                  </a:cubicBezTo>
                  <a:cubicBezTo>
                    <a:pt x="7192" y="74165"/>
                    <a:pt x="6835" y="72212"/>
                    <a:pt x="6466" y="70283"/>
                  </a:cubicBezTo>
                  <a:cubicBezTo>
                    <a:pt x="6109" y="68342"/>
                    <a:pt x="5763" y="66426"/>
                    <a:pt x="5466" y="64485"/>
                  </a:cubicBezTo>
                  <a:cubicBezTo>
                    <a:pt x="5156" y="62556"/>
                    <a:pt x="4906" y="60603"/>
                    <a:pt x="4728" y="58603"/>
                  </a:cubicBezTo>
                  <a:cubicBezTo>
                    <a:pt x="4549" y="56615"/>
                    <a:pt x="4466" y="54579"/>
                    <a:pt x="4466" y="52495"/>
                  </a:cubicBezTo>
                  <a:cubicBezTo>
                    <a:pt x="4477" y="50400"/>
                    <a:pt x="4525" y="48280"/>
                    <a:pt x="4525" y="46209"/>
                  </a:cubicBezTo>
                  <a:cubicBezTo>
                    <a:pt x="4561" y="43935"/>
                    <a:pt x="4513" y="41744"/>
                    <a:pt x="4394" y="39648"/>
                  </a:cubicBezTo>
                  <a:cubicBezTo>
                    <a:pt x="4275" y="37541"/>
                    <a:pt x="4073" y="35517"/>
                    <a:pt x="3835" y="33576"/>
                  </a:cubicBezTo>
                  <a:cubicBezTo>
                    <a:pt x="3585" y="31624"/>
                    <a:pt x="3311" y="29754"/>
                    <a:pt x="3013" y="27957"/>
                  </a:cubicBezTo>
                  <a:cubicBezTo>
                    <a:pt x="2715" y="26159"/>
                    <a:pt x="2418" y="24432"/>
                    <a:pt x="2132" y="22765"/>
                  </a:cubicBezTo>
                  <a:cubicBezTo>
                    <a:pt x="1549" y="19455"/>
                    <a:pt x="1060" y="16396"/>
                    <a:pt x="715" y="13657"/>
                  </a:cubicBezTo>
                  <a:cubicBezTo>
                    <a:pt x="370" y="10907"/>
                    <a:pt x="167" y="8478"/>
                    <a:pt x="60" y="6454"/>
                  </a:cubicBezTo>
                  <a:cubicBezTo>
                    <a:pt x="1" y="2346"/>
                    <a:pt x="1" y="1"/>
                    <a:pt x="1" y="1"/>
                  </a:cubicBez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1642913" y="826725"/>
              <a:ext cx="129200" cy="4049050"/>
            </a:xfrm>
            <a:custGeom>
              <a:rect b="b" l="l" r="r" t="t"/>
              <a:pathLst>
                <a:path extrusionOk="0" fill="none" h="161962" w="5168">
                  <a:moveTo>
                    <a:pt x="0" y="161961"/>
                  </a:moveTo>
                  <a:lnTo>
                    <a:pt x="0" y="141518"/>
                  </a:lnTo>
                  <a:cubicBezTo>
                    <a:pt x="0" y="138411"/>
                    <a:pt x="0" y="135017"/>
                    <a:pt x="0" y="131410"/>
                  </a:cubicBezTo>
                  <a:cubicBezTo>
                    <a:pt x="12" y="129600"/>
                    <a:pt x="24" y="127731"/>
                    <a:pt x="72" y="125802"/>
                  </a:cubicBezTo>
                  <a:cubicBezTo>
                    <a:pt x="119" y="123861"/>
                    <a:pt x="214" y="121861"/>
                    <a:pt x="357" y="119777"/>
                  </a:cubicBezTo>
                  <a:cubicBezTo>
                    <a:pt x="512" y="117682"/>
                    <a:pt x="726" y="115503"/>
                    <a:pt x="1024" y="113241"/>
                  </a:cubicBezTo>
                  <a:cubicBezTo>
                    <a:pt x="1334" y="110979"/>
                    <a:pt x="1703" y="108633"/>
                    <a:pt x="2108" y="106228"/>
                  </a:cubicBezTo>
                  <a:cubicBezTo>
                    <a:pt x="2512" y="103823"/>
                    <a:pt x="2929" y="101382"/>
                    <a:pt x="3310" y="98953"/>
                  </a:cubicBezTo>
                  <a:cubicBezTo>
                    <a:pt x="3679" y="96525"/>
                    <a:pt x="3953" y="94131"/>
                    <a:pt x="4108" y="91810"/>
                  </a:cubicBezTo>
                  <a:cubicBezTo>
                    <a:pt x="4274" y="89488"/>
                    <a:pt x="4286" y="87250"/>
                    <a:pt x="4203" y="85059"/>
                  </a:cubicBezTo>
                  <a:cubicBezTo>
                    <a:pt x="4120" y="82880"/>
                    <a:pt x="4024" y="80713"/>
                    <a:pt x="3941" y="78570"/>
                  </a:cubicBezTo>
                  <a:cubicBezTo>
                    <a:pt x="3846" y="76415"/>
                    <a:pt x="3774" y="74284"/>
                    <a:pt x="3727" y="72153"/>
                  </a:cubicBezTo>
                  <a:cubicBezTo>
                    <a:pt x="3679" y="70021"/>
                    <a:pt x="3667" y="67890"/>
                    <a:pt x="3703" y="65735"/>
                  </a:cubicBezTo>
                  <a:cubicBezTo>
                    <a:pt x="3739" y="63592"/>
                    <a:pt x="3846" y="61401"/>
                    <a:pt x="4024" y="59187"/>
                  </a:cubicBezTo>
                  <a:cubicBezTo>
                    <a:pt x="4203" y="56972"/>
                    <a:pt x="4441" y="54734"/>
                    <a:pt x="4679" y="52507"/>
                  </a:cubicBezTo>
                  <a:cubicBezTo>
                    <a:pt x="4858" y="50555"/>
                    <a:pt x="5013" y="48638"/>
                    <a:pt x="5096" y="46780"/>
                  </a:cubicBezTo>
                  <a:cubicBezTo>
                    <a:pt x="5167" y="44935"/>
                    <a:pt x="5167" y="43137"/>
                    <a:pt x="5072" y="41411"/>
                  </a:cubicBezTo>
                  <a:cubicBezTo>
                    <a:pt x="4894" y="37958"/>
                    <a:pt x="4513" y="34707"/>
                    <a:pt x="4024" y="31671"/>
                  </a:cubicBezTo>
                  <a:cubicBezTo>
                    <a:pt x="3524" y="28623"/>
                    <a:pt x="2977" y="25766"/>
                    <a:pt x="2465" y="23087"/>
                  </a:cubicBezTo>
                  <a:cubicBezTo>
                    <a:pt x="1941" y="20408"/>
                    <a:pt x="1477" y="17896"/>
                    <a:pt x="1107" y="15574"/>
                  </a:cubicBezTo>
                  <a:cubicBezTo>
                    <a:pt x="738" y="13252"/>
                    <a:pt x="464" y="11133"/>
                    <a:pt x="298" y="9228"/>
                  </a:cubicBezTo>
                  <a:cubicBezTo>
                    <a:pt x="131" y="7335"/>
                    <a:pt x="48" y="5668"/>
                    <a:pt x="24" y="4299"/>
                  </a:cubicBezTo>
                  <a:cubicBezTo>
                    <a:pt x="0" y="1537"/>
                    <a:pt x="0" y="1"/>
                    <a:pt x="0" y="1"/>
                  </a:cubicBez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1362213" y="827025"/>
              <a:ext cx="113725" cy="4048750"/>
            </a:xfrm>
            <a:custGeom>
              <a:rect b="b" l="l" r="r" t="t"/>
              <a:pathLst>
                <a:path extrusionOk="0" fill="none" h="161950" w="4549">
                  <a:moveTo>
                    <a:pt x="1" y="161949"/>
                  </a:moveTo>
                  <a:lnTo>
                    <a:pt x="1" y="131398"/>
                  </a:lnTo>
                  <a:lnTo>
                    <a:pt x="1" y="125826"/>
                  </a:lnTo>
                  <a:cubicBezTo>
                    <a:pt x="1" y="123909"/>
                    <a:pt x="12" y="121956"/>
                    <a:pt x="24" y="119944"/>
                  </a:cubicBezTo>
                  <a:cubicBezTo>
                    <a:pt x="48" y="117932"/>
                    <a:pt x="84" y="115872"/>
                    <a:pt x="143" y="113777"/>
                  </a:cubicBezTo>
                  <a:cubicBezTo>
                    <a:pt x="203" y="111669"/>
                    <a:pt x="286" y="109514"/>
                    <a:pt x="382" y="107323"/>
                  </a:cubicBezTo>
                  <a:cubicBezTo>
                    <a:pt x="477" y="105121"/>
                    <a:pt x="584" y="102894"/>
                    <a:pt x="679" y="100644"/>
                  </a:cubicBezTo>
                  <a:cubicBezTo>
                    <a:pt x="786" y="98394"/>
                    <a:pt x="870" y="96132"/>
                    <a:pt x="905" y="93881"/>
                  </a:cubicBezTo>
                  <a:cubicBezTo>
                    <a:pt x="953" y="91643"/>
                    <a:pt x="953" y="89405"/>
                    <a:pt x="905" y="87190"/>
                  </a:cubicBezTo>
                  <a:cubicBezTo>
                    <a:pt x="870" y="84964"/>
                    <a:pt x="846" y="82737"/>
                    <a:pt x="894" y="80499"/>
                  </a:cubicBezTo>
                  <a:cubicBezTo>
                    <a:pt x="929" y="78248"/>
                    <a:pt x="1060" y="75974"/>
                    <a:pt x="1251" y="73665"/>
                  </a:cubicBezTo>
                  <a:cubicBezTo>
                    <a:pt x="1453" y="71367"/>
                    <a:pt x="1727" y="69033"/>
                    <a:pt x="2060" y="66676"/>
                  </a:cubicBezTo>
                  <a:cubicBezTo>
                    <a:pt x="2429" y="64318"/>
                    <a:pt x="2799" y="61961"/>
                    <a:pt x="3168" y="59627"/>
                  </a:cubicBezTo>
                  <a:cubicBezTo>
                    <a:pt x="3489" y="57448"/>
                    <a:pt x="3775" y="55293"/>
                    <a:pt x="4013" y="53198"/>
                  </a:cubicBezTo>
                  <a:cubicBezTo>
                    <a:pt x="4227" y="51090"/>
                    <a:pt x="4394" y="49042"/>
                    <a:pt x="4477" y="47066"/>
                  </a:cubicBezTo>
                  <a:cubicBezTo>
                    <a:pt x="4549" y="45078"/>
                    <a:pt x="4549" y="43161"/>
                    <a:pt x="4477" y="41303"/>
                  </a:cubicBezTo>
                  <a:cubicBezTo>
                    <a:pt x="4394" y="39446"/>
                    <a:pt x="4251" y="37660"/>
                    <a:pt x="4049" y="35934"/>
                  </a:cubicBezTo>
                  <a:cubicBezTo>
                    <a:pt x="3632" y="32493"/>
                    <a:pt x="3120" y="29242"/>
                    <a:pt x="2596" y="26218"/>
                  </a:cubicBezTo>
                  <a:cubicBezTo>
                    <a:pt x="2060" y="23194"/>
                    <a:pt x="1560" y="20360"/>
                    <a:pt x="1155" y="17741"/>
                  </a:cubicBezTo>
                  <a:cubicBezTo>
                    <a:pt x="751" y="15122"/>
                    <a:pt x="465" y="12705"/>
                    <a:pt x="274" y="10538"/>
                  </a:cubicBezTo>
                  <a:cubicBezTo>
                    <a:pt x="96" y="8383"/>
                    <a:pt x="24" y="6478"/>
                    <a:pt x="1" y="4906"/>
                  </a:cubicBez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1081513" y="827025"/>
              <a:ext cx="75950" cy="4048750"/>
            </a:xfrm>
            <a:custGeom>
              <a:rect b="b" l="l" r="r" t="t"/>
              <a:pathLst>
                <a:path extrusionOk="0" fill="none" h="161950" w="3038">
                  <a:moveTo>
                    <a:pt x="1" y="161949"/>
                  </a:moveTo>
                  <a:lnTo>
                    <a:pt x="1" y="125826"/>
                  </a:lnTo>
                  <a:lnTo>
                    <a:pt x="1" y="119956"/>
                  </a:lnTo>
                  <a:lnTo>
                    <a:pt x="1" y="113836"/>
                  </a:lnTo>
                  <a:cubicBezTo>
                    <a:pt x="1" y="111764"/>
                    <a:pt x="1" y="109657"/>
                    <a:pt x="1" y="107514"/>
                  </a:cubicBezTo>
                  <a:cubicBezTo>
                    <a:pt x="13" y="105371"/>
                    <a:pt x="13" y="103204"/>
                    <a:pt x="25" y="101013"/>
                  </a:cubicBezTo>
                  <a:cubicBezTo>
                    <a:pt x="25" y="98834"/>
                    <a:pt x="25" y="96620"/>
                    <a:pt x="25" y="94405"/>
                  </a:cubicBezTo>
                  <a:cubicBezTo>
                    <a:pt x="25" y="92179"/>
                    <a:pt x="25" y="89940"/>
                    <a:pt x="13" y="87702"/>
                  </a:cubicBezTo>
                  <a:cubicBezTo>
                    <a:pt x="13" y="85464"/>
                    <a:pt x="13" y="83213"/>
                    <a:pt x="60" y="80951"/>
                  </a:cubicBezTo>
                  <a:cubicBezTo>
                    <a:pt x="120" y="78677"/>
                    <a:pt x="239" y="76379"/>
                    <a:pt x="430" y="74069"/>
                  </a:cubicBezTo>
                  <a:cubicBezTo>
                    <a:pt x="608" y="72093"/>
                    <a:pt x="811" y="70116"/>
                    <a:pt x="1037" y="68128"/>
                  </a:cubicBezTo>
                  <a:cubicBezTo>
                    <a:pt x="1263" y="66152"/>
                    <a:pt x="1501" y="64175"/>
                    <a:pt x="1739" y="62211"/>
                  </a:cubicBezTo>
                  <a:cubicBezTo>
                    <a:pt x="1965" y="60246"/>
                    <a:pt x="2192" y="58306"/>
                    <a:pt x="2382" y="56389"/>
                  </a:cubicBezTo>
                  <a:cubicBezTo>
                    <a:pt x="2573" y="54472"/>
                    <a:pt x="2727" y="52591"/>
                    <a:pt x="2835" y="50757"/>
                  </a:cubicBezTo>
                  <a:cubicBezTo>
                    <a:pt x="2942" y="48911"/>
                    <a:pt x="3013" y="47114"/>
                    <a:pt x="3025" y="45363"/>
                  </a:cubicBezTo>
                  <a:cubicBezTo>
                    <a:pt x="3037" y="43613"/>
                    <a:pt x="3001" y="41899"/>
                    <a:pt x="2918" y="40244"/>
                  </a:cubicBezTo>
                  <a:cubicBezTo>
                    <a:pt x="2751" y="36946"/>
                    <a:pt x="2466" y="33802"/>
                    <a:pt x="2108" y="30838"/>
                  </a:cubicBezTo>
                  <a:cubicBezTo>
                    <a:pt x="1763" y="27873"/>
                    <a:pt x="1394" y="25075"/>
                    <a:pt x="1073" y="22444"/>
                  </a:cubicBezTo>
                  <a:cubicBezTo>
                    <a:pt x="739" y="19813"/>
                    <a:pt x="477" y="17348"/>
                    <a:pt x="311" y="15062"/>
                  </a:cubicBezTo>
                  <a:cubicBezTo>
                    <a:pt x="132" y="12776"/>
                    <a:pt x="37" y="10681"/>
                    <a:pt x="13" y="8823"/>
                  </a:cubicBezTo>
                  <a:cubicBezTo>
                    <a:pt x="1" y="6966"/>
                    <a:pt x="1" y="5359"/>
                    <a:pt x="1" y="4061"/>
                  </a:cubicBez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800838" y="827025"/>
              <a:ext cx="33050" cy="4048750"/>
            </a:xfrm>
            <a:custGeom>
              <a:rect b="b" l="l" r="r" t="t"/>
              <a:pathLst>
                <a:path extrusionOk="0" fill="none" h="161950" w="1322">
                  <a:moveTo>
                    <a:pt x="0" y="161949"/>
                  </a:moveTo>
                  <a:lnTo>
                    <a:pt x="0" y="87714"/>
                  </a:lnTo>
                  <a:cubicBezTo>
                    <a:pt x="0" y="85476"/>
                    <a:pt x="0" y="83225"/>
                    <a:pt x="12" y="80975"/>
                  </a:cubicBezTo>
                  <a:cubicBezTo>
                    <a:pt x="12" y="78725"/>
                    <a:pt x="36" y="76462"/>
                    <a:pt x="84" y="74212"/>
                  </a:cubicBezTo>
                  <a:cubicBezTo>
                    <a:pt x="131" y="71950"/>
                    <a:pt x="215" y="69688"/>
                    <a:pt x="322" y="67426"/>
                  </a:cubicBezTo>
                  <a:cubicBezTo>
                    <a:pt x="453" y="65163"/>
                    <a:pt x="584" y="62901"/>
                    <a:pt x="727" y="60663"/>
                  </a:cubicBezTo>
                  <a:cubicBezTo>
                    <a:pt x="858" y="58425"/>
                    <a:pt x="989" y="56210"/>
                    <a:pt x="1084" y="54031"/>
                  </a:cubicBezTo>
                  <a:cubicBezTo>
                    <a:pt x="1191" y="51852"/>
                    <a:pt x="1262" y="49721"/>
                    <a:pt x="1298" y="47626"/>
                  </a:cubicBezTo>
                  <a:cubicBezTo>
                    <a:pt x="1322" y="45542"/>
                    <a:pt x="1322" y="43506"/>
                    <a:pt x="1274" y="41530"/>
                  </a:cubicBezTo>
                  <a:cubicBezTo>
                    <a:pt x="1227" y="39553"/>
                    <a:pt x="1155" y="37624"/>
                    <a:pt x="1060" y="35755"/>
                  </a:cubicBezTo>
                  <a:cubicBezTo>
                    <a:pt x="965" y="33886"/>
                    <a:pt x="858" y="32064"/>
                    <a:pt x="739" y="30302"/>
                  </a:cubicBezTo>
                  <a:cubicBezTo>
                    <a:pt x="512" y="26790"/>
                    <a:pt x="298" y="23468"/>
                    <a:pt x="167" y="20396"/>
                  </a:cubicBezTo>
                  <a:cubicBezTo>
                    <a:pt x="36" y="17324"/>
                    <a:pt x="0" y="14491"/>
                    <a:pt x="0" y="11990"/>
                  </a:cubicBezTo>
                  <a:cubicBezTo>
                    <a:pt x="0" y="9490"/>
                    <a:pt x="0" y="7323"/>
                    <a:pt x="0" y="5549"/>
                  </a:cubicBez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520138" y="827025"/>
              <a:ext cx="4800" cy="4048750"/>
            </a:xfrm>
            <a:custGeom>
              <a:rect b="b" l="l" r="r" t="t"/>
              <a:pathLst>
                <a:path extrusionOk="0" fill="none" h="161950" w="192">
                  <a:moveTo>
                    <a:pt x="1" y="161949"/>
                  </a:moveTo>
                  <a:lnTo>
                    <a:pt x="1" y="74224"/>
                  </a:lnTo>
                  <a:cubicBezTo>
                    <a:pt x="1" y="71986"/>
                    <a:pt x="13" y="69747"/>
                    <a:pt x="13" y="67533"/>
                  </a:cubicBezTo>
                  <a:cubicBezTo>
                    <a:pt x="25" y="65306"/>
                    <a:pt x="36" y="63092"/>
                    <a:pt x="60" y="60901"/>
                  </a:cubicBezTo>
                  <a:cubicBezTo>
                    <a:pt x="84" y="58710"/>
                    <a:pt x="108" y="56531"/>
                    <a:pt x="132" y="54388"/>
                  </a:cubicBezTo>
                  <a:cubicBezTo>
                    <a:pt x="156" y="52245"/>
                    <a:pt x="167" y="50126"/>
                    <a:pt x="179" y="48054"/>
                  </a:cubicBezTo>
                  <a:cubicBezTo>
                    <a:pt x="191" y="45971"/>
                    <a:pt x="191" y="43935"/>
                    <a:pt x="167" y="41946"/>
                  </a:cubicBezTo>
                  <a:cubicBezTo>
                    <a:pt x="156" y="39946"/>
                    <a:pt x="144" y="37993"/>
                    <a:pt x="108" y="36100"/>
                  </a:cubicBezTo>
                  <a:cubicBezTo>
                    <a:pt x="84" y="34195"/>
                    <a:pt x="60" y="32338"/>
                    <a:pt x="48" y="30540"/>
                  </a:cubicBezTo>
                  <a:cubicBezTo>
                    <a:pt x="13" y="26933"/>
                    <a:pt x="1" y="23539"/>
                    <a:pt x="1" y="20432"/>
                  </a:cubicBezTo>
                  <a:lnTo>
                    <a:pt x="1" y="11990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239463" y="1043425"/>
              <a:ext cx="7141075" cy="55100"/>
            </a:xfrm>
            <a:custGeom>
              <a:rect b="b" l="l" r="r" t="t"/>
              <a:pathLst>
                <a:path extrusionOk="0" fill="none" h="2204" w="285643">
                  <a:moveTo>
                    <a:pt x="0" y="1239"/>
                  </a:moveTo>
                  <a:lnTo>
                    <a:pt x="6644" y="1239"/>
                  </a:lnTo>
                  <a:cubicBezTo>
                    <a:pt x="8799" y="1239"/>
                    <a:pt x="11430" y="1239"/>
                    <a:pt x="14514" y="1239"/>
                  </a:cubicBezTo>
                  <a:cubicBezTo>
                    <a:pt x="17621" y="1239"/>
                    <a:pt x="21241" y="1191"/>
                    <a:pt x="25360" y="1084"/>
                  </a:cubicBezTo>
                  <a:cubicBezTo>
                    <a:pt x="29480" y="977"/>
                    <a:pt x="34064" y="810"/>
                    <a:pt x="39017" y="620"/>
                  </a:cubicBezTo>
                  <a:cubicBezTo>
                    <a:pt x="41482" y="524"/>
                    <a:pt x="44029" y="429"/>
                    <a:pt x="46637" y="334"/>
                  </a:cubicBezTo>
                  <a:cubicBezTo>
                    <a:pt x="49244" y="251"/>
                    <a:pt x="51888" y="179"/>
                    <a:pt x="54578" y="120"/>
                  </a:cubicBezTo>
                  <a:cubicBezTo>
                    <a:pt x="57257" y="60"/>
                    <a:pt x="59960" y="24"/>
                    <a:pt x="62663" y="12"/>
                  </a:cubicBezTo>
                  <a:cubicBezTo>
                    <a:pt x="65377" y="1"/>
                    <a:pt x="68092" y="12"/>
                    <a:pt x="70807" y="60"/>
                  </a:cubicBezTo>
                  <a:cubicBezTo>
                    <a:pt x="73521" y="96"/>
                    <a:pt x="76236" y="167"/>
                    <a:pt x="78962" y="251"/>
                  </a:cubicBezTo>
                  <a:cubicBezTo>
                    <a:pt x="81701" y="334"/>
                    <a:pt x="84439" y="441"/>
                    <a:pt x="87202" y="560"/>
                  </a:cubicBezTo>
                  <a:cubicBezTo>
                    <a:pt x="89964" y="667"/>
                    <a:pt x="92786" y="786"/>
                    <a:pt x="95643" y="894"/>
                  </a:cubicBezTo>
                  <a:cubicBezTo>
                    <a:pt x="98512" y="1001"/>
                    <a:pt x="101453" y="1084"/>
                    <a:pt x="104454" y="1167"/>
                  </a:cubicBezTo>
                  <a:cubicBezTo>
                    <a:pt x="107514" y="1239"/>
                    <a:pt x="110633" y="1310"/>
                    <a:pt x="113752" y="1382"/>
                  </a:cubicBezTo>
                  <a:cubicBezTo>
                    <a:pt x="116836" y="1465"/>
                    <a:pt x="119872" y="1560"/>
                    <a:pt x="122837" y="1656"/>
                  </a:cubicBezTo>
                  <a:cubicBezTo>
                    <a:pt x="125361" y="1739"/>
                    <a:pt x="127873" y="1810"/>
                    <a:pt x="130362" y="1894"/>
                  </a:cubicBezTo>
                  <a:cubicBezTo>
                    <a:pt x="132850" y="1965"/>
                    <a:pt x="135350" y="2037"/>
                    <a:pt x="137875" y="2084"/>
                  </a:cubicBezTo>
                  <a:cubicBezTo>
                    <a:pt x="140387" y="2132"/>
                    <a:pt x="142959" y="2167"/>
                    <a:pt x="145566" y="2191"/>
                  </a:cubicBezTo>
                  <a:cubicBezTo>
                    <a:pt x="148173" y="2203"/>
                    <a:pt x="150852" y="2203"/>
                    <a:pt x="153591" y="2167"/>
                  </a:cubicBezTo>
                  <a:cubicBezTo>
                    <a:pt x="156329" y="2144"/>
                    <a:pt x="159139" y="2096"/>
                    <a:pt x="162020" y="2025"/>
                  </a:cubicBezTo>
                  <a:cubicBezTo>
                    <a:pt x="164902" y="1953"/>
                    <a:pt x="167831" y="1870"/>
                    <a:pt x="170807" y="1775"/>
                  </a:cubicBezTo>
                  <a:cubicBezTo>
                    <a:pt x="173784" y="1679"/>
                    <a:pt x="176772" y="1584"/>
                    <a:pt x="179749" y="1501"/>
                  </a:cubicBezTo>
                  <a:cubicBezTo>
                    <a:pt x="182725" y="1405"/>
                    <a:pt x="185678" y="1334"/>
                    <a:pt x="188559" y="1298"/>
                  </a:cubicBezTo>
                  <a:cubicBezTo>
                    <a:pt x="191441" y="1251"/>
                    <a:pt x="194239" y="1227"/>
                    <a:pt x="196953" y="1227"/>
                  </a:cubicBezTo>
                  <a:cubicBezTo>
                    <a:pt x="199656" y="1215"/>
                    <a:pt x="202287" y="1215"/>
                    <a:pt x="204847" y="1215"/>
                  </a:cubicBezTo>
                  <a:cubicBezTo>
                    <a:pt x="207419" y="1227"/>
                    <a:pt x="209931" y="1227"/>
                    <a:pt x="212408" y="1239"/>
                  </a:cubicBezTo>
                  <a:cubicBezTo>
                    <a:pt x="215039" y="1239"/>
                    <a:pt x="217623" y="1251"/>
                    <a:pt x="220159" y="1251"/>
                  </a:cubicBezTo>
                  <a:cubicBezTo>
                    <a:pt x="222695" y="1251"/>
                    <a:pt x="225183" y="1251"/>
                    <a:pt x="227624" y="1239"/>
                  </a:cubicBezTo>
                  <a:cubicBezTo>
                    <a:pt x="230053" y="1239"/>
                    <a:pt x="232434" y="1239"/>
                    <a:pt x="234756" y="1239"/>
                  </a:cubicBezTo>
                  <a:lnTo>
                    <a:pt x="241542" y="1239"/>
                  </a:lnTo>
                  <a:lnTo>
                    <a:pt x="247960" y="1239"/>
                  </a:lnTo>
                  <a:lnTo>
                    <a:pt x="253996" y="1239"/>
                  </a:lnTo>
                  <a:lnTo>
                    <a:pt x="285643" y="1239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239463" y="1278575"/>
              <a:ext cx="7141075" cy="89625"/>
            </a:xfrm>
            <a:custGeom>
              <a:rect b="b" l="l" r="r" t="t"/>
              <a:pathLst>
                <a:path extrusionOk="0" fill="none" h="3585" w="285643">
                  <a:moveTo>
                    <a:pt x="0" y="1977"/>
                  </a:moveTo>
                  <a:lnTo>
                    <a:pt x="6656" y="1977"/>
                  </a:lnTo>
                  <a:cubicBezTo>
                    <a:pt x="8811" y="1977"/>
                    <a:pt x="11490" y="1977"/>
                    <a:pt x="14692" y="1917"/>
                  </a:cubicBezTo>
                  <a:cubicBezTo>
                    <a:pt x="17895" y="1870"/>
                    <a:pt x="21670" y="1751"/>
                    <a:pt x="25956" y="1560"/>
                  </a:cubicBezTo>
                  <a:cubicBezTo>
                    <a:pt x="28099" y="1453"/>
                    <a:pt x="30361" y="1346"/>
                    <a:pt x="32730" y="1227"/>
                  </a:cubicBezTo>
                  <a:cubicBezTo>
                    <a:pt x="35088" y="1096"/>
                    <a:pt x="37564" y="965"/>
                    <a:pt x="40112" y="822"/>
                  </a:cubicBezTo>
                  <a:cubicBezTo>
                    <a:pt x="42660" y="691"/>
                    <a:pt x="45280" y="560"/>
                    <a:pt x="47947" y="429"/>
                  </a:cubicBezTo>
                  <a:cubicBezTo>
                    <a:pt x="50614" y="310"/>
                    <a:pt x="53316" y="215"/>
                    <a:pt x="56031" y="131"/>
                  </a:cubicBezTo>
                  <a:cubicBezTo>
                    <a:pt x="58746" y="60"/>
                    <a:pt x="61448" y="12"/>
                    <a:pt x="64151" y="12"/>
                  </a:cubicBezTo>
                  <a:cubicBezTo>
                    <a:pt x="66854" y="0"/>
                    <a:pt x="69533" y="24"/>
                    <a:pt x="72200" y="96"/>
                  </a:cubicBezTo>
                  <a:cubicBezTo>
                    <a:pt x="74867" y="155"/>
                    <a:pt x="77522" y="262"/>
                    <a:pt x="80165" y="381"/>
                  </a:cubicBezTo>
                  <a:cubicBezTo>
                    <a:pt x="82820" y="512"/>
                    <a:pt x="85475" y="655"/>
                    <a:pt x="88142" y="810"/>
                  </a:cubicBezTo>
                  <a:cubicBezTo>
                    <a:pt x="90809" y="965"/>
                    <a:pt x="93524" y="1132"/>
                    <a:pt x="96286" y="1286"/>
                  </a:cubicBezTo>
                  <a:cubicBezTo>
                    <a:pt x="99048" y="1453"/>
                    <a:pt x="101882" y="1632"/>
                    <a:pt x="104775" y="1822"/>
                  </a:cubicBezTo>
                  <a:cubicBezTo>
                    <a:pt x="107633" y="2013"/>
                    <a:pt x="110514" y="2191"/>
                    <a:pt x="113419" y="2346"/>
                  </a:cubicBezTo>
                  <a:cubicBezTo>
                    <a:pt x="116229" y="2513"/>
                    <a:pt x="119039" y="2656"/>
                    <a:pt x="121789" y="2787"/>
                  </a:cubicBezTo>
                  <a:cubicBezTo>
                    <a:pt x="124528" y="2917"/>
                    <a:pt x="127242" y="3048"/>
                    <a:pt x="129957" y="3156"/>
                  </a:cubicBezTo>
                  <a:cubicBezTo>
                    <a:pt x="132195" y="3251"/>
                    <a:pt x="134446" y="3334"/>
                    <a:pt x="136732" y="3406"/>
                  </a:cubicBezTo>
                  <a:cubicBezTo>
                    <a:pt x="139029" y="3477"/>
                    <a:pt x="141375" y="3525"/>
                    <a:pt x="143792" y="3549"/>
                  </a:cubicBezTo>
                  <a:cubicBezTo>
                    <a:pt x="146209" y="3584"/>
                    <a:pt x="148709" y="3584"/>
                    <a:pt x="151293" y="3560"/>
                  </a:cubicBezTo>
                  <a:cubicBezTo>
                    <a:pt x="153888" y="3537"/>
                    <a:pt x="156591" y="3489"/>
                    <a:pt x="159389" y="3406"/>
                  </a:cubicBezTo>
                  <a:cubicBezTo>
                    <a:pt x="162175" y="3322"/>
                    <a:pt x="165068" y="3203"/>
                    <a:pt x="168033" y="3084"/>
                  </a:cubicBezTo>
                  <a:cubicBezTo>
                    <a:pt x="170998" y="2953"/>
                    <a:pt x="174010" y="2810"/>
                    <a:pt x="177046" y="2667"/>
                  </a:cubicBezTo>
                  <a:cubicBezTo>
                    <a:pt x="180094" y="2525"/>
                    <a:pt x="183118" y="2382"/>
                    <a:pt x="186119" y="2275"/>
                  </a:cubicBezTo>
                  <a:cubicBezTo>
                    <a:pt x="189107" y="2155"/>
                    <a:pt x="192024" y="2072"/>
                    <a:pt x="194858" y="2025"/>
                  </a:cubicBezTo>
                  <a:cubicBezTo>
                    <a:pt x="197703" y="1977"/>
                    <a:pt x="200454" y="1941"/>
                    <a:pt x="203133" y="1882"/>
                  </a:cubicBezTo>
                  <a:cubicBezTo>
                    <a:pt x="205812" y="1822"/>
                    <a:pt x="208419" y="1763"/>
                    <a:pt x="210943" y="1703"/>
                  </a:cubicBezTo>
                  <a:cubicBezTo>
                    <a:pt x="213467" y="1655"/>
                    <a:pt x="215920" y="1608"/>
                    <a:pt x="218301" y="1584"/>
                  </a:cubicBezTo>
                  <a:cubicBezTo>
                    <a:pt x="220694" y="1548"/>
                    <a:pt x="223004" y="1536"/>
                    <a:pt x="225243" y="1536"/>
                  </a:cubicBezTo>
                  <a:cubicBezTo>
                    <a:pt x="227493" y="1548"/>
                    <a:pt x="229660" y="1560"/>
                    <a:pt x="231779" y="1596"/>
                  </a:cubicBezTo>
                  <a:cubicBezTo>
                    <a:pt x="233887" y="1632"/>
                    <a:pt x="235934" y="1679"/>
                    <a:pt x="237923" y="1727"/>
                  </a:cubicBezTo>
                  <a:cubicBezTo>
                    <a:pt x="240256" y="1774"/>
                    <a:pt x="242507" y="1834"/>
                    <a:pt x="244686" y="1870"/>
                  </a:cubicBezTo>
                  <a:cubicBezTo>
                    <a:pt x="246876" y="1905"/>
                    <a:pt x="248996" y="1941"/>
                    <a:pt x="251055" y="1953"/>
                  </a:cubicBezTo>
                  <a:cubicBezTo>
                    <a:pt x="253115" y="1965"/>
                    <a:pt x="255115" y="1965"/>
                    <a:pt x="257056" y="1965"/>
                  </a:cubicBezTo>
                  <a:cubicBezTo>
                    <a:pt x="258985" y="1977"/>
                    <a:pt x="260866" y="1977"/>
                    <a:pt x="262652" y="1977"/>
                  </a:cubicBezTo>
                  <a:lnTo>
                    <a:pt x="272284" y="1977"/>
                  </a:lnTo>
                  <a:lnTo>
                    <a:pt x="285643" y="1977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239463" y="1518475"/>
              <a:ext cx="7141075" cy="115525"/>
            </a:xfrm>
            <a:custGeom>
              <a:rect b="b" l="l" r="r" t="t"/>
              <a:pathLst>
                <a:path extrusionOk="0" fill="none" h="4621" w="285643">
                  <a:moveTo>
                    <a:pt x="0" y="2525"/>
                  </a:moveTo>
                  <a:cubicBezTo>
                    <a:pt x="0" y="2525"/>
                    <a:pt x="1881" y="2525"/>
                    <a:pt x="5358" y="2525"/>
                  </a:cubicBezTo>
                  <a:cubicBezTo>
                    <a:pt x="7096" y="2525"/>
                    <a:pt x="9263" y="2513"/>
                    <a:pt x="11871" y="2477"/>
                  </a:cubicBezTo>
                  <a:cubicBezTo>
                    <a:pt x="14478" y="2430"/>
                    <a:pt x="17550" y="2335"/>
                    <a:pt x="21062" y="2168"/>
                  </a:cubicBezTo>
                  <a:cubicBezTo>
                    <a:pt x="24575" y="2001"/>
                    <a:pt x="28516" y="1775"/>
                    <a:pt x="32826" y="1501"/>
                  </a:cubicBezTo>
                  <a:cubicBezTo>
                    <a:pt x="37136" y="1227"/>
                    <a:pt x="41755" y="930"/>
                    <a:pt x="46577" y="644"/>
                  </a:cubicBezTo>
                  <a:cubicBezTo>
                    <a:pt x="48982" y="501"/>
                    <a:pt x="51423" y="382"/>
                    <a:pt x="53864" y="275"/>
                  </a:cubicBezTo>
                  <a:cubicBezTo>
                    <a:pt x="56305" y="168"/>
                    <a:pt x="58746" y="96"/>
                    <a:pt x="61186" y="49"/>
                  </a:cubicBezTo>
                  <a:cubicBezTo>
                    <a:pt x="63615" y="1"/>
                    <a:pt x="66020" y="1"/>
                    <a:pt x="68390" y="25"/>
                  </a:cubicBezTo>
                  <a:cubicBezTo>
                    <a:pt x="70759" y="60"/>
                    <a:pt x="73105" y="132"/>
                    <a:pt x="75426" y="227"/>
                  </a:cubicBezTo>
                  <a:cubicBezTo>
                    <a:pt x="77748" y="322"/>
                    <a:pt x="80070" y="441"/>
                    <a:pt x="82380" y="596"/>
                  </a:cubicBezTo>
                  <a:cubicBezTo>
                    <a:pt x="84689" y="739"/>
                    <a:pt x="86999" y="894"/>
                    <a:pt x="89333" y="1072"/>
                  </a:cubicBezTo>
                  <a:cubicBezTo>
                    <a:pt x="91666" y="1239"/>
                    <a:pt x="94024" y="1418"/>
                    <a:pt x="96429" y="1596"/>
                  </a:cubicBezTo>
                  <a:cubicBezTo>
                    <a:pt x="98834" y="1811"/>
                    <a:pt x="101263" y="2037"/>
                    <a:pt x="103692" y="2251"/>
                  </a:cubicBezTo>
                  <a:cubicBezTo>
                    <a:pt x="106109" y="2477"/>
                    <a:pt x="108526" y="2692"/>
                    <a:pt x="110919" y="2906"/>
                  </a:cubicBezTo>
                  <a:cubicBezTo>
                    <a:pt x="113300" y="3120"/>
                    <a:pt x="115681" y="3287"/>
                    <a:pt x="118027" y="3442"/>
                  </a:cubicBezTo>
                  <a:cubicBezTo>
                    <a:pt x="120384" y="3585"/>
                    <a:pt x="122694" y="3728"/>
                    <a:pt x="124992" y="3858"/>
                  </a:cubicBezTo>
                  <a:cubicBezTo>
                    <a:pt x="126909" y="3966"/>
                    <a:pt x="128826" y="4073"/>
                    <a:pt x="130767" y="4168"/>
                  </a:cubicBezTo>
                  <a:cubicBezTo>
                    <a:pt x="132695" y="4263"/>
                    <a:pt x="134660" y="4347"/>
                    <a:pt x="136660" y="4418"/>
                  </a:cubicBezTo>
                  <a:cubicBezTo>
                    <a:pt x="138660" y="4490"/>
                    <a:pt x="140708" y="4537"/>
                    <a:pt x="142839" y="4573"/>
                  </a:cubicBezTo>
                  <a:cubicBezTo>
                    <a:pt x="144959" y="4609"/>
                    <a:pt x="147173" y="4620"/>
                    <a:pt x="149483" y="4597"/>
                  </a:cubicBezTo>
                  <a:cubicBezTo>
                    <a:pt x="151793" y="4585"/>
                    <a:pt x="154210" y="4537"/>
                    <a:pt x="156746" y="4454"/>
                  </a:cubicBezTo>
                  <a:cubicBezTo>
                    <a:pt x="159282" y="4370"/>
                    <a:pt x="161925" y="4263"/>
                    <a:pt x="164628" y="4132"/>
                  </a:cubicBezTo>
                  <a:cubicBezTo>
                    <a:pt x="166509" y="4037"/>
                    <a:pt x="168402" y="3942"/>
                    <a:pt x="170307" y="3835"/>
                  </a:cubicBezTo>
                  <a:cubicBezTo>
                    <a:pt x="172212" y="3739"/>
                    <a:pt x="174141" y="3632"/>
                    <a:pt x="176106" y="3525"/>
                  </a:cubicBezTo>
                  <a:cubicBezTo>
                    <a:pt x="178058" y="3430"/>
                    <a:pt x="180023" y="3335"/>
                    <a:pt x="181999" y="3227"/>
                  </a:cubicBezTo>
                  <a:cubicBezTo>
                    <a:pt x="183976" y="3132"/>
                    <a:pt x="185964" y="3037"/>
                    <a:pt x="187988" y="2906"/>
                  </a:cubicBezTo>
                  <a:cubicBezTo>
                    <a:pt x="190012" y="2775"/>
                    <a:pt x="192060" y="2608"/>
                    <a:pt x="194120" y="2418"/>
                  </a:cubicBezTo>
                  <a:cubicBezTo>
                    <a:pt x="196168" y="2239"/>
                    <a:pt x="198215" y="2037"/>
                    <a:pt x="200204" y="1846"/>
                  </a:cubicBezTo>
                  <a:cubicBezTo>
                    <a:pt x="204192" y="1477"/>
                    <a:pt x="207895" y="1168"/>
                    <a:pt x="211253" y="941"/>
                  </a:cubicBezTo>
                  <a:cubicBezTo>
                    <a:pt x="214610" y="715"/>
                    <a:pt x="217682" y="584"/>
                    <a:pt x="220540" y="525"/>
                  </a:cubicBezTo>
                  <a:cubicBezTo>
                    <a:pt x="223385" y="465"/>
                    <a:pt x="226064" y="465"/>
                    <a:pt x="228612" y="537"/>
                  </a:cubicBezTo>
                  <a:cubicBezTo>
                    <a:pt x="231172" y="608"/>
                    <a:pt x="233625" y="739"/>
                    <a:pt x="235970" y="906"/>
                  </a:cubicBezTo>
                  <a:cubicBezTo>
                    <a:pt x="238316" y="1072"/>
                    <a:pt x="240590" y="1263"/>
                    <a:pt x="242769" y="1453"/>
                  </a:cubicBezTo>
                  <a:cubicBezTo>
                    <a:pt x="244769" y="1620"/>
                    <a:pt x="246721" y="1787"/>
                    <a:pt x="248626" y="1930"/>
                  </a:cubicBezTo>
                  <a:cubicBezTo>
                    <a:pt x="250520" y="2073"/>
                    <a:pt x="252389" y="2204"/>
                    <a:pt x="254211" y="2275"/>
                  </a:cubicBezTo>
                  <a:cubicBezTo>
                    <a:pt x="257854" y="2442"/>
                    <a:pt x="261319" y="2501"/>
                    <a:pt x="264533" y="2513"/>
                  </a:cubicBezTo>
                  <a:cubicBezTo>
                    <a:pt x="267796" y="2525"/>
                    <a:pt x="270760" y="2525"/>
                    <a:pt x="273368" y="2525"/>
                  </a:cubicBezTo>
                  <a:lnTo>
                    <a:pt x="280023" y="2525"/>
                  </a:lnTo>
                  <a:lnTo>
                    <a:pt x="285643" y="2525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239463" y="1734275"/>
              <a:ext cx="7141075" cy="157500"/>
            </a:xfrm>
            <a:custGeom>
              <a:rect b="b" l="l" r="r" t="t"/>
              <a:pathLst>
                <a:path extrusionOk="0" fill="none" h="6300" w="285643">
                  <a:moveTo>
                    <a:pt x="0" y="4037"/>
                  </a:moveTo>
                  <a:cubicBezTo>
                    <a:pt x="0" y="4037"/>
                    <a:pt x="2358" y="4037"/>
                    <a:pt x="6703" y="4025"/>
                  </a:cubicBezTo>
                  <a:cubicBezTo>
                    <a:pt x="8882" y="4025"/>
                    <a:pt x="11609" y="3989"/>
                    <a:pt x="14907" y="3894"/>
                  </a:cubicBezTo>
                  <a:cubicBezTo>
                    <a:pt x="18193" y="3799"/>
                    <a:pt x="22074" y="3620"/>
                    <a:pt x="26480" y="3358"/>
                  </a:cubicBezTo>
                  <a:cubicBezTo>
                    <a:pt x="28670" y="3239"/>
                    <a:pt x="31004" y="3085"/>
                    <a:pt x="33433" y="2930"/>
                  </a:cubicBezTo>
                  <a:cubicBezTo>
                    <a:pt x="35874" y="2763"/>
                    <a:pt x="38410" y="2596"/>
                    <a:pt x="41029" y="2418"/>
                  </a:cubicBezTo>
                  <a:cubicBezTo>
                    <a:pt x="43648" y="2239"/>
                    <a:pt x="46339" y="2073"/>
                    <a:pt x="49066" y="1930"/>
                  </a:cubicBezTo>
                  <a:cubicBezTo>
                    <a:pt x="51792" y="1775"/>
                    <a:pt x="54555" y="1644"/>
                    <a:pt x="57317" y="1549"/>
                  </a:cubicBezTo>
                  <a:cubicBezTo>
                    <a:pt x="60067" y="1453"/>
                    <a:pt x="62794" y="1394"/>
                    <a:pt x="65473" y="1394"/>
                  </a:cubicBezTo>
                  <a:cubicBezTo>
                    <a:pt x="68163" y="1394"/>
                    <a:pt x="70795" y="1453"/>
                    <a:pt x="73402" y="1549"/>
                  </a:cubicBezTo>
                  <a:cubicBezTo>
                    <a:pt x="76010" y="1644"/>
                    <a:pt x="78605" y="1763"/>
                    <a:pt x="81213" y="1906"/>
                  </a:cubicBezTo>
                  <a:cubicBezTo>
                    <a:pt x="83808" y="2049"/>
                    <a:pt x="86416" y="2215"/>
                    <a:pt x="89047" y="2382"/>
                  </a:cubicBezTo>
                  <a:cubicBezTo>
                    <a:pt x="91678" y="2549"/>
                    <a:pt x="94333" y="2727"/>
                    <a:pt x="97012" y="2954"/>
                  </a:cubicBezTo>
                  <a:cubicBezTo>
                    <a:pt x="99691" y="3192"/>
                    <a:pt x="102358" y="3442"/>
                    <a:pt x="105037" y="3704"/>
                  </a:cubicBezTo>
                  <a:cubicBezTo>
                    <a:pt x="107645" y="3978"/>
                    <a:pt x="110252" y="4263"/>
                    <a:pt x="112848" y="4525"/>
                  </a:cubicBezTo>
                  <a:cubicBezTo>
                    <a:pt x="115407" y="4763"/>
                    <a:pt x="117967" y="4966"/>
                    <a:pt x="120503" y="5156"/>
                  </a:cubicBezTo>
                  <a:cubicBezTo>
                    <a:pt x="123730" y="5394"/>
                    <a:pt x="126945" y="5609"/>
                    <a:pt x="130195" y="5799"/>
                  </a:cubicBezTo>
                  <a:cubicBezTo>
                    <a:pt x="133481" y="5966"/>
                    <a:pt x="136851" y="6097"/>
                    <a:pt x="140363" y="6204"/>
                  </a:cubicBezTo>
                  <a:cubicBezTo>
                    <a:pt x="142708" y="6264"/>
                    <a:pt x="145161" y="6299"/>
                    <a:pt x="147757" y="6299"/>
                  </a:cubicBezTo>
                  <a:cubicBezTo>
                    <a:pt x="150364" y="6287"/>
                    <a:pt x="153126" y="6240"/>
                    <a:pt x="156067" y="6145"/>
                  </a:cubicBezTo>
                  <a:cubicBezTo>
                    <a:pt x="159008" y="6049"/>
                    <a:pt x="162116" y="5918"/>
                    <a:pt x="165390" y="5787"/>
                  </a:cubicBezTo>
                  <a:cubicBezTo>
                    <a:pt x="168676" y="5656"/>
                    <a:pt x="172153" y="5513"/>
                    <a:pt x="175808" y="5335"/>
                  </a:cubicBezTo>
                  <a:cubicBezTo>
                    <a:pt x="177641" y="5252"/>
                    <a:pt x="179523" y="5132"/>
                    <a:pt x="181463" y="4990"/>
                  </a:cubicBezTo>
                  <a:cubicBezTo>
                    <a:pt x="183392" y="4835"/>
                    <a:pt x="185416" y="4609"/>
                    <a:pt x="187512" y="4335"/>
                  </a:cubicBezTo>
                  <a:cubicBezTo>
                    <a:pt x="189607" y="4049"/>
                    <a:pt x="191727" y="3728"/>
                    <a:pt x="193858" y="3394"/>
                  </a:cubicBezTo>
                  <a:cubicBezTo>
                    <a:pt x="195977" y="3061"/>
                    <a:pt x="198084" y="2716"/>
                    <a:pt x="200144" y="2394"/>
                  </a:cubicBezTo>
                  <a:cubicBezTo>
                    <a:pt x="202192" y="2073"/>
                    <a:pt x="204157" y="1775"/>
                    <a:pt x="206038" y="1513"/>
                  </a:cubicBezTo>
                  <a:cubicBezTo>
                    <a:pt x="207907" y="1263"/>
                    <a:pt x="209681" y="1037"/>
                    <a:pt x="211348" y="858"/>
                  </a:cubicBezTo>
                  <a:cubicBezTo>
                    <a:pt x="214670" y="489"/>
                    <a:pt x="217587" y="263"/>
                    <a:pt x="220230" y="108"/>
                  </a:cubicBezTo>
                  <a:cubicBezTo>
                    <a:pt x="222754" y="25"/>
                    <a:pt x="225064" y="1"/>
                    <a:pt x="227183" y="37"/>
                  </a:cubicBezTo>
                  <a:cubicBezTo>
                    <a:pt x="229303" y="72"/>
                    <a:pt x="231279" y="168"/>
                    <a:pt x="233148" y="310"/>
                  </a:cubicBezTo>
                  <a:cubicBezTo>
                    <a:pt x="235018" y="453"/>
                    <a:pt x="236804" y="632"/>
                    <a:pt x="238542" y="846"/>
                  </a:cubicBezTo>
                  <a:cubicBezTo>
                    <a:pt x="240280" y="1061"/>
                    <a:pt x="241995" y="1311"/>
                    <a:pt x="243662" y="1573"/>
                  </a:cubicBezTo>
                  <a:cubicBezTo>
                    <a:pt x="245340" y="1823"/>
                    <a:pt x="246995" y="2096"/>
                    <a:pt x="248615" y="2370"/>
                  </a:cubicBezTo>
                  <a:cubicBezTo>
                    <a:pt x="250258" y="2632"/>
                    <a:pt x="251865" y="2870"/>
                    <a:pt x="253449" y="3085"/>
                  </a:cubicBezTo>
                  <a:cubicBezTo>
                    <a:pt x="255032" y="3287"/>
                    <a:pt x="256604" y="3466"/>
                    <a:pt x="258163" y="3608"/>
                  </a:cubicBezTo>
                  <a:cubicBezTo>
                    <a:pt x="260104" y="3775"/>
                    <a:pt x="261997" y="3882"/>
                    <a:pt x="263831" y="3954"/>
                  </a:cubicBezTo>
                  <a:cubicBezTo>
                    <a:pt x="265688" y="4001"/>
                    <a:pt x="267474" y="4013"/>
                    <a:pt x="269189" y="4025"/>
                  </a:cubicBezTo>
                  <a:cubicBezTo>
                    <a:pt x="272606" y="4037"/>
                    <a:pt x="275594" y="4037"/>
                    <a:pt x="278035" y="4037"/>
                  </a:cubicBezTo>
                  <a:lnTo>
                    <a:pt x="285643" y="4037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239463" y="1953950"/>
              <a:ext cx="7141075" cy="185175"/>
            </a:xfrm>
            <a:custGeom>
              <a:rect b="b" l="l" r="r" t="t"/>
              <a:pathLst>
                <a:path extrusionOk="0" fill="none" h="7407" w="285643">
                  <a:moveTo>
                    <a:pt x="0" y="5394"/>
                  </a:moveTo>
                  <a:cubicBezTo>
                    <a:pt x="0" y="5394"/>
                    <a:pt x="2358" y="5394"/>
                    <a:pt x="6680" y="5394"/>
                  </a:cubicBezTo>
                  <a:cubicBezTo>
                    <a:pt x="8835" y="5394"/>
                    <a:pt x="11537" y="5370"/>
                    <a:pt x="14764" y="5311"/>
                  </a:cubicBezTo>
                  <a:cubicBezTo>
                    <a:pt x="17991" y="5239"/>
                    <a:pt x="21789" y="5097"/>
                    <a:pt x="26111" y="4882"/>
                  </a:cubicBezTo>
                  <a:cubicBezTo>
                    <a:pt x="28266" y="4775"/>
                    <a:pt x="30552" y="4644"/>
                    <a:pt x="32945" y="4501"/>
                  </a:cubicBezTo>
                  <a:cubicBezTo>
                    <a:pt x="35338" y="4358"/>
                    <a:pt x="37826" y="4215"/>
                    <a:pt x="40410" y="4061"/>
                  </a:cubicBezTo>
                  <a:cubicBezTo>
                    <a:pt x="42994" y="3906"/>
                    <a:pt x="45649" y="3751"/>
                    <a:pt x="48340" y="3620"/>
                  </a:cubicBezTo>
                  <a:cubicBezTo>
                    <a:pt x="51042" y="3489"/>
                    <a:pt x="53769" y="3370"/>
                    <a:pt x="56507" y="3287"/>
                  </a:cubicBezTo>
                  <a:cubicBezTo>
                    <a:pt x="59246" y="3203"/>
                    <a:pt x="61984" y="3144"/>
                    <a:pt x="64758" y="3096"/>
                  </a:cubicBezTo>
                  <a:cubicBezTo>
                    <a:pt x="67521" y="3037"/>
                    <a:pt x="70307" y="2989"/>
                    <a:pt x="73105" y="2953"/>
                  </a:cubicBezTo>
                  <a:cubicBezTo>
                    <a:pt x="75903" y="2906"/>
                    <a:pt x="78712" y="2882"/>
                    <a:pt x="81498" y="2882"/>
                  </a:cubicBezTo>
                  <a:cubicBezTo>
                    <a:pt x="84296" y="2882"/>
                    <a:pt x="87071" y="2918"/>
                    <a:pt x="89833" y="2989"/>
                  </a:cubicBezTo>
                  <a:cubicBezTo>
                    <a:pt x="92595" y="3061"/>
                    <a:pt x="95345" y="3180"/>
                    <a:pt x="98060" y="3382"/>
                  </a:cubicBezTo>
                  <a:cubicBezTo>
                    <a:pt x="100775" y="3573"/>
                    <a:pt x="103442" y="3834"/>
                    <a:pt x="106061" y="4132"/>
                  </a:cubicBezTo>
                  <a:cubicBezTo>
                    <a:pt x="108669" y="4430"/>
                    <a:pt x="111240" y="4751"/>
                    <a:pt x="113752" y="5073"/>
                  </a:cubicBezTo>
                  <a:cubicBezTo>
                    <a:pt x="116277" y="5394"/>
                    <a:pt x="118753" y="5692"/>
                    <a:pt x="121206" y="5978"/>
                  </a:cubicBezTo>
                  <a:cubicBezTo>
                    <a:pt x="123647" y="6251"/>
                    <a:pt x="126099" y="6501"/>
                    <a:pt x="128600" y="6716"/>
                  </a:cubicBezTo>
                  <a:cubicBezTo>
                    <a:pt x="130647" y="6882"/>
                    <a:pt x="132755" y="7025"/>
                    <a:pt x="134886" y="7144"/>
                  </a:cubicBezTo>
                  <a:cubicBezTo>
                    <a:pt x="137065" y="7228"/>
                    <a:pt x="139291" y="7299"/>
                    <a:pt x="141565" y="7359"/>
                  </a:cubicBezTo>
                  <a:cubicBezTo>
                    <a:pt x="143911" y="7394"/>
                    <a:pt x="146328" y="7406"/>
                    <a:pt x="148864" y="7394"/>
                  </a:cubicBezTo>
                  <a:cubicBezTo>
                    <a:pt x="151400" y="7383"/>
                    <a:pt x="154067" y="7347"/>
                    <a:pt x="156877" y="7311"/>
                  </a:cubicBezTo>
                  <a:cubicBezTo>
                    <a:pt x="159699" y="7287"/>
                    <a:pt x="162711" y="7275"/>
                    <a:pt x="165961" y="7240"/>
                  </a:cubicBezTo>
                  <a:cubicBezTo>
                    <a:pt x="169200" y="7192"/>
                    <a:pt x="172712" y="7097"/>
                    <a:pt x="176522" y="6894"/>
                  </a:cubicBezTo>
                  <a:cubicBezTo>
                    <a:pt x="178427" y="6787"/>
                    <a:pt x="180427" y="6621"/>
                    <a:pt x="182523" y="6359"/>
                  </a:cubicBezTo>
                  <a:cubicBezTo>
                    <a:pt x="184618" y="6097"/>
                    <a:pt x="186809" y="5763"/>
                    <a:pt x="189095" y="5347"/>
                  </a:cubicBezTo>
                  <a:cubicBezTo>
                    <a:pt x="191381" y="4942"/>
                    <a:pt x="193703" y="4489"/>
                    <a:pt x="196001" y="4037"/>
                  </a:cubicBezTo>
                  <a:cubicBezTo>
                    <a:pt x="198311" y="3573"/>
                    <a:pt x="200573" y="3120"/>
                    <a:pt x="202764" y="2703"/>
                  </a:cubicBezTo>
                  <a:cubicBezTo>
                    <a:pt x="204942" y="2287"/>
                    <a:pt x="207014" y="1918"/>
                    <a:pt x="208979" y="1584"/>
                  </a:cubicBezTo>
                  <a:cubicBezTo>
                    <a:pt x="210943" y="1263"/>
                    <a:pt x="212777" y="977"/>
                    <a:pt x="214515" y="739"/>
                  </a:cubicBezTo>
                  <a:cubicBezTo>
                    <a:pt x="217742" y="394"/>
                    <a:pt x="220563" y="167"/>
                    <a:pt x="222992" y="84"/>
                  </a:cubicBezTo>
                  <a:cubicBezTo>
                    <a:pt x="225409" y="1"/>
                    <a:pt x="227517" y="13"/>
                    <a:pt x="229398" y="108"/>
                  </a:cubicBezTo>
                  <a:cubicBezTo>
                    <a:pt x="231267" y="191"/>
                    <a:pt x="232982" y="334"/>
                    <a:pt x="234577" y="501"/>
                  </a:cubicBezTo>
                  <a:cubicBezTo>
                    <a:pt x="236173" y="679"/>
                    <a:pt x="237685" y="894"/>
                    <a:pt x="239137" y="1120"/>
                  </a:cubicBezTo>
                  <a:cubicBezTo>
                    <a:pt x="240578" y="1358"/>
                    <a:pt x="241995" y="1608"/>
                    <a:pt x="243388" y="1882"/>
                  </a:cubicBezTo>
                  <a:cubicBezTo>
                    <a:pt x="244781" y="2144"/>
                    <a:pt x="246186" y="2418"/>
                    <a:pt x="247579" y="2703"/>
                  </a:cubicBezTo>
                  <a:cubicBezTo>
                    <a:pt x="248996" y="2989"/>
                    <a:pt x="250401" y="3275"/>
                    <a:pt x="251829" y="3537"/>
                  </a:cubicBezTo>
                  <a:cubicBezTo>
                    <a:pt x="254699" y="4073"/>
                    <a:pt x="257544" y="4549"/>
                    <a:pt x="260295" y="4906"/>
                  </a:cubicBezTo>
                  <a:cubicBezTo>
                    <a:pt x="263176" y="5168"/>
                    <a:pt x="265938" y="5311"/>
                    <a:pt x="268522" y="5358"/>
                  </a:cubicBezTo>
                  <a:cubicBezTo>
                    <a:pt x="271165" y="5382"/>
                    <a:pt x="273570" y="5394"/>
                    <a:pt x="275701" y="5394"/>
                  </a:cubicBezTo>
                  <a:lnTo>
                    <a:pt x="281107" y="5394"/>
                  </a:lnTo>
                  <a:lnTo>
                    <a:pt x="285643" y="5394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239463" y="2216775"/>
              <a:ext cx="7141075" cy="168500"/>
            </a:xfrm>
            <a:custGeom>
              <a:rect b="b" l="l" r="r" t="t"/>
              <a:pathLst>
                <a:path extrusionOk="0" fill="none" h="6740" w="285643">
                  <a:moveTo>
                    <a:pt x="0" y="5025"/>
                  </a:moveTo>
                  <a:lnTo>
                    <a:pt x="5620" y="5025"/>
                  </a:lnTo>
                  <a:cubicBezTo>
                    <a:pt x="7430" y="5025"/>
                    <a:pt x="9668" y="5025"/>
                    <a:pt x="12311" y="5025"/>
                  </a:cubicBezTo>
                  <a:cubicBezTo>
                    <a:pt x="14954" y="5013"/>
                    <a:pt x="18026" y="4978"/>
                    <a:pt x="21515" y="4894"/>
                  </a:cubicBezTo>
                  <a:cubicBezTo>
                    <a:pt x="25015" y="4811"/>
                    <a:pt x="28956" y="4656"/>
                    <a:pt x="33266" y="4478"/>
                  </a:cubicBezTo>
                  <a:cubicBezTo>
                    <a:pt x="37564" y="4287"/>
                    <a:pt x="42196" y="4073"/>
                    <a:pt x="47042" y="3870"/>
                  </a:cubicBezTo>
                  <a:cubicBezTo>
                    <a:pt x="49685" y="3763"/>
                    <a:pt x="52388" y="3656"/>
                    <a:pt x="55233" y="3489"/>
                  </a:cubicBezTo>
                  <a:cubicBezTo>
                    <a:pt x="58079" y="3335"/>
                    <a:pt x="61055" y="3097"/>
                    <a:pt x="64127" y="2811"/>
                  </a:cubicBezTo>
                  <a:cubicBezTo>
                    <a:pt x="67199" y="2537"/>
                    <a:pt x="70318" y="2239"/>
                    <a:pt x="73426" y="1965"/>
                  </a:cubicBezTo>
                  <a:cubicBezTo>
                    <a:pt x="76545" y="1692"/>
                    <a:pt x="79629" y="1453"/>
                    <a:pt x="82653" y="1275"/>
                  </a:cubicBezTo>
                  <a:cubicBezTo>
                    <a:pt x="85689" y="1108"/>
                    <a:pt x="88666" y="1013"/>
                    <a:pt x="91571" y="989"/>
                  </a:cubicBezTo>
                  <a:cubicBezTo>
                    <a:pt x="94476" y="965"/>
                    <a:pt x="97322" y="1037"/>
                    <a:pt x="100096" y="1215"/>
                  </a:cubicBezTo>
                  <a:cubicBezTo>
                    <a:pt x="102858" y="1394"/>
                    <a:pt x="105549" y="1656"/>
                    <a:pt x="108192" y="1977"/>
                  </a:cubicBezTo>
                  <a:cubicBezTo>
                    <a:pt x="110776" y="2311"/>
                    <a:pt x="113312" y="2704"/>
                    <a:pt x="115788" y="3108"/>
                  </a:cubicBezTo>
                  <a:cubicBezTo>
                    <a:pt x="118205" y="3525"/>
                    <a:pt x="120587" y="3954"/>
                    <a:pt x="122968" y="4394"/>
                  </a:cubicBezTo>
                  <a:cubicBezTo>
                    <a:pt x="125349" y="4811"/>
                    <a:pt x="127754" y="5204"/>
                    <a:pt x="130219" y="5549"/>
                  </a:cubicBezTo>
                  <a:cubicBezTo>
                    <a:pt x="132731" y="5847"/>
                    <a:pt x="135327" y="6073"/>
                    <a:pt x="138041" y="6228"/>
                  </a:cubicBezTo>
                  <a:cubicBezTo>
                    <a:pt x="140768" y="6383"/>
                    <a:pt x="143625" y="6454"/>
                    <a:pt x="146638" y="6466"/>
                  </a:cubicBezTo>
                  <a:cubicBezTo>
                    <a:pt x="149269" y="6478"/>
                    <a:pt x="152019" y="6478"/>
                    <a:pt x="154889" y="6514"/>
                  </a:cubicBezTo>
                  <a:cubicBezTo>
                    <a:pt x="157782" y="6561"/>
                    <a:pt x="160854" y="6633"/>
                    <a:pt x="164164" y="6680"/>
                  </a:cubicBezTo>
                  <a:cubicBezTo>
                    <a:pt x="167485" y="6740"/>
                    <a:pt x="171117" y="6740"/>
                    <a:pt x="175058" y="6633"/>
                  </a:cubicBezTo>
                  <a:cubicBezTo>
                    <a:pt x="177034" y="6585"/>
                    <a:pt x="179118" y="6478"/>
                    <a:pt x="181285" y="6287"/>
                  </a:cubicBezTo>
                  <a:cubicBezTo>
                    <a:pt x="183464" y="6085"/>
                    <a:pt x="185750" y="5787"/>
                    <a:pt x="188131" y="5406"/>
                  </a:cubicBezTo>
                  <a:cubicBezTo>
                    <a:pt x="190524" y="5013"/>
                    <a:pt x="192977" y="4573"/>
                    <a:pt x="195441" y="4097"/>
                  </a:cubicBezTo>
                  <a:cubicBezTo>
                    <a:pt x="197894" y="3632"/>
                    <a:pt x="200335" y="3144"/>
                    <a:pt x="202692" y="2704"/>
                  </a:cubicBezTo>
                  <a:cubicBezTo>
                    <a:pt x="205038" y="2263"/>
                    <a:pt x="207264" y="1870"/>
                    <a:pt x="209348" y="1537"/>
                  </a:cubicBezTo>
                  <a:cubicBezTo>
                    <a:pt x="211419" y="1215"/>
                    <a:pt x="213348" y="941"/>
                    <a:pt x="215098" y="727"/>
                  </a:cubicBezTo>
                  <a:cubicBezTo>
                    <a:pt x="218551" y="310"/>
                    <a:pt x="221445" y="108"/>
                    <a:pt x="223992" y="1"/>
                  </a:cubicBezTo>
                  <a:cubicBezTo>
                    <a:pt x="226302" y="25"/>
                    <a:pt x="228410" y="84"/>
                    <a:pt x="230279" y="215"/>
                  </a:cubicBezTo>
                  <a:cubicBezTo>
                    <a:pt x="232148" y="334"/>
                    <a:pt x="233851" y="513"/>
                    <a:pt x="235434" y="703"/>
                  </a:cubicBezTo>
                  <a:cubicBezTo>
                    <a:pt x="237030" y="894"/>
                    <a:pt x="238530" y="1108"/>
                    <a:pt x="239971" y="1346"/>
                  </a:cubicBezTo>
                  <a:cubicBezTo>
                    <a:pt x="241423" y="1573"/>
                    <a:pt x="242840" y="1823"/>
                    <a:pt x="244245" y="2073"/>
                  </a:cubicBezTo>
                  <a:cubicBezTo>
                    <a:pt x="245650" y="2335"/>
                    <a:pt x="247055" y="2596"/>
                    <a:pt x="248507" y="2870"/>
                  </a:cubicBezTo>
                  <a:cubicBezTo>
                    <a:pt x="249948" y="3132"/>
                    <a:pt x="251413" y="3382"/>
                    <a:pt x="252889" y="3620"/>
                  </a:cubicBezTo>
                  <a:cubicBezTo>
                    <a:pt x="254377" y="3859"/>
                    <a:pt x="255877" y="4085"/>
                    <a:pt x="257413" y="4263"/>
                  </a:cubicBezTo>
                  <a:cubicBezTo>
                    <a:pt x="260473" y="4621"/>
                    <a:pt x="263485" y="4871"/>
                    <a:pt x="266355" y="4990"/>
                  </a:cubicBezTo>
                  <a:cubicBezTo>
                    <a:pt x="269320" y="5013"/>
                    <a:pt x="272022" y="5025"/>
                    <a:pt x="274415" y="5025"/>
                  </a:cubicBezTo>
                  <a:lnTo>
                    <a:pt x="282714" y="5025"/>
                  </a:lnTo>
                  <a:lnTo>
                    <a:pt x="285643" y="5025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239463" y="2441800"/>
              <a:ext cx="7141075" cy="191725"/>
            </a:xfrm>
            <a:custGeom>
              <a:rect b="b" l="l" r="r" t="t"/>
              <a:pathLst>
                <a:path extrusionOk="0" fill="none" h="7669" w="285643">
                  <a:moveTo>
                    <a:pt x="0" y="6168"/>
                  </a:moveTo>
                  <a:lnTo>
                    <a:pt x="6644" y="6168"/>
                  </a:lnTo>
                  <a:lnTo>
                    <a:pt x="14490" y="6168"/>
                  </a:lnTo>
                  <a:cubicBezTo>
                    <a:pt x="17550" y="6168"/>
                    <a:pt x="21074" y="6168"/>
                    <a:pt x="25027" y="6121"/>
                  </a:cubicBezTo>
                  <a:cubicBezTo>
                    <a:pt x="28992" y="6073"/>
                    <a:pt x="33421" y="5990"/>
                    <a:pt x="38231" y="5859"/>
                  </a:cubicBezTo>
                  <a:cubicBezTo>
                    <a:pt x="40624" y="5799"/>
                    <a:pt x="43125" y="5728"/>
                    <a:pt x="45780" y="5597"/>
                  </a:cubicBezTo>
                  <a:cubicBezTo>
                    <a:pt x="48435" y="5478"/>
                    <a:pt x="51304" y="5240"/>
                    <a:pt x="54388" y="4883"/>
                  </a:cubicBezTo>
                  <a:cubicBezTo>
                    <a:pt x="57484" y="4513"/>
                    <a:pt x="60746" y="4061"/>
                    <a:pt x="64127" y="3537"/>
                  </a:cubicBezTo>
                  <a:cubicBezTo>
                    <a:pt x="67497" y="3025"/>
                    <a:pt x="70926" y="2489"/>
                    <a:pt x="74331" y="2001"/>
                  </a:cubicBezTo>
                  <a:cubicBezTo>
                    <a:pt x="77748" y="1501"/>
                    <a:pt x="81106" y="1073"/>
                    <a:pt x="84368" y="739"/>
                  </a:cubicBezTo>
                  <a:cubicBezTo>
                    <a:pt x="87630" y="406"/>
                    <a:pt x="90797" y="191"/>
                    <a:pt x="93845" y="96"/>
                  </a:cubicBezTo>
                  <a:cubicBezTo>
                    <a:pt x="96893" y="1"/>
                    <a:pt x="99834" y="37"/>
                    <a:pt x="102668" y="203"/>
                  </a:cubicBezTo>
                  <a:cubicBezTo>
                    <a:pt x="105490" y="370"/>
                    <a:pt x="108216" y="644"/>
                    <a:pt x="110812" y="1013"/>
                  </a:cubicBezTo>
                  <a:cubicBezTo>
                    <a:pt x="113407" y="1382"/>
                    <a:pt x="115884" y="1835"/>
                    <a:pt x="118265" y="2347"/>
                  </a:cubicBezTo>
                  <a:cubicBezTo>
                    <a:pt x="120634" y="2870"/>
                    <a:pt x="122968" y="3418"/>
                    <a:pt x="125302" y="3978"/>
                  </a:cubicBezTo>
                  <a:cubicBezTo>
                    <a:pt x="127635" y="4525"/>
                    <a:pt x="130016" y="5049"/>
                    <a:pt x="132457" y="5537"/>
                  </a:cubicBezTo>
                  <a:cubicBezTo>
                    <a:pt x="134958" y="5966"/>
                    <a:pt x="137565" y="6323"/>
                    <a:pt x="140280" y="6597"/>
                  </a:cubicBezTo>
                  <a:cubicBezTo>
                    <a:pt x="143101" y="6776"/>
                    <a:pt x="146042" y="6895"/>
                    <a:pt x="149078" y="6942"/>
                  </a:cubicBezTo>
                  <a:cubicBezTo>
                    <a:pt x="151817" y="6966"/>
                    <a:pt x="154615" y="7014"/>
                    <a:pt x="157520" y="7109"/>
                  </a:cubicBezTo>
                  <a:cubicBezTo>
                    <a:pt x="160449" y="7216"/>
                    <a:pt x="163533" y="7347"/>
                    <a:pt x="166819" y="7466"/>
                  </a:cubicBezTo>
                  <a:cubicBezTo>
                    <a:pt x="170105" y="7585"/>
                    <a:pt x="173629" y="7669"/>
                    <a:pt x="177379" y="7669"/>
                  </a:cubicBezTo>
                  <a:cubicBezTo>
                    <a:pt x="179249" y="7669"/>
                    <a:pt x="181178" y="7645"/>
                    <a:pt x="183142" y="7573"/>
                  </a:cubicBezTo>
                  <a:cubicBezTo>
                    <a:pt x="185107" y="7502"/>
                    <a:pt x="187119" y="7371"/>
                    <a:pt x="189167" y="7192"/>
                  </a:cubicBezTo>
                  <a:cubicBezTo>
                    <a:pt x="191215" y="7002"/>
                    <a:pt x="193262" y="6776"/>
                    <a:pt x="195298" y="6538"/>
                  </a:cubicBezTo>
                  <a:cubicBezTo>
                    <a:pt x="197334" y="6299"/>
                    <a:pt x="199347" y="6049"/>
                    <a:pt x="201311" y="5799"/>
                  </a:cubicBezTo>
                  <a:cubicBezTo>
                    <a:pt x="205109" y="5359"/>
                    <a:pt x="208621" y="4966"/>
                    <a:pt x="211884" y="4621"/>
                  </a:cubicBezTo>
                  <a:cubicBezTo>
                    <a:pt x="214896" y="4418"/>
                    <a:pt x="217706" y="4228"/>
                    <a:pt x="220206" y="4121"/>
                  </a:cubicBezTo>
                  <a:cubicBezTo>
                    <a:pt x="222718" y="4025"/>
                    <a:pt x="224969" y="3978"/>
                    <a:pt x="227017" y="3978"/>
                  </a:cubicBezTo>
                  <a:cubicBezTo>
                    <a:pt x="229065" y="3978"/>
                    <a:pt x="230958" y="4025"/>
                    <a:pt x="232720" y="4097"/>
                  </a:cubicBezTo>
                  <a:cubicBezTo>
                    <a:pt x="234482" y="4156"/>
                    <a:pt x="236149" y="4252"/>
                    <a:pt x="237756" y="4359"/>
                  </a:cubicBezTo>
                  <a:cubicBezTo>
                    <a:pt x="239352" y="4478"/>
                    <a:pt x="240911" y="4609"/>
                    <a:pt x="242459" y="4752"/>
                  </a:cubicBezTo>
                  <a:cubicBezTo>
                    <a:pt x="244007" y="4906"/>
                    <a:pt x="245555" y="5061"/>
                    <a:pt x="247126" y="5204"/>
                  </a:cubicBezTo>
                  <a:cubicBezTo>
                    <a:pt x="248698" y="5359"/>
                    <a:pt x="250281" y="5490"/>
                    <a:pt x="251889" y="5621"/>
                  </a:cubicBezTo>
                  <a:cubicBezTo>
                    <a:pt x="253496" y="5752"/>
                    <a:pt x="255115" y="5859"/>
                    <a:pt x="256711" y="5954"/>
                  </a:cubicBezTo>
                  <a:cubicBezTo>
                    <a:pt x="260056" y="6049"/>
                    <a:pt x="263259" y="6145"/>
                    <a:pt x="266260" y="6168"/>
                  </a:cubicBezTo>
                  <a:cubicBezTo>
                    <a:pt x="269296" y="6168"/>
                    <a:pt x="272022" y="6168"/>
                    <a:pt x="274415" y="6168"/>
                  </a:cubicBezTo>
                  <a:lnTo>
                    <a:pt x="285643" y="6168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239463" y="2644525"/>
              <a:ext cx="7141075" cy="257500"/>
            </a:xfrm>
            <a:custGeom>
              <a:rect b="b" l="l" r="r" t="t"/>
              <a:pathLst>
                <a:path extrusionOk="0" fill="none" h="10300" w="285643">
                  <a:moveTo>
                    <a:pt x="0" y="8204"/>
                  </a:moveTo>
                  <a:lnTo>
                    <a:pt x="14478" y="8204"/>
                  </a:lnTo>
                  <a:lnTo>
                    <a:pt x="24896" y="8204"/>
                  </a:lnTo>
                  <a:cubicBezTo>
                    <a:pt x="28754" y="8204"/>
                    <a:pt x="33016" y="8204"/>
                    <a:pt x="37648" y="8156"/>
                  </a:cubicBezTo>
                  <a:cubicBezTo>
                    <a:pt x="39969" y="8132"/>
                    <a:pt x="42458" y="8061"/>
                    <a:pt x="45161" y="7882"/>
                  </a:cubicBezTo>
                  <a:cubicBezTo>
                    <a:pt x="47887" y="7680"/>
                    <a:pt x="50876" y="7346"/>
                    <a:pt x="54114" y="6846"/>
                  </a:cubicBezTo>
                  <a:cubicBezTo>
                    <a:pt x="57364" y="6346"/>
                    <a:pt x="60829" y="5727"/>
                    <a:pt x="64437" y="5013"/>
                  </a:cubicBezTo>
                  <a:cubicBezTo>
                    <a:pt x="68044" y="4310"/>
                    <a:pt x="71735" y="3584"/>
                    <a:pt x="75414" y="2893"/>
                  </a:cubicBezTo>
                  <a:cubicBezTo>
                    <a:pt x="79093" y="2191"/>
                    <a:pt x="82713" y="1584"/>
                    <a:pt x="86201" y="1107"/>
                  </a:cubicBezTo>
                  <a:cubicBezTo>
                    <a:pt x="89702" y="631"/>
                    <a:pt x="93048" y="310"/>
                    <a:pt x="96226" y="155"/>
                  </a:cubicBezTo>
                  <a:cubicBezTo>
                    <a:pt x="99417" y="0"/>
                    <a:pt x="102430" y="12"/>
                    <a:pt x="105263" y="179"/>
                  </a:cubicBezTo>
                  <a:cubicBezTo>
                    <a:pt x="108085" y="369"/>
                    <a:pt x="110728" y="703"/>
                    <a:pt x="113241" y="1155"/>
                  </a:cubicBezTo>
                  <a:cubicBezTo>
                    <a:pt x="115741" y="1607"/>
                    <a:pt x="118146" y="2155"/>
                    <a:pt x="120480" y="2762"/>
                  </a:cubicBezTo>
                  <a:cubicBezTo>
                    <a:pt x="122813" y="3381"/>
                    <a:pt x="125111" y="4024"/>
                    <a:pt x="127433" y="4679"/>
                  </a:cubicBezTo>
                  <a:cubicBezTo>
                    <a:pt x="129754" y="5322"/>
                    <a:pt x="132112" y="5953"/>
                    <a:pt x="134577" y="6513"/>
                  </a:cubicBezTo>
                  <a:cubicBezTo>
                    <a:pt x="137053" y="7072"/>
                    <a:pt x="139660" y="7525"/>
                    <a:pt x="142387" y="7894"/>
                  </a:cubicBezTo>
                  <a:cubicBezTo>
                    <a:pt x="145245" y="8156"/>
                    <a:pt x="148233" y="8311"/>
                    <a:pt x="151329" y="8394"/>
                  </a:cubicBezTo>
                  <a:cubicBezTo>
                    <a:pt x="154496" y="8442"/>
                    <a:pt x="157734" y="8537"/>
                    <a:pt x="161044" y="8715"/>
                  </a:cubicBezTo>
                  <a:cubicBezTo>
                    <a:pt x="164366" y="8894"/>
                    <a:pt x="167795" y="9108"/>
                    <a:pt x="171355" y="9347"/>
                  </a:cubicBezTo>
                  <a:cubicBezTo>
                    <a:pt x="174927" y="9573"/>
                    <a:pt x="178606" y="9799"/>
                    <a:pt x="182309" y="9978"/>
                  </a:cubicBezTo>
                  <a:cubicBezTo>
                    <a:pt x="186000" y="10168"/>
                    <a:pt x="189667" y="10275"/>
                    <a:pt x="193251" y="10287"/>
                  </a:cubicBezTo>
                  <a:cubicBezTo>
                    <a:pt x="196834" y="10299"/>
                    <a:pt x="200323" y="10204"/>
                    <a:pt x="203668" y="10073"/>
                  </a:cubicBezTo>
                  <a:cubicBezTo>
                    <a:pt x="207026" y="9954"/>
                    <a:pt x="210217" y="9799"/>
                    <a:pt x="213205" y="9644"/>
                  </a:cubicBezTo>
                  <a:cubicBezTo>
                    <a:pt x="216206" y="9489"/>
                    <a:pt x="219004" y="9347"/>
                    <a:pt x="221623" y="9216"/>
                  </a:cubicBezTo>
                  <a:cubicBezTo>
                    <a:pt x="224242" y="9085"/>
                    <a:pt x="226695" y="8966"/>
                    <a:pt x="229005" y="8882"/>
                  </a:cubicBezTo>
                  <a:cubicBezTo>
                    <a:pt x="231327" y="8799"/>
                    <a:pt x="233541" y="8739"/>
                    <a:pt x="235696" y="8704"/>
                  </a:cubicBezTo>
                  <a:cubicBezTo>
                    <a:pt x="237839" y="8668"/>
                    <a:pt x="239947" y="8656"/>
                    <a:pt x="242066" y="8644"/>
                  </a:cubicBezTo>
                  <a:cubicBezTo>
                    <a:pt x="244174" y="8632"/>
                    <a:pt x="246281" y="8596"/>
                    <a:pt x="248376" y="8573"/>
                  </a:cubicBezTo>
                  <a:cubicBezTo>
                    <a:pt x="250484" y="8549"/>
                    <a:pt x="252591" y="8513"/>
                    <a:pt x="254675" y="8454"/>
                  </a:cubicBezTo>
                  <a:cubicBezTo>
                    <a:pt x="256747" y="8382"/>
                    <a:pt x="258783" y="8311"/>
                    <a:pt x="260723" y="8275"/>
                  </a:cubicBezTo>
                  <a:cubicBezTo>
                    <a:pt x="264605" y="8204"/>
                    <a:pt x="268093" y="8204"/>
                    <a:pt x="271153" y="8204"/>
                  </a:cubicBezTo>
                  <a:lnTo>
                    <a:pt x="285643" y="8204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239463" y="2863300"/>
              <a:ext cx="7141075" cy="313150"/>
            </a:xfrm>
            <a:custGeom>
              <a:rect b="b" l="l" r="r" t="t"/>
              <a:pathLst>
                <a:path extrusionOk="0" fill="none" h="12526" w="285643">
                  <a:moveTo>
                    <a:pt x="0" y="9597"/>
                  </a:moveTo>
                  <a:lnTo>
                    <a:pt x="14478" y="9597"/>
                  </a:lnTo>
                  <a:lnTo>
                    <a:pt x="24896" y="9597"/>
                  </a:lnTo>
                  <a:cubicBezTo>
                    <a:pt x="28754" y="9597"/>
                    <a:pt x="32992" y="9597"/>
                    <a:pt x="37636" y="9549"/>
                  </a:cubicBezTo>
                  <a:cubicBezTo>
                    <a:pt x="39958" y="9525"/>
                    <a:pt x="42470" y="9418"/>
                    <a:pt x="45220" y="9204"/>
                  </a:cubicBezTo>
                  <a:cubicBezTo>
                    <a:pt x="47959" y="8977"/>
                    <a:pt x="50971" y="8608"/>
                    <a:pt x="54257" y="8061"/>
                  </a:cubicBezTo>
                  <a:cubicBezTo>
                    <a:pt x="57555" y="7513"/>
                    <a:pt x="61091" y="6822"/>
                    <a:pt x="64830" y="6013"/>
                  </a:cubicBezTo>
                  <a:cubicBezTo>
                    <a:pt x="68556" y="5215"/>
                    <a:pt x="72402" y="4358"/>
                    <a:pt x="76284" y="3536"/>
                  </a:cubicBezTo>
                  <a:cubicBezTo>
                    <a:pt x="80153" y="2703"/>
                    <a:pt x="83975" y="1953"/>
                    <a:pt x="87642" y="1346"/>
                  </a:cubicBezTo>
                  <a:cubicBezTo>
                    <a:pt x="91309" y="750"/>
                    <a:pt x="94774" y="345"/>
                    <a:pt x="97989" y="179"/>
                  </a:cubicBezTo>
                  <a:cubicBezTo>
                    <a:pt x="101191" y="0"/>
                    <a:pt x="104132" y="72"/>
                    <a:pt x="106847" y="334"/>
                  </a:cubicBezTo>
                  <a:cubicBezTo>
                    <a:pt x="109573" y="596"/>
                    <a:pt x="112109" y="1012"/>
                    <a:pt x="114526" y="1548"/>
                  </a:cubicBezTo>
                  <a:cubicBezTo>
                    <a:pt x="116955" y="2084"/>
                    <a:pt x="119277" y="2715"/>
                    <a:pt x="121563" y="3393"/>
                  </a:cubicBezTo>
                  <a:cubicBezTo>
                    <a:pt x="123849" y="4072"/>
                    <a:pt x="126123" y="4787"/>
                    <a:pt x="128421" y="5489"/>
                  </a:cubicBezTo>
                  <a:cubicBezTo>
                    <a:pt x="130719" y="6191"/>
                    <a:pt x="133076" y="6870"/>
                    <a:pt x="135541" y="7477"/>
                  </a:cubicBezTo>
                  <a:cubicBezTo>
                    <a:pt x="138006" y="8096"/>
                    <a:pt x="140637" y="8597"/>
                    <a:pt x="143459" y="8954"/>
                  </a:cubicBezTo>
                  <a:cubicBezTo>
                    <a:pt x="146292" y="9299"/>
                    <a:pt x="149340" y="9478"/>
                    <a:pt x="152495" y="9561"/>
                  </a:cubicBezTo>
                  <a:cubicBezTo>
                    <a:pt x="155722" y="9597"/>
                    <a:pt x="158949" y="9680"/>
                    <a:pt x="162151" y="9859"/>
                  </a:cubicBezTo>
                  <a:cubicBezTo>
                    <a:pt x="165342" y="10037"/>
                    <a:pt x="168521" y="10287"/>
                    <a:pt x="171688" y="10549"/>
                  </a:cubicBezTo>
                  <a:cubicBezTo>
                    <a:pt x="174867" y="10823"/>
                    <a:pt x="178070" y="11097"/>
                    <a:pt x="181297" y="11359"/>
                  </a:cubicBezTo>
                  <a:cubicBezTo>
                    <a:pt x="184523" y="11621"/>
                    <a:pt x="187750" y="11859"/>
                    <a:pt x="190953" y="12037"/>
                  </a:cubicBezTo>
                  <a:cubicBezTo>
                    <a:pt x="194155" y="12228"/>
                    <a:pt x="197311" y="12359"/>
                    <a:pt x="200394" y="12430"/>
                  </a:cubicBezTo>
                  <a:cubicBezTo>
                    <a:pt x="203490" y="12502"/>
                    <a:pt x="206502" y="12526"/>
                    <a:pt x="209419" y="12478"/>
                  </a:cubicBezTo>
                  <a:cubicBezTo>
                    <a:pt x="212324" y="12442"/>
                    <a:pt x="215146" y="12359"/>
                    <a:pt x="217873" y="12240"/>
                  </a:cubicBezTo>
                  <a:cubicBezTo>
                    <a:pt x="220599" y="12121"/>
                    <a:pt x="223242" y="11966"/>
                    <a:pt x="225826" y="11811"/>
                  </a:cubicBezTo>
                  <a:cubicBezTo>
                    <a:pt x="228398" y="11656"/>
                    <a:pt x="230922" y="11502"/>
                    <a:pt x="233410" y="11323"/>
                  </a:cubicBezTo>
                  <a:cubicBezTo>
                    <a:pt x="235899" y="11156"/>
                    <a:pt x="238363" y="10966"/>
                    <a:pt x="240792" y="10763"/>
                  </a:cubicBezTo>
                  <a:cubicBezTo>
                    <a:pt x="243221" y="10573"/>
                    <a:pt x="245614" y="10371"/>
                    <a:pt x="247936" y="10204"/>
                  </a:cubicBezTo>
                  <a:cubicBezTo>
                    <a:pt x="250258" y="10037"/>
                    <a:pt x="252484" y="9906"/>
                    <a:pt x="254627" y="9799"/>
                  </a:cubicBezTo>
                  <a:cubicBezTo>
                    <a:pt x="256758" y="9704"/>
                    <a:pt x="258806" y="9632"/>
                    <a:pt x="260747" y="9597"/>
                  </a:cubicBezTo>
                  <a:cubicBezTo>
                    <a:pt x="264617" y="9597"/>
                    <a:pt x="268105" y="9597"/>
                    <a:pt x="271153" y="9597"/>
                  </a:cubicBezTo>
                  <a:lnTo>
                    <a:pt x="285643" y="9597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239463" y="3123750"/>
              <a:ext cx="7141075" cy="293500"/>
            </a:xfrm>
            <a:custGeom>
              <a:rect b="b" l="l" r="r" t="t"/>
              <a:pathLst>
                <a:path extrusionOk="0" fill="none" h="11740" w="285643">
                  <a:moveTo>
                    <a:pt x="0" y="9323"/>
                  </a:moveTo>
                  <a:lnTo>
                    <a:pt x="14478" y="9323"/>
                  </a:lnTo>
                  <a:lnTo>
                    <a:pt x="24896" y="9323"/>
                  </a:lnTo>
                  <a:cubicBezTo>
                    <a:pt x="28754" y="9323"/>
                    <a:pt x="32992" y="9323"/>
                    <a:pt x="37636" y="9275"/>
                  </a:cubicBezTo>
                  <a:cubicBezTo>
                    <a:pt x="39969" y="9251"/>
                    <a:pt x="42458" y="9156"/>
                    <a:pt x="45172" y="8966"/>
                  </a:cubicBezTo>
                  <a:cubicBezTo>
                    <a:pt x="47875" y="8775"/>
                    <a:pt x="50816" y="8454"/>
                    <a:pt x="54043" y="7954"/>
                  </a:cubicBezTo>
                  <a:cubicBezTo>
                    <a:pt x="57257" y="7465"/>
                    <a:pt x="60734" y="6811"/>
                    <a:pt x="64425" y="6037"/>
                  </a:cubicBezTo>
                  <a:cubicBezTo>
                    <a:pt x="68116" y="5275"/>
                    <a:pt x="71950" y="4429"/>
                    <a:pt x="75831" y="3596"/>
                  </a:cubicBezTo>
                  <a:cubicBezTo>
                    <a:pt x="79713" y="2750"/>
                    <a:pt x="83546" y="1988"/>
                    <a:pt x="87237" y="1381"/>
                  </a:cubicBezTo>
                  <a:cubicBezTo>
                    <a:pt x="90928" y="762"/>
                    <a:pt x="94405" y="345"/>
                    <a:pt x="97608" y="179"/>
                  </a:cubicBezTo>
                  <a:cubicBezTo>
                    <a:pt x="100810" y="0"/>
                    <a:pt x="103739" y="83"/>
                    <a:pt x="106442" y="357"/>
                  </a:cubicBezTo>
                  <a:cubicBezTo>
                    <a:pt x="109133" y="631"/>
                    <a:pt x="111657" y="1084"/>
                    <a:pt x="114050" y="1631"/>
                  </a:cubicBezTo>
                  <a:cubicBezTo>
                    <a:pt x="116455" y="2191"/>
                    <a:pt x="118765" y="2834"/>
                    <a:pt x="121051" y="3524"/>
                  </a:cubicBezTo>
                  <a:cubicBezTo>
                    <a:pt x="123325" y="4215"/>
                    <a:pt x="125611" y="4929"/>
                    <a:pt x="127933" y="5620"/>
                  </a:cubicBezTo>
                  <a:cubicBezTo>
                    <a:pt x="130243" y="6322"/>
                    <a:pt x="132636" y="6977"/>
                    <a:pt x="135160" y="7561"/>
                  </a:cubicBezTo>
                  <a:cubicBezTo>
                    <a:pt x="137672" y="8132"/>
                    <a:pt x="140363" y="8596"/>
                    <a:pt x="143280" y="8882"/>
                  </a:cubicBezTo>
                  <a:cubicBezTo>
                    <a:pt x="146197" y="9180"/>
                    <a:pt x="149340" y="9287"/>
                    <a:pt x="152555" y="9323"/>
                  </a:cubicBezTo>
                  <a:cubicBezTo>
                    <a:pt x="155793" y="9323"/>
                    <a:pt x="159020" y="9335"/>
                    <a:pt x="162223" y="9418"/>
                  </a:cubicBezTo>
                  <a:cubicBezTo>
                    <a:pt x="165414" y="9501"/>
                    <a:pt x="168581" y="9668"/>
                    <a:pt x="171724" y="9870"/>
                  </a:cubicBezTo>
                  <a:cubicBezTo>
                    <a:pt x="174855" y="10073"/>
                    <a:pt x="177975" y="10299"/>
                    <a:pt x="181059" y="10537"/>
                  </a:cubicBezTo>
                  <a:cubicBezTo>
                    <a:pt x="184142" y="10763"/>
                    <a:pt x="187214" y="10978"/>
                    <a:pt x="190250" y="11156"/>
                  </a:cubicBezTo>
                  <a:cubicBezTo>
                    <a:pt x="193298" y="11347"/>
                    <a:pt x="196322" y="11490"/>
                    <a:pt x="199311" y="11585"/>
                  </a:cubicBezTo>
                  <a:cubicBezTo>
                    <a:pt x="202299" y="11692"/>
                    <a:pt x="205252" y="11740"/>
                    <a:pt x="208157" y="11728"/>
                  </a:cubicBezTo>
                  <a:cubicBezTo>
                    <a:pt x="211062" y="11728"/>
                    <a:pt x="213932" y="11668"/>
                    <a:pt x="216765" y="11573"/>
                  </a:cubicBezTo>
                  <a:cubicBezTo>
                    <a:pt x="219599" y="11478"/>
                    <a:pt x="222385" y="11335"/>
                    <a:pt x="225124" y="11168"/>
                  </a:cubicBezTo>
                  <a:cubicBezTo>
                    <a:pt x="227874" y="10990"/>
                    <a:pt x="230553" y="10799"/>
                    <a:pt x="233184" y="10597"/>
                  </a:cubicBezTo>
                  <a:cubicBezTo>
                    <a:pt x="235803" y="10394"/>
                    <a:pt x="238351" y="10204"/>
                    <a:pt x="240840" y="10037"/>
                  </a:cubicBezTo>
                  <a:cubicBezTo>
                    <a:pt x="243316" y="9859"/>
                    <a:pt x="245709" y="9716"/>
                    <a:pt x="248019" y="9608"/>
                  </a:cubicBezTo>
                  <a:cubicBezTo>
                    <a:pt x="252627" y="9406"/>
                    <a:pt x="256889" y="9335"/>
                    <a:pt x="260747" y="9323"/>
                  </a:cubicBezTo>
                  <a:lnTo>
                    <a:pt x="271165" y="9323"/>
                  </a:lnTo>
                  <a:lnTo>
                    <a:pt x="285643" y="9323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239463" y="3431225"/>
              <a:ext cx="7141075" cy="211350"/>
            </a:xfrm>
            <a:custGeom>
              <a:rect b="b" l="l" r="r" t="t"/>
              <a:pathLst>
                <a:path extrusionOk="0" fill="none" h="8454" w="285643">
                  <a:moveTo>
                    <a:pt x="0" y="7168"/>
                  </a:moveTo>
                  <a:lnTo>
                    <a:pt x="14478" y="7168"/>
                  </a:lnTo>
                  <a:lnTo>
                    <a:pt x="24896" y="7168"/>
                  </a:lnTo>
                  <a:cubicBezTo>
                    <a:pt x="28754" y="7168"/>
                    <a:pt x="32992" y="7168"/>
                    <a:pt x="37600" y="7144"/>
                  </a:cubicBezTo>
                  <a:cubicBezTo>
                    <a:pt x="39898" y="7132"/>
                    <a:pt x="42339" y="7084"/>
                    <a:pt x="44922" y="6977"/>
                  </a:cubicBezTo>
                  <a:cubicBezTo>
                    <a:pt x="47518" y="6870"/>
                    <a:pt x="50292" y="6680"/>
                    <a:pt x="53293" y="6370"/>
                  </a:cubicBezTo>
                  <a:cubicBezTo>
                    <a:pt x="56293" y="6061"/>
                    <a:pt x="59508" y="5608"/>
                    <a:pt x="62937" y="5037"/>
                  </a:cubicBezTo>
                  <a:cubicBezTo>
                    <a:pt x="66378" y="4465"/>
                    <a:pt x="69973" y="3810"/>
                    <a:pt x="73640" y="3132"/>
                  </a:cubicBezTo>
                  <a:cubicBezTo>
                    <a:pt x="77319" y="2453"/>
                    <a:pt x="80998" y="1810"/>
                    <a:pt x="84582" y="1274"/>
                  </a:cubicBezTo>
                  <a:cubicBezTo>
                    <a:pt x="88166" y="738"/>
                    <a:pt x="91595" y="369"/>
                    <a:pt x="94810" y="179"/>
                  </a:cubicBezTo>
                  <a:cubicBezTo>
                    <a:pt x="98036" y="0"/>
                    <a:pt x="101037" y="12"/>
                    <a:pt x="103835" y="215"/>
                  </a:cubicBezTo>
                  <a:cubicBezTo>
                    <a:pt x="106633" y="417"/>
                    <a:pt x="109264" y="774"/>
                    <a:pt x="111788" y="1239"/>
                  </a:cubicBezTo>
                  <a:cubicBezTo>
                    <a:pt x="114300" y="1703"/>
                    <a:pt x="116753" y="2251"/>
                    <a:pt x="119158" y="2834"/>
                  </a:cubicBezTo>
                  <a:cubicBezTo>
                    <a:pt x="121575" y="3429"/>
                    <a:pt x="123992" y="4036"/>
                    <a:pt x="126468" y="4620"/>
                  </a:cubicBezTo>
                  <a:cubicBezTo>
                    <a:pt x="128945" y="5203"/>
                    <a:pt x="131505" y="5727"/>
                    <a:pt x="134219" y="6168"/>
                  </a:cubicBezTo>
                  <a:cubicBezTo>
                    <a:pt x="136922" y="6596"/>
                    <a:pt x="139827" y="6894"/>
                    <a:pt x="142887" y="7084"/>
                  </a:cubicBezTo>
                  <a:cubicBezTo>
                    <a:pt x="146066" y="7156"/>
                    <a:pt x="149316" y="7168"/>
                    <a:pt x="152555" y="7168"/>
                  </a:cubicBezTo>
                  <a:lnTo>
                    <a:pt x="161032" y="7168"/>
                  </a:lnTo>
                  <a:cubicBezTo>
                    <a:pt x="163854" y="7180"/>
                    <a:pt x="166664" y="7192"/>
                    <a:pt x="169438" y="7251"/>
                  </a:cubicBezTo>
                  <a:cubicBezTo>
                    <a:pt x="172224" y="7299"/>
                    <a:pt x="174986" y="7394"/>
                    <a:pt x="177713" y="7501"/>
                  </a:cubicBezTo>
                  <a:cubicBezTo>
                    <a:pt x="180451" y="7620"/>
                    <a:pt x="183166" y="7739"/>
                    <a:pt x="185857" y="7870"/>
                  </a:cubicBezTo>
                  <a:cubicBezTo>
                    <a:pt x="188548" y="7989"/>
                    <a:pt x="191226" y="8097"/>
                    <a:pt x="193870" y="8192"/>
                  </a:cubicBezTo>
                  <a:cubicBezTo>
                    <a:pt x="196513" y="8287"/>
                    <a:pt x="199144" y="8358"/>
                    <a:pt x="201740" y="8394"/>
                  </a:cubicBezTo>
                  <a:cubicBezTo>
                    <a:pt x="204347" y="8442"/>
                    <a:pt x="206919" y="8454"/>
                    <a:pt x="209467" y="8442"/>
                  </a:cubicBezTo>
                  <a:cubicBezTo>
                    <a:pt x="212003" y="8430"/>
                    <a:pt x="214527" y="8382"/>
                    <a:pt x="217003" y="8323"/>
                  </a:cubicBezTo>
                  <a:cubicBezTo>
                    <a:pt x="219480" y="8251"/>
                    <a:pt x="221933" y="8168"/>
                    <a:pt x="224326" y="8073"/>
                  </a:cubicBezTo>
                  <a:cubicBezTo>
                    <a:pt x="226731" y="7977"/>
                    <a:pt x="229088" y="7870"/>
                    <a:pt x="231398" y="7763"/>
                  </a:cubicBezTo>
                  <a:cubicBezTo>
                    <a:pt x="236018" y="7561"/>
                    <a:pt x="240423" y="7382"/>
                    <a:pt x="244578" y="7287"/>
                  </a:cubicBezTo>
                  <a:cubicBezTo>
                    <a:pt x="248734" y="7180"/>
                    <a:pt x="252627" y="7168"/>
                    <a:pt x="256246" y="7168"/>
                  </a:cubicBezTo>
                  <a:lnTo>
                    <a:pt x="266260" y="7168"/>
                  </a:lnTo>
                  <a:lnTo>
                    <a:pt x="285643" y="7168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239463" y="3762500"/>
              <a:ext cx="7141075" cy="110175"/>
            </a:xfrm>
            <a:custGeom>
              <a:rect b="b" l="l" r="r" t="t"/>
              <a:pathLst>
                <a:path extrusionOk="0" fill="none" h="4407" w="285643">
                  <a:moveTo>
                    <a:pt x="0" y="4061"/>
                  </a:moveTo>
                  <a:lnTo>
                    <a:pt x="24884" y="4061"/>
                  </a:lnTo>
                  <a:cubicBezTo>
                    <a:pt x="28754" y="4061"/>
                    <a:pt x="32992" y="4061"/>
                    <a:pt x="37552" y="4061"/>
                  </a:cubicBezTo>
                  <a:cubicBezTo>
                    <a:pt x="39838" y="4061"/>
                    <a:pt x="42220" y="4049"/>
                    <a:pt x="44708" y="4013"/>
                  </a:cubicBezTo>
                  <a:cubicBezTo>
                    <a:pt x="47197" y="3989"/>
                    <a:pt x="49816" y="3918"/>
                    <a:pt x="52566" y="3787"/>
                  </a:cubicBezTo>
                  <a:cubicBezTo>
                    <a:pt x="55329" y="3656"/>
                    <a:pt x="58234" y="3466"/>
                    <a:pt x="61305" y="3180"/>
                  </a:cubicBezTo>
                  <a:cubicBezTo>
                    <a:pt x="64377" y="2906"/>
                    <a:pt x="67592" y="2561"/>
                    <a:pt x="70902" y="2168"/>
                  </a:cubicBezTo>
                  <a:cubicBezTo>
                    <a:pt x="74224" y="1763"/>
                    <a:pt x="77593" y="1358"/>
                    <a:pt x="80963" y="1001"/>
                  </a:cubicBezTo>
                  <a:cubicBezTo>
                    <a:pt x="84320" y="632"/>
                    <a:pt x="87630" y="358"/>
                    <a:pt x="90821" y="191"/>
                  </a:cubicBezTo>
                  <a:cubicBezTo>
                    <a:pt x="94012" y="37"/>
                    <a:pt x="97072" y="1"/>
                    <a:pt x="100001" y="96"/>
                  </a:cubicBezTo>
                  <a:cubicBezTo>
                    <a:pt x="102942" y="191"/>
                    <a:pt x="105751" y="406"/>
                    <a:pt x="108490" y="715"/>
                  </a:cubicBezTo>
                  <a:cubicBezTo>
                    <a:pt x="111216" y="1013"/>
                    <a:pt x="113895" y="1382"/>
                    <a:pt x="116562" y="1787"/>
                  </a:cubicBezTo>
                  <a:cubicBezTo>
                    <a:pt x="119229" y="2192"/>
                    <a:pt x="121920" y="2585"/>
                    <a:pt x="124682" y="2954"/>
                  </a:cubicBezTo>
                  <a:cubicBezTo>
                    <a:pt x="127433" y="3323"/>
                    <a:pt x="130302" y="3620"/>
                    <a:pt x="133338" y="3811"/>
                  </a:cubicBezTo>
                  <a:cubicBezTo>
                    <a:pt x="136374" y="4001"/>
                    <a:pt x="139565" y="4061"/>
                    <a:pt x="142816" y="4061"/>
                  </a:cubicBezTo>
                  <a:cubicBezTo>
                    <a:pt x="146066" y="4061"/>
                    <a:pt x="149305" y="4061"/>
                    <a:pt x="152543" y="4061"/>
                  </a:cubicBezTo>
                  <a:lnTo>
                    <a:pt x="161032" y="4061"/>
                  </a:lnTo>
                  <a:lnTo>
                    <a:pt x="169462" y="4061"/>
                  </a:lnTo>
                  <a:cubicBezTo>
                    <a:pt x="172248" y="4061"/>
                    <a:pt x="175034" y="4073"/>
                    <a:pt x="177784" y="4085"/>
                  </a:cubicBezTo>
                  <a:cubicBezTo>
                    <a:pt x="180547" y="4109"/>
                    <a:pt x="183285" y="4132"/>
                    <a:pt x="186000" y="4168"/>
                  </a:cubicBezTo>
                  <a:cubicBezTo>
                    <a:pt x="188702" y="4216"/>
                    <a:pt x="191393" y="4251"/>
                    <a:pt x="194048" y="4299"/>
                  </a:cubicBezTo>
                  <a:cubicBezTo>
                    <a:pt x="196715" y="4335"/>
                    <a:pt x="199347" y="4370"/>
                    <a:pt x="201954" y="4382"/>
                  </a:cubicBezTo>
                  <a:cubicBezTo>
                    <a:pt x="204561" y="4406"/>
                    <a:pt x="207133" y="4406"/>
                    <a:pt x="209681" y="4406"/>
                  </a:cubicBezTo>
                  <a:cubicBezTo>
                    <a:pt x="212229" y="4394"/>
                    <a:pt x="214741" y="4370"/>
                    <a:pt x="217206" y="4347"/>
                  </a:cubicBezTo>
                  <a:cubicBezTo>
                    <a:pt x="219682" y="4311"/>
                    <a:pt x="222111" y="4275"/>
                    <a:pt x="224504" y="4240"/>
                  </a:cubicBezTo>
                  <a:cubicBezTo>
                    <a:pt x="226886" y="4204"/>
                    <a:pt x="229231" y="4168"/>
                    <a:pt x="231517" y="4132"/>
                  </a:cubicBezTo>
                  <a:cubicBezTo>
                    <a:pt x="236101" y="4085"/>
                    <a:pt x="240471" y="4073"/>
                    <a:pt x="244602" y="4073"/>
                  </a:cubicBezTo>
                  <a:lnTo>
                    <a:pt x="256246" y="4073"/>
                  </a:lnTo>
                  <a:lnTo>
                    <a:pt x="285643" y="4073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239463" y="4083675"/>
              <a:ext cx="7141075" cy="34250"/>
            </a:xfrm>
            <a:custGeom>
              <a:rect b="b" l="l" r="r" t="t"/>
              <a:pathLst>
                <a:path extrusionOk="0" fill="none" h="1370" w="285643">
                  <a:moveTo>
                    <a:pt x="0" y="1358"/>
                  </a:moveTo>
                  <a:lnTo>
                    <a:pt x="37552" y="1358"/>
                  </a:lnTo>
                  <a:cubicBezTo>
                    <a:pt x="39827" y="1358"/>
                    <a:pt x="42196" y="1358"/>
                    <a:pt x="44637" y="1358"/>
                  </a:cubicBezTo>
                  <a:cubicBezTo>
                    <a:pt x="47066" y="1358"/>
                    <a:pt x="49602" y="1346"/>
                    <a:pt x="52209" y="1322"/>
                  </a:cubicBezTo>
                  <a:cubicBezTo>
                    <a:pt x="54828" y="1299"/>
                    <a:pt x="57543" y="1251"/>
                    <a:pt x="60353" y="1179"/>
                  </a:cubicBezTo>
                  <a:cubicBezTo>
                    <a:pt x="63163" y="1108"/>
                    <a:pt x="66068" y="1001"/>
                    <a:pt x="69056" y="870"/>
                  </a:cubicBezTo>
                  <a:cubicBezTo>
                    <a:pt x="72045" y="739"/>
                    <a:pt x="75105" y="596"/>
                    <a:pt x="78212" y="453"/>
                  </a:cubicBezTo>
                  <a:cubicBezTo>
                    <a:pt x="81308" y="310"/>
                    <a:pt x="84427" y="179"/>
                    <a:pt x="87511" y="108"/>
                  </a:cubicBezTo>
                  <a:cubicBezTo>
                    <a:pt x="90607" y="25"/>
                    <a:pt x="93667" y="1"/>
                    <a:pt x="96679" y="36"/>
                  </a:cubicBezTo>
                  <a:cubicBezTo>
                    <a:pt x="99703" y="72"/>
                    <a:pt x="102680" y="167"/>
                    <a:pt x="105621" y="310"/>
                  </a:cubicBezTo>
                  <a:cubicBezTo>
                    <a:pt x="108573" y="441"/>
                    <a:pt x="111514" y="620"/>
                    <a:pt x="114479" y="787"/>
                  </a:cubicBezTo>
                  <a:cubicBezTo>
                    <a:pt x="117443" y="953"/>
                    <a:pt x="120468" y="1108"/>
                    <a:pt x="123563" y="1215"/>
                  </a:cubicBezTo>
                  <a:cubicBezTo>
                    <a:pt x="126659" y="1310"/>
                    <a:pt x="129850" y="1346"/>
                    <a:pt x="133088" y="1358"/>
                  </a:cubicBezTo>
                  <a:cubicBezTo>
                    <a:pt x="136327" y="1358"/>
                    <a:pt x="139577" y="1358"/>
                    <a:pt x="142816" y="1370"/>
                  </a:cubicBezTo>
                  <a:lnTo>
                    <a:pt x="178189" y="1370"/>
                  </a:lnTo>
                  <a:lnTo>
                    <a:pt x="186809" y="1370"/>
                  </a:lnTo>
                  <a:lnTo>
                    <a:pt x="195263" y="1370"/>
                  </a:lnTo>
                  <a:cubicBezTo>
                    <a:pt x="198049" y="1370"/>
                    <a:pt x="200811" y="1370"/>
                    <a:pt x="203526" y="1370"/>
                  </a:cubicBezTo>
                  <a:cubicBezTo>
                    <a:pt x="206252" y="1370"/>
                    <a:pt x="208931" y="1370"/>
                    <a:pt x="211586" y="1370"/>
                  </a:cubicBezTo>
                  <a:cubicBezTo>
                    <a:pt x="214229" y="1370"/>
                    <a:pt x="216825" y="1370"/>
                    <a:pt x="219385" y="1370"/>
                  </a:cubicBezTo>
                  <a:lnTo>
                    <a:pt x="226921" y="1370"/>
                  </a:lnTo>
                  <a:lnTo>
                    <a:pt x="234137" y="1370"/>
                  </a:lnTo>
                  <a:lnTo>
                    <a:pt x="285643" y="1370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239463" y="4367350"/>
              <a:ext cx="7141075" cy="3900"/>
            </a:xfrm>
            <a:custGeom>
              <a:rect b="b" l="l" r="r" t="t"/>
              <a:pathLst>
                <a:path extrusionOk="0" fill="none" h="156" w="285643">
                  <a:moveTo>
                    <a:pt x="0" y="155"/>
                  </a:moveTo>
                  <a:lnTo>
                    <a:pt x="44625" y="155"/>
                  </a:lnTo>
                  <a:lnTo>
                    <a:pt x="52150" y="155"/>
                  </a:lnTo>
                  <a:cubicBezTo>
                    <a:pt x="54721" y="155"/>
                    <a:pt x="57364" y="155"/>
                    <a:pt x="60079" y="155"/>
                  </a:cubicBezTo>
                  <a:cubicBezTo>
                    <a:pt x="62794" y="155"/>
                    <a:pt x="65568" y="143"/>
                    <a:pt x="68413" y="119"/>
                  </a:cubicBezTo>
                  <a:cubicBezTo>
                    <a:pt x="71259" y="108"/>
                    <a:pt x="74152" y="96"/>
                    <a:pt x="77105" y="72"/>
                  </a:cubicBezTo>
                  <a:cubicBezTo>
                    <a:pt x="80058" y="48"/>
                    <a:pt x="83046" y="24"/>
                    <a:pt x="86070" y="12"/>
                  </a:cubicBezTo>
                  <a:cubicBezTo>
                    <a:pt x="89083" y="0"/>
                    <a:pt x="92119" y="0"/>
                    <a:pt x="95179" y="12"/>
                  </a:cubicBezTo>
                  <a:cubicBezTo>
                    <a:pt x="98239" y="24"/>
                    <a:pt x="101322" y="48"/>
                    <a:pt x="104418" y="72"/>
                  </a:cubicBezTo>
                  <a:cubicBezTo>
                    <a:pt x="107514" y="96"/>
                    <a:pt x="110645" y="131"/>
                    <a:pt x="113812" y="143"/>
                  </a:cubicBezTo>
                  <a:cubicBezTo>
                    <a:pt x="116967" y="155"/>
                    <a:pt x="120182" y="155"/>
                    <a:pt x="123397" y="155"/>
                  </a:cubicBezTo>
                  <a:lnTo>
                    <a:pt x="133088" y="155"/>
                  </a:lnTo>
                  <a:lnTo>
                    <a:pt x="285643" y="155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239463" y="4624825"/>
              <a:ext cx="7141075" cy="25"/>
            </a:xfrm>
            <a:custGeom>
              <a:rect b="b" l="l" r="r" t="t"/>
              <a:pathLst>
                <a:path extrusionOk="0" fill="none" h="1" w="285643">
                  <a:moveTo>
                    <a:pt x="0" y="0"/>
                  </a:moveTo>
                  <a:lnTo>
                    <a:pt x="285643" y="0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6976750" y="839225"/>
              <a:ext cx="325" cy="4049050"/>
            </a:xfrm>
            <a:custGeom>
              <a:rect b="b" l="l" r="r" t="t"/>
              <a:pathLst>
                <a:path extrusionOk="0" fill="none" h="161962" w="13">
                  <a:moveTo>
                    <a:pt x="1" y="161961"/>
                  </a:moveTo>
                  <a:lnTo>
                    <a:pt x="1" y="69974"/>
                  </a:lnTo>
                  <a:lnTo>
                    <a:pt x="1" y="64521"/>
                  </a:lnTo>
                  <a:cubicBezTo>
                    <a:pt x="1" y="62711"/>
                    <a:pt x="1" y="60913"/>
                    <a:pt x="13" y="59139"/>
                  </a:cubicBezTo>
                  <a:lnTo>
                    <a:pt x="13" y="53853"/>
                  </a:lnTo>
                  <a:cubicBezTo>
                    <a:pt x="13" y="52102"/>
                    <a:pt x="13" y="50376"/>
                    <a:pt x="1" y="48673"/>
                  </a:cubicBezTo>
                  <a:lnTo>
                    <a:pt x="1" y="43637"/>
                  </a:lnTo>
                  <a:lnTo>
                    <a:pt x="1" y="38756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2" name="Google Shape;182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3" name="Google Shape;183;p4"/>
          <p:cNvSpPr txBox="1"/>
          <p:nvPr>
            <p:ph idx="1" type="body"/>
          </p:nvPr>
        </p:nvSpPr>
        <p:spPr>
          <a:xfrm>
            <a:off x="720000" y="1145650"/>
            <a:ext cx="7704000" cy="14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184" name="Google Shape;18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-891306">
            <a:off x="7258900" y="-601250"/>
            <a:ext cx="2911499" cy="291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4"/>
          <p:cNvPicPr preferRelativeResize="0"/>
          <p:nvPr/>
        </p:nvPicPr>
        <p:blipFill rotWithShape="1">
          <a:blip r:embed="rId3">
            <a:alphaModFix/>
          </a:blip>
          <a:srcRect b="0" l="5802" r="0" t="0"/>
          <a:stretch/>
        </p:blipFill>
        <p:spPr>
          <a:xfrm rot="-1647296">
            <a:off x="-1563201" y="3557707"/>
            <a:ext cx="2555004" cy="27125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6" name="Google Shape;186;p4"/>
          <p:cNvGrpSpPr/>
          <p:nvPr/>
        </p:nvGrpSpPr>
        <p:grpSpPr>
          <a:xfrm rot="-5400000">
            <a:off x="8128787" y="4254532"/>
            <a:ext cx="614075" cy="1163850"/>
            <a:chOff x="2847975" y="3247850"/>
            <a:chExt cx="614075" cy="1163850"/>
          </a:xfrm>
        </p:grpSpPr>
        <p:sp>
          <p:nvSpPr>
            <p:cNvPr id="187" name="Google Shape;187;p4"/>
            <p:cNvSpPr/>
            <p:nvPr/>
          </p:nvSpPr>
          <p:spPr>
            <a:xfrm>
              <a:off x="3058400" y="3902700"/>
              <a:ext cx="357525" cy="169375"/>
            </a:xfrm>
            <a:custGeom>
              <a:rect b="b" l="l" r="r" t="t"/>
              <a:pathLst>
                <a:path extrusionOk="0" h="6775" w="14301">
                  <a:moveTo>
                    <a:pt x="1" y="572"/>
                  </a:moveTo>
                  <a:lnTo>
                    <a:pt x="251" y="0"/>
                  </a:lnTo>
                  <a:lnTo>
                    <a:pt x="14300" y="6215"/>
                  </a:lnTo>
                  <a:lnTo>
                    <a:pt x="14050" y="677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2996800" y="3980675"/>
              <a:ext cx="249750" cy="311375"/>
            </a:xfrm>
            <a:custGeom>
              <a:rect b="b" l="l" r="r" t="t"/>
              <a:pathLst>
                <a:path extrusionOk="0" h="12455" w="9990">
                  <a:moveTo>
                    <a:pt x="0" y="394"/>
                  </a:moveTo>
                  <a:lnTo>
                    <a:pt x="488" y="1"/>
                  </a:lnTo>
                  <a:lnTo>
                    <a:pt x="9989" y="12074"/>
                  </a:lnTo>
                  <a:lnTo>
                    <a:pt x="9501" y="124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3073575" y="3857150"/>
              <a:ext cx="380750" cy="83675"/>
            </a:xfrm>
            <a:custGeom>
              <a:rect b="b" l="l" r="r" t="t"/>
              <a:pathLst>
                <a:path extrusionOk="0" h="3347" w="15230">
                  <a:moveTo>
                    <a:pt x="1" y="608"/>
                  </a:moveTo>
                  <a:lnTo>
                    <a:pt x="120" y="1"/>
                  </a:lnTo>
                  <a:lnTo>
                    <a:pt x="15229" y="2739"/>
                  </a:lnTo>
                  <a:lnTo>
                    <a:pt x="15122" y="33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046800" y="3923525"/>
              <a:ext cx="338450" cy="208975"/>
            </a:xfrm>
            <a:custGeom>
              <a:rect b="b" l="l" r="r" t="t"/>
              <a:pathLst>
                <a:path extrusionOk="0" h="8359" w="13538">
                  <a:moveTo>
                    <a:pt x="0" y="536"/>
                  </a:moveTo>
                  <a:lnTo>
                    <a:pt x="322" y="1"/>
                  </a:lnTo>
                  <a:lnTo>
                    <a:pt x="13538" y="7823"/>
                  </a:lnTo>
                  <a:lnTo>
                    <a:pt x="13216" y="83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014950" y="3964300"/>
              <a:ext cx="282500" cy="282500"/>
            </a:xfrm>
            <a:custGeom>
              <a:rect b="b" l="l" r="r" t="t"/>
              <a:pathLst>
                <a:path extrusionOk="0" h="11300" w="11300">
                  <a:moveTo>
                    <a:pt x="0" y="441"/>
                  </a:moveTo>
                  <a:lnTo>
                    <a:pt x="441" y="1"/>
                  </a:lnTo>
                  <a:lnTo>
                    <a:pt x="11299" y="10859"/>
                  </a:lnTo>
                  <a:lnTo>
                    <a:pt x="10859" y="113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033100" y="3943775"/>
              <a:ext cx="314650" cy="245575"/>
            </a:xfrm>
            <a:custGeom>
              <a:rect b="b" l="l" r="r" t="t"/>
              <a:pathLst>
                <a:path extrusionOk="0" h="9823" w="12586">
                  <a:moveTo>
                    <a:pt x="1" y="500"/>
                  </a:moveTo>
                  <a:lnTo>
                    <a:pt x="370" y="0"/>
                  </a:lnTo>
                  <a:lnTo>
                    <a:pt x="12586" y="9323"/>
                  </a:lnTo>
                  <a:lnTo>
                    <a:pt x="12205" y="98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3067325" y="3880375"/>
              <a:ext cx="371800" cy="127425"/>
            </a:xfrm>
            <a:custGeom>
              <a:rect b="b" l="l" r="r" t="t"/>
              <a:pathLst>
                <a:path extrusionOk="0" h="5097" w="14872">
                  <a:moveTo>
                    <a:pt x="1" y="596"/>
                  </a:moveTo>
                  <a:lnTo>
                    <a:pt x="191" y="0"/>
                  </a:lnTo>
                  <a:lnTo>
                    <a:pt x="14872" y="4501"/>
                  </a:lnTo>
                  <a:lnTo>
                    <a:pt x="14693" y="50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077750" y="3834225"/>
              <a:ext cx="384300" cy="39025"/>
            </a:xfrm>
            <a:custGeom>
              <a:rect b="b" l="l" r="r" t="t"/>
              <a:pathLst>
                <a:path extrusionOk="0" h="1561" w="15372">
                  <a:moveTo>
                    <a:pt x="1" y="620"/>
                  </a:moveTo>
                  <a:lnTo>
                    <a:pt x="36" y="1"/>
                  </a:lnTo>
                  <a:lnTo>
                    <a:pt x="15372" y="929"/>
                  </a:lnTo>
                  <a:lnTo>
                    <a:pt x="15324" y="15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067325" y="3653850"/>
              <a:ext cx="372400" cy="126225"/>
            </a:xfrm>
            <a:custGeom>
              <a:rect b="b" l="l" r="r" t="t"/>
              <a:pathLst>
                <a:path extrusionOk="0" h="5049" w="14896">
                  <a:moveTo>
                    <a:pt x="1" y="4454"/>
                  </a:moveTo>
                  <a:lnTo>
                    <a:pt x="14705" y="1"/>
                  </a:lnTo>
                  <a:lnTo>
                    <a:pt x="14896" y="596"/>
                  </a:lnTo>
                  <a:lnTo>
                    <a:pt x="191" y="504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3047400" y="3528250"/>
              <a:ext cx="339050" cy="207775"/>
            </a:xfrm>
            <a:custGeom>
              <a:rect b="b" l="l" r="r" t="t"/>
              <a:pathLst>
                <a:path extrusionOk="0" h="8311" w="13562">
                  <a:moveTo>
                    <a:pt x="0" y="7775"/>
                  </a:moveTo>
                  <a:lnTo>
                    <a:pt x="13252" y="0"/>
                  </a:lnTo>
                  <a:lnTo>
                    <a:pt x="13561" y="536"/>
                  </a:lnTo>
                  <a:lnTo>
                    <a:pt x="310" y="83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058700" y="3589250"/>
              <a:ext cx="358100" cy="168200"/>
            </a:xfrm>
            <a:custGeom>
              <a:rect b="b" l="l" r="r" t="t"/>
              <a:pathLst>
                <a:path extrusionOk="0" h="6728" w="14324">
                  <a:moveTo>
                    <a:pt x="1" y="6156"/>
                  </a:moveTo>
                  <a:lnTo>
                    <a:pt x="14074" y="1"/>
                  </a:lnTo>
                  <a:lnTo>
                    <a:pt x="14324" y="572"/>
                  </a:lnTo>
                  <a:lnTo>
                    <a:pt x="251" y="67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074175" y="3720225"/>
              <a:ext cx="380725" cy="82475"/>
            </a:xfrm>
            <a:custGeom>
              <a:rect b="b" l="l" r="r" t="t"/>
              <a:pathLst>
                <a:path extrusionOk="0" h="3299" w="15229">
                  <a:moveTo>
                    <a:pt x="1" y="2680"/>
                  </a:moveTo>
                  <a:lnTo>
                    <a:pt x="15122" y="1"/>
                  </a:lnTo>
                  <a:lnTo>
                    <a:pt x="15229" y="608"/>
                  </a:lnTo>
                  <a:lnTo>
                    <a:pt x="108" y="329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3077450" y="3788400"/>
              <a:ext cx="384300" cy="37825"/>
            </a:xfrm>
            <a:custGeom>
              <a:rect b="b" l="l" r="r" t="t"/>
              <a:pathLst>
                <a:path extrusionOk="0" h="1513" w="15372">
                  <a:moveTo>
                    <a:pt x="1" y="881"/>
                  </a:moveTo>
                  <a:lnTo>
                    <a:pt x="15336" y="0"/>
                  </a:lnTo>
                  <a:lnTo>
                    <a:pt x="15372" y="631"/>
                  </a:lnTo>
                  <a:lnTo>
                    <a:pt x="36" y="15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2887550" y="4026525"/>
              <a:ext cx="44675" cy="384300"/>
            </a:xfrm>
            <a:custGeom>
              <a:rect b="b" l="l" r="r" t="t"/>
              <a:pathLst>
                <a:path extrusionOk="0" h="15372" w="1787">
                  <a:moveTo>
                    <a:pt x="1" y="48"/>
                  </a:moveTo>
                  <a:lnTo>
                    <a:pt x="620" y="0"/>
                  </a:lnTo>
                  <a:lnTo>
                    <a:pt x="1786" y="15324"/>
                  </a:lnTo>
                  <a:lnTo>
                    <a:pt x="1155" y="153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2977150" y="3994375"/>
              <a:ext cx="213725" cy="335775"/>
            </a:xfrm>
            <a:custGeom>
              <a:rect b="b" l="l" r="r" t="t"/>
              <a:pathLst>
                <a:path extrusionOk="0" h="13431" w="8549">
                  <a:moveTo>
                    <a:pt x="0" y="322"/>
                  </a:moveTo>
                  <a:lnTo>
                    <a:pt x="524" y="0"/>
                  </a:lnTo>
                  <a:lnTo>
                    <a:pt x="8549" y="13097"/>
                  </a:lnTo>
                  <a:lnTo>
                    <a:pt x="8013" y="134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2956000" y="4006275"/>
              <a:ext cx="174475" cy="355725"/>
            </a:xfrm>
            <a:custGeom>
              <a:rect b="b" l="l" r="r" t="t"/>
              <a:pathLst>
                <a:path extrusionOk="0" h="14229" w="6979">
                  <a:moveTo>
                    <a:pt x="1" y="263"/>
                  </a:moveTo>
                  <a:lnTo>
                    <a:pt x="561" y="1"/>
                  </a:lnTo>
                  <a:lnTo>
                    <a:pt x="6978" y="13967"/>
                  </a:lnTo>
                  <a:lnTo>
                    <a:pt x="6407" y="1422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2933700" y="4015800"/>
              <a:ext cx="132775" cy="370300"/>
            </a:xfrm>
            <a:custGeom>
              <a:rect b="b" l="l" r="r" t="t"/>
              <a:pathLst>
                <a:path extrusionOk="0" h="14812" w="5311">
                  <a:moveTo>
                    <a:pt x="0" y="191"/>
                  </a:moveTo>
                  <a:lnTo>
                    <a:pt x="595" y="1"/>
                  </a:lnTo>
                  <a:lnTo>
                    <a:pt x="5310" y="14621"/>
                  </a:lnTo>
                  <a:lnTo>
                    <a:pt x="4715" y="148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4"/>
            <p:cNvSpPr/>
            <p:nvPr/>
          </p:nvSpPr>
          <p:spPr>
            <a:xfrm>
              <a:off x="3033400" y="3471975"/>
              <a:ext cx="315550" cy="244400"/>
            </a:xfrm>
            <a:custGeom>
              <a:rect b="b" l="l" r="r" t="t"/>
              <a:pathLst>
                <a:path extrusionOk="0" h="9776" w="12622">
                  <a:moveTo>
                    <a:pt x="1" y="9276"/>
                  </a:moveTo>
                  <a:lnTo>
                    <a:pt x="12240" y="1"/>
                  </a:lnTo>
                  <a:lnTo>
                    <a:pt x="12621" y="501"/>
                  </a:lnTo>
                  <a:lnTo>
                    <a:pt x="382" y="977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4"/>
            <p:cNvSpPr/>
            <p:nvPr/>
          </p:nvSpPr>
          <p:spPr>
            <a:xfrm>
              <a:off x="2911075" y="4022350"/>
              <a:ext cx="89300" cy="379825"/>
            </a:xfrm>
            <a:custGeom>
              <a:rect b="b" l="l" r="r" t="t"/>
              <a:pathLst>
                <a:path extrusionOk="0" h="15193" w="3572">
                  <a:moveTo>
                    <a:pt x="0" y="120"/>
                  </a:moveTo>
                  <a:lnTo>
                    <a:pt x="607" y="1"/>
                  </a:lnTo>
                  <a:lnTo>
                    <a:pt x="3572" y="15074"/>
                  </a:lnTo>
                  <a:lnTo>
                    <a:pt x="2965" y="151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2847975" y="4027400"/>
              <a:ext cx="31850" cy="384300"/>
            </a:xfrm>
            <a:custGeom>
              <a:rect b="b" l="l" r="r" t="t"/>
              <a:pathLst>
                <a:path extrusionOk="0" h="15372" w="1274">
                  <a:moveTo>
                    <a:pt x="0" y="15348"/>
                  </a:moveTo>
                  <a:lnTo>
                    <a:pt x="655" y="1"/>
                  </a:lnTo>
                  <a:lnTo>
                    <a:pt x="1274" y="25"/>
                  </a:lnTo>
                  <a:lnTo>
                    <a:pt x="631" y="15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2937250" y="3276425"/>
              <a:ext cx="139325" cy="368225"/>
            </a:xfrm>
            <a:custGeom>
              <a:rect b="b" l="l" r="r" t="t"/>
              <a:pathLst>
                <a:path extrusionOk="0" h="14729" w="5573">
                  <a:moveTo>
                    <a:pt x="1" y="14526"/>
                  </a:moveTo>
                  <a:lnTo>
                    <a:pt x="4990" y="1"/>
                  </a:lnTo>
                  <a:lnTo>
                    <a:pt x="5573" y="203"/>
                  </a:lnTo>
                  <a:lnTo>
                    <a:pt x="584" y="1472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2959275" y="3301725"/>
              <a:ext cx="180725" cy="352750"/>
            </a:xfrm>
            <a:custGeom>
              <a:rect b="b" l="l" r="r" t="t"/>
              <a:pathLst>
                <a:path extrusionOk="0" h="14110" w="7229">
                  <a:moveTo>
                    <a:pt x="1" y="13847"/>
                  </a:moveTo>
                  <a:lnTo>
                    <a:pt x="6668" y="1"/>
                  </a:lnTo>
                  <a:lnTo>
                    <a:pt x="7228" y="274"/>
                  </a:lnTo>
                  <a:lnTo>
                    <a:pt x="561" y="141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2891125" y="3249350"/>
              <a:ext cx="51825" cy="384000"/>
            </a:xfrm>
            <a:custGeom>
              <a:rect b="b" l="l" r="r" t="t"/>
              <a:pathLst>
                <a:path extrusionOk="0" h="15360" w="2073">
                  <a:moveTo>
                    <a:pt x="0" y="15300"/>
                  </a:moveTo>
                  <a:lnTo>
                    <a:pt x="1453" y="0"/>
                  </a:lnTo>
                  <a:lnTo>
                    <a:pt x="2072" y="60"/>
                  </a:lnTo>
                  <a:lnTo>
                    <a:pt x="620" y="153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2980125" y="3334775"/>
              <a:ext cx="219700" cy="332200"/>
            </a:xfrm>
            <a:custGeom>
              <a:rect b="b" l="l" r="r" t="t"/>
              <a:pathLst>
                <a:path extrusionOk="0" h="13288" w="8788">
                  <a:moveTo>
                    <a:pt x="0" y="12954"/>
                  </a:moveTo>
                  <a:lnTo>
                    <a:pt x="8263" y="0"/>
                  </a:lnTo>
                  <a:lnTo>
                    <a:pt x="8787" y="334"/>
                  </a:lnTo>
                  <a:lnTo>
                    <a:pt x="536" y="1328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2999775" y="3374050"/>
              <a:ext cx="255100" cy="306925"/>
            </a:xfrm>
            <a:custGeom>
              <a:rect b="b" l="l" r="r" t="t"/>
              <a:pathLst>
                <a:path extrusionOk="0" h="12277" w="10204">
                  <a:moveTo>
                    <a:pt x="0" y="11883"/>
                  </a:moveTo>
                  <a:lnTo>
                    <a:pt x="9716" y="1"/>
                  </a:lnTo>
                  <a:lnTo>
                    <a:pt x="10204" y="394"/>
                  </a:lnTo>
                  <a:lnTo>
                    <a:pt x="476" y="1227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2914650" y="3259150"/>
              <a:ext cx="96150" cy="378650"/>
            </a:xfrm>
            <a:custGeom>
              <a:rect b="b" l="l" r="r" t="t"/>
              <a:pathLst>
                <a:path extrusionOk="0" h="15146" w="3846">
                  <a:moveTo>
                    <a:pt x="0" y="15015"/>
                  </a:moveTo>
                  <a:lnTo>
                    <a:pt x="3239" y="1"/>
                  </a:lnTo>
                  <a:lnTo>
                    <a:pt x="3846" y="132"/>
                  </a:lnTo>
                  <a:lnTo>
                    <a:pt x="607" y="151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2858375" y="3247850"/>
              <a:ext cx="24725" cy="384300"/>
            </a:xfrm>
            <a:custGeom>
              <a:rect b="b" l="l" r="r" t="t"/>
              <a:pathLst>
                <a:path extrusionOk="0" h="15372" w="989">
                  <a:moveTo>
                    <a:pt x="1" y="12"/>
                  </a:moveTo>
                  <a:lnTo>
                    <a:pt x="620" y="1"/>
                  </a:lnTo>
                  <a:lnTo>
                    <a:pt x="989" y="15360"/>
                  </a:lnTo>
                  <a:lnTo>
                    <a:pt x="370" y="153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3017625" y="3420200"/>
              <a:ext cx="287275" cy="277725"/>
            </a:xfrm>
            <a:custGeom>
              <a:rect b="b" l="l" r="r" t="t"/>
              <a:pathLst>
                <a:path extrusionOk="0" h="11109" w="11491">
                  <a:moveTo>
                    <a:pt x="1" y="10656"/>
                  </a:moveTo>
                  <a:lnTo>
                    <a:pt x="11061" y="0"/>
                  </a:lnTo>
                  <a:lnTo>
                    <a:pt x="11490" y="453"/>
                  </a:lnTo>
                  <a:lnTo>
                    <a:pt x="429" y="111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5" name="Google Shape;215;p4"/>
          <p:cNvSpPr/>
          <p:nvPr/>
        </p:nvSpPr>
        <p:spPr>
          <a:xfrm>
            <a:off x="-88307" y="236021"/>
            <a:ext cx="1526707" cy="81369"/>
          </a:xfrm>
          <a:custGeom>
            <a:rect b="b" l="l" r="r" t="t"/>
            <a:pathLst>
              <a:path extrusionOk="0" h="3620" w="67914">
                <a:moveTo>
                  <a:pt x="63663" y="3620"/>
                </a:moveTo>
                <a:cubicBezTo>
                  <a:pt x="62389" y="3620"/>
                  <a:pt x="61747" y="2810"/>
                  <a:pt x="61187" y="2084"/>
                </a:cubicBezTo>
                <a:cubicBezTo>
                  <a:pt x="60615" y="1358"/>
                  <a:pt x="60223" y="905"/>
                  <a:pt x="59425" y="905"/>
                </a:cubicBezTo>
                <a:cubicBezTo>
                  <a:pt x="58627" y="905"/>
                  <a:pt x="58234" y="1358"/>
                  <a:pt x="57663" y="2084"/>
                </a:cubicBezTo>
                <a:cubicBezTo>
                  <a:pt x="57091" y="2810"/>
                  <a:pt x="56460" y="3620"/>
                  <a:pt x="55174" y="3620"/>
                </a:cubicBezTo>
                <a:cubicBezTo>
                  <a:pt x="53900" y="3620"/>
                  <a:pt x="53257" y="2810"/>
                  <a:pt x="52698" y="2084"/>
                </a:cubicBezTo>
                <a:cubicBezTo>
                  <a:pt x="52126" y="1358"/>
                  <a:pt x="51733" y="905"/>
                  <a:pt x="50936" y="905"/>
                </a:cubicBezTo>
                <a:cubicBezTo>
                  <a:pt x="50138" y="905"/>
                  <a:pt x="49745" y="1358"/>
                  <a:pt x="49174" y="2084"/>
                </a:cubicBezTo>
                <a:cubicBezTo>
                  <a:pt x="48602" y="2810"/>
                  <a:pt x="47971" y="3620"/>
                  <a:pt x="46685" y="3620"/>
                </a:cubicBezTo>
                <a:cubicBezTo>
                  <a:pt x="45411" y="3620"/>
                  <a:pt x="44768" y="2810"/>
                  <a:pt x="44209" y="2084"/>
                </a:cubicBezTo>
                <a:cubicBezTo>
                  <a:pt x="43637" y="1358"/>
                  <a:pt x="43244" y="905"/>
                  <a:pt x="42446" y="905"/>
                </a:cubicBezTo>
                <a:cubicBezTo>
                  <a:pt x="41649" y="905"/>
                  <a:pt x="41256" y="1358"/>
                  <a:pt x="40684" y="2084"/>
                </a:cubicBezTo>
                <a:cubicBezTo>
                  <a:pt x="40113" y="2810"/>
                  <a:pt x="39482" y="3620"/>
                  <a:pt x="38196" y="3620"/>
                </a:cubicBezTo>
                <a:cubicBezTo>
                  <a:pt x="36922" y="3620"/>
                  <a:pt x="36279" y="2810"/>
                  <a:pt x="35719" y="2084"/>
                </a:cubicBezTo>
                <a:cubicBezTo>
                  <a:pt x="35148" y="1358"/>
                  <a:pt x="34755" y="905"/>
                  <a:pt x="33957" y="905"/>
                </a:cubicBezTo>
                <a:cubicBezTo>
                  <a:pt x="33160" y="905"/>
                  <a:pt x="32767" y="1358"/>
                  <a:pt x="32195" y="2084"/>
                </a:cubicBezTo>
                <a:cubicBezTo>
                  <a:pt x="31624" y="2810"/>
                  <a:pt x="30993" y="3620"/>
                  <a:pt x="29707" y="3620"/>
                </a:cubicBezTo>
                <a:cubicBezTo>
                  <a:pt x="28433" y="3620"/>
                  <a:pt x="27790" y="2810"/>
                  <a:pt x="27230" y="2084"/>
                </a:cubicBezTo>
                <a:cubicBezTo>
                  <a:pt x="26659" y="1358"/>
                  <a:pt x="26266" y="905"/>
                  <a:pt x="25468" y="905"/>
                </a:cubicBezTo>
                <a:cubicBezTo>
                  <a:pt x="24670" y="905"/>
                  <a:pt x="24278" y="1358"/>
                  <a:pt x="23706" y="2084"/>
                </a:cubicBezTo>
                <a:cubicBezTo>
                  <a:pt x="23135" y="2810"/>
                  <a:pt x="22504" y="3620"/>
                  <a:pt x="21218" y="3620"/>
                </a:cubicBezTo>
                <a:cubicBezTo>
                  <a:pt x="19944" y="3620"/>
                  <a:pt x="19301" y="2810"/>
                  <a:pt x="18741" y="2084"/>
                </a:cubicBezTo>
                <a:cubicBezTo>
                  <a:pt x="18170" y="1358"/>
                  <a:pt x="17777" y="905"/>
                  <a:pt x="16979" y="905"/>
                </a:cubicBezTo>
                <a:cubicBezTo>
                  <a:pt x="16181" y="905"/>
                  <a:pt x="15788" y="1358"/>
                  <a:pt x="15217" y="2084"/>
                </a:cubicBezTo>
                <a:cubicBezTo>
                  <a:pt x="14645" y="2810"/>
                  <a:pt x="14014" y="3620"/>
                  <a:pt x="12728" y="3620"/>
                </a:cubicBezTo>
                <a:cubicBezTo>
                  <a:pt x="11455" y="3620"/>
                  <a:pt x="10812" y="2810"/>
                  <a:pt x="10252" y="2084"/>
                </a:cubicBezTo>
                <a:cubicBezTo>
                  <a:pt x="9680" y="1358"/>
                  <a:pt x="9288" y="905"/>
                  <a:pt x="8490" y="905"/>
                </a:cubicBezTo>
                <a:cubicBezTo>
                  <a:pt x="7692" y="905"/>
                  <a:pt x="7299" y="1358"/>
                  <a:pt x="6728" y="2084"/>
                </a:cubicBezTo>
                <a:cubicBezTo>
                  <a:pt x="6156" y="2810"/>
                  <a:pt x="5525" y="3620"/>
                  <a:pt x="4239" y="3620"/>
                </a:cubicBezTo>
                <a:cubicBezTo>
                  <a:pt x="2965" y="3620"/>
                  <a:pt x="2322" y="2810"/>
                  <a:pt x="1763" y="2084"/>
                </a:cubicBezTo>
                <a:cubicBezTo>
                  <a:pt x="1191" y="1358"/>
                  <a:pt x="798" y="905"/>
                  <a:pt x="1" y="905"/>
                </a:cubicBezTo>
                <a:lnTo>
                  <a:pt x="1" y="0"/>
                </a:lnTo>
                <a:cubicBezTo>
                  <a:pt x="1287" y="0"/>
                  <a:pt x="1918" y="810"/>
                  <a:pt x="2477" y="1536"/>
                </a:cubicBezTo>
                <a:cubicBezTo>
                  <a:pt x="3049" y="2262"/>
                  <a:pt x="3442" y="2715"/>
                  <a:pt x="4239" y="2715"/>
                </a:cubicBezTo>
                <a:cubicBezTo>
                  <a:pt x="5049" y="2715"/>
                  <a:pt x="5442" y="2262"/>
                  <a:pt x="6013" y="1536"/>
                </a:cubicBezTo>
                <a:cubicBezTo>
                  <a:pt x="6573" y="810"/>
                  <a:pt x="7204" y="0"/>
                  <a:pt x="8490" y="0"/>
                </a:cubicBezTo>
                <a:cubicBezTo>
                  <a:pt x="9776" y="0"/>
                  <a:pt x="10407" y="810"/>
                  <a:pt x="10966" y="1536"/>
                </a:cubicBezTo>
                <a:cubicBezTo>
                  <a:pt x="11538" y="2262"/>
                  <a:pt x="11931" y="2715"/>
                  <a:pt x="12728" y="2715"/>
                </a:cubicBezTo>
                <a:cubicBezTo>
                  <a:pt x="13538" y="2715"/>
                  <a:pt x="13931" y="2262"/>
                  <a:pt x="14503" y="1536"/>
                </a:cubicBezTo>
                <a:cubicBezTo>
                  <a:pt x="15062" y="810"/>
                  <a:pt x="15693" y="0"/>
                  <a:pt x="16979" y="0"/>
                </a:cubicBezTo>
                <a:cubicBezTo>
                  <a:pt x="18265" y="0"/>
                  <a:pt x="18896" y="810"/>
                  <a:pt x="19456" y="1536"/>
                </a:cubicBezTo>
                <a:cubicBezTo>
                  <a:pt x="20027" y="2262"/>
                  <a:pt x="20420" y="2715"/>
                  <a:pt x="21218" y="2715"/>
                </a:cubicBezTo>
                <a:cubicBezTo>
                  <a:pt x="22027" y="2715"/>
                  <a:pt x="22420" y="2262"/>
                  <a:pt x="22992" y="1536"/>
                </a:cubicBezTo>
                <a:cubicBezTo>
                  <a:pt x="23551" y="810"/>
                  <a:pt x="24182" y="0"/>
                  <a:pt x="25468" y="0"/>
                </a:cubicBezTo>
                <a:cubicBezTo>
                  <a:pt x="26754" y="0"/>
                  <a:pt x="27385" y="810"/>
                  <a:pt x="27945" y="1536"/>
                </a:cubicBezTo>
                <a:cubicBezTo>
                  <a:pt x="28516" y="2262"/>
                  <a:pt x="28909" y="2715"/>
                  <a:pt x="29707" y="2715"/>
                </a:cubicBezTo>
                <a:cubicBezTo>
                  <a:pt x="30516" y="2715"/>
                  <a:pt x="30909" y="2262"/>
                  <a:pt x="31481" y="1536"/>
                </a:cubicBezTo>
                <a:cubicBezTo>
                  <a:pt x="32040" y="810"/>
                  <a:pt x="32671" y="0"/>
                  <a:pt x="33957" y="0"/>
                </a:cubicBezTo>
                <a:cubicBezTo>
                  <a:pt x="35243" y="0"/>
                  <a:pt x="35874" y="810"/>
                  <a:pt x="36434" y="1536"/>
                </a:cubicBezTo>
                <a:cubicBezTo>
                  <a:pt x="37005" y="2262"/>
                  <a:pt x="37398" y="2715"/>
                  <a:pt x="38196" y="2715"/>
                </a:cubicBezTo>
                <a:cubicBezTo>
                  <a:pt x="39006" y="2715"/>
                  <a:pt x="39398" y="2262"/>
                  <a:pt x="39970" y="1536"/>
                </a:cubicBezTo>
                <a:cubicBezTo>
                  <a:pt x="40530" y="810"/>
                  <a:pt x="41161" y="0"/>
                  <a:pt x="42446" y="0"/>
                </a:cubicBezTo>
                <a:cubicBezTo>
                  <a:pt x="43732" y="0"/>
                  <a:pt x="44363" y="810"/>
                  <a:pt x="44923" y="1536"/>
                </a:cubicBezTo>
                <a:cubicBezTo>
                  <a:pt x="45494" y="2262"/>
                  <a:pt x="45887" y="2715"/>
                  <a:pt x="46685" y="2715"/>
                </a:cubicBezTo>
                <a:cubicBezTo>
                  <a:pt x="47495" y="2715"/>
                  <a:pt x="47888" y="2262"/>
                  <a:pt x="48459" y="1536"/>
                </a:cubicBezTo>
                <a:cubicBezTo>
                  <a:pt x="49019" y="810"/>
                  <a:pt x="49650" y="0"/>
                  <a:pt x="50936" y="0"/>
                </a:cubicBezTo>
                <a:cubicBezTo>
                  <a:pt x="52222" y="0"/>
                  <a:pt x="52853" y="810"/>
                  <a:pt x="53412" y="1536"/>
                </a:cubicBezTo>
                <a:cubicBezTo>
                  <a:pt x="53984" y="2262"/>
                  <a:pt x="54377" y="2715"/>
                  <a:pt x="55174" y="2715"/>
                </a:cubicBezTo>
                <a:cubicBezTo>
                  <a:pt x="55984" y="2715"/>
                  <a:pt x="56377" y="2262"/>
                  <a:pt x="56948" y="1536"/>
                </a:cubicBezTo>
                <a:cubicBezTo>
                  <a:pt x="57508" y="810"/>
                  <a:pt x="58139" y="0"/>
                  <a:pt x="59425" y="0"/>
                </a:cubicBezTo>
                <a:cubicBezTo>
                  <a:pt x="60711" y="0"/>
                  <a:pt x="61342" y="810"/>
                  <a:pt x="61901" y="1536"/>
                </a:cubicBezTo>
                <a:cubicBezTo>
                  <a:pt x="62473" y="2262"/>
                  <a:pt x="62866" y="2715"/>
                  <a:pt x="63663" y="2715"/>
                </a:cubicBezTo>
                <a:cubicBezTo>
                  <a:pt x="64473" y="2715"/>
                  <a:pt x="64866" y="2262"/>
                  <a:pt x="65437" y="1536"/>
                </a:cubicBezTo>
                <a:cubicBezTo>
                  <a:pt x="65997" y="810"/>
                  <a:pt x="66628" y="0"/>
                  <a:pt x="67914" y="0"/>
                </a:cubicBezTo>
                <a:lnTo>
                  <a:pt x="67914" y="905"/>
                </a:lnTo>
                <a:cubicBezTo>
                  <a:pt x="67116" y="905"/>
                  <a:pt x="66723" y="1358"/>
                  <a:pt x="66152" y="2084"/>
                </a:cubicBezTo>
                <a:cubicBezTo>
                  <a:pt x="65580" y="2810"/>
                  <a:pt x="64949" y="3620"/>
                  <a:pt x="63663" y="362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4"/>
          <p:cNvSpPr/>
          <p:nvPr/>
        </p:nvSpPr>
        <p:spPr>
          <a:xfrm>
            <a:off x="-282075" y="401951"/>
            <a:ext cx="1526707" cy="81369"/>
          </a:xfrm>
          <a:custGeom>
            <a:rect b="b" l="l" r="r" t="t"/>
            <a:pathLst>
              <a:path extrusionOk="0" h="3620" w="67914">
                <a:moveTo>
                  <a:pt x="63675" y="3620"/>
                </a:moveTo>
                <a:cubicBezTo>
                  <a:pt x="62389" y="3620"/>
                  <a:pt x="61758" y="2810"/>
                  <a:pt x="61199" y="2084"/>
                </a:cubicBezTo>
                <a:cubicBezTo>
                  <a:pt x="60615" y="1357"/>
                  <a:pt x="60234" y="905"/>
                  <a:pt x="59425" y="905"/>
                </a:cubicBezTo>
                <a:cubicBezTo>
                  <a:pt x="58627" y="905"/>
                  <a:pt x="58234" y="1357"/>
                  <a:pt x="57663" y="2084"/>
                </a:cubicBezTo>
                <a:cubicBezTo>
                  <a:pt x="57103" y="2810"/>
                  <a:pt x="56460" y="3620"/>
                  <a:pt x="55186" y="3620"/>
                </a:cubicBezTo>
                <a:cubicBezTo>
                  <a:pt x="53900" y="3620"/>
                  <a:pt x="53269" y="2810"/>
                  <a:pt x="52710" y="2084"/>
                </a:cubicBezTo>
                <a:cubicBezTo>
                  <a:pt x="52126" y="1357"/>
                  <a:pt x="51745" y="905"/>
                  <a:pt x="50936" y="905"/>
                </a:cubicBezTo>
                <a:cubicBezTo>
                  <a:pt x="50138" y="905"/>
                  <a:pt x="49745" y="1357"/>
                  <a:pt x="49173" y="2084"/>
                </a:cubicBezTo>
                <a:cubicBezTo>
                  <a:pt x="48614" y="2810"/>
                  <a:pt x="47971" y="3620"/>
                  <a:pt x="46697" y="3620"/>
                </a:cubicBezTo>
                <a:cubicBezTo>
                  <a:pt x="45411" y="3620"/>
                  <a:pt x="44780" y="2810"/>
                  <a:pt x="44220" y="2084"/>
                </a:cubicBezTo>
                <a:cubicBezTo>
                  <a:pt x="43637" y="1357"/>
                  <a:pt x="43256" y="905"/>
                  <a:pt x="42446" y="905"/>
                </a:cubicBezTo>
                <a:cubicBezTo>
                  <a:pt x="41649" y="905"/>
                  <a:pt x="41256" y="1357"/>
                  <a:pt x="40684" y="2084"/>
                </a:cubicBezTo>
                <a:cubicBezTo>
                  <a:pt x="40125" y="2810"/>
                  <a:pt x="39482" y="3620"/>
                  <a:pt x="38208" y="3620"/>
                </a:cubicBezTo>
                <a:cubicBezTo>
                  <a:pt x="36922" y="3620"/>
                  <a:pt x="36291" y="2810"/>
                  <a:pt x="35731" y="2084"/>
                </a:cubicBezTo>
                <a:cubicBezTo>
                  <a:pt x="35148" y="1357"/>
                  <a:pt x="34767" y="905"/>
                  <a:pt x="33957" y="905"/>
                </a:cubicBezTo>
                <a:cubicBezTo>
                  <a:pt x="33159" y="905"/>
                  <a:pt x="32767" y="1357"/>
                  <a:pt x="32195" y="2084"/>
                </a:cubicBezTo>
                <a:cubicBezTo>
                  <a:pt x="31635" y="2810"/>
                  <a:pt x="30993" y="3620"/>
                  <a:pt x="29719" y="3620"/>
                </a:cubicBezTo>
                <a:cubicBezTo>
                  <a:pt x="28433" y="3620"/>
                  <a:pt x="27802" y="2810"/>
                  <a:pt x="27242" y="2084"/>
                </a:cubicBezTo>
                <a:cubicBezTo>
                  <a:pt x="26659" y="1357"/>
                  <a:pt x="26278" y="905"/>
                  <a:pt x="25468" y="905"/>
                </a:cubicBezTo>
                <a:cubicBezTo>
                  <a:pt x="24670" y="905"/>
                  <a:pt x="24277" y="1357"/>
                  <a:pt x="23706" y="2084"/>
                </a:cubicBezTo>
                <a:cubicBezTo>
                  <a:pt x="23146" y="2810"/>
                  <a:pt x="22503" y="3620"/>
                  <a:pt x="21229" y="3620"/>
                </a:cubicBezTo>
                <a:cubicBezTo>
                  <a:pt x="19944" y="3620"/>
                  <a:pt x="19313" y="2810"/>
                  <a:pt x="18753" y="2084"/>
                </a:cubicBezTo>
                <a:cubicBezTo>
                  <a:pt x="18170" y="1357"/>
                  <a:pt x="17789" y="905"/>
                  <a:pt x="16979" y="905"/>
                </a:cubicBezTo>
                <a:cubicBezTo>
                  <a:pt x="16181" y="905"/>
                  <a:pt x="15788" y="1357"/>
                  <a:pt x="15217" y="2084"/>
                </a:cubicBezTo>
                <a:cubicBezTo>
                  <a:pt x="14657" y="2810"/>
                  <a:pt x="14014" y="3620"/>
                  <a:pt x="12740" y="3620"/>
                </a:cubicBezTo>
                <a:cubicBezTo>
                  <a:pt x="11454" y="3620"/>
                  <a:pt x="10823" y="2810"/>
                  <a:pt x="10264" y="2084"/>
                </a:cubicBezTo>
                <a:cubicBezTo>
                  <a:pt x="9680" y="1357"/>
                  <a:pt x="9299" y="905"/>
                  <a:pt x="8490" y="905"/>
                </a:cubicBezTo>
                <a:cubicBezTo>
                  <a:pt x="7692" y="905"/>
                  <a:pt x="7299" y="1357"/>
                  <a:pt x="6728" y="2084"/>
                </a:cubicBezTo>
                <a:cubicBezTo>
                  <a:pt x="6168" y="2810"/>
                  <a:pt x="5525" y="3620"/>
                  <a:pt x="4251" y="3620"/>
                </a:cubicBezTo>
                <a:cubicBezTo>
                  <a:pt x="2965" y="3620"/>
                  <a:pt x="2334" y="2810"/>
                  <a:pt x="1775" y="2084"/>
                </a:cubicBezTo>
                <a:cubicBezTo>
                  <a:pt x="1191" y="1357"/>
                  <a:pt x="810" y="905"/>
                  <a:pt x="1" y="905"/>
                </a:cubicBezTo>
                <a:lnTo>
                  <a:pt x="1" y="0"/>
                </a:lnTo>
                <a:cubicBezTo>
                  <a:pt x="1286" y="0"/>
                  <a:pt x="1917" y="810"/>
                  <a:pt x="2477" y="1536"/>
                </a:cubicBezTo>
                <a:cubicBezTo>
                  <a:pt x="3060" y="2262"/>
                  <a:pt x="3453" y="2715"/>
                  <a:pt x="4251" y="2715"/>
                </a:cubicBezTo>
                <a:cubicBezTo>
                  <a:pt x="5049" y="2715"/>
                  <a:pt x="5442" y="2262"/>
                  <a:pt x="6013" y="1536"/>
                </a:cubicBezTo>
                <a:cubicBezTo>
                  <a:pt x="6573" y="810"/>
                  <a:pt x="7216" y="0"/>
                  <a:pt x="8490" y="0"/>
                </a:cubicBezTo>
                <a:cubicBezTo>
                  <a:pt x="9776" y="0"/>
                  <a:pt x="10407" y="810"/>
                  <a:pt x="10966" y="1536"/>
                </a:cubicBezTo>
                <a:cubicBezTo>
                  <a:pt x="11550" y="2262"/>
                  <a:pt x="11943" y="2715"/>
                  <a:pt x="12740" y="2715"/>
                </a:cubicBezTo>
                <a:cubicBezTo>
                  <a:pt x="13538" y="2715"/>
                  <a:pt x="13931" y="2262"/>
                  <a:pt x="14502" y="1536"/>
                </a:cubicBezTo>
                <a:cubicBezTo>
                  <a:pt x="15062" y="810"/>
                  <a:pt x="15705" y="0"/>
                  <a:pt x="16979" y="0"/>
                </a:cubicBezTo>
                <a:cubicBezTo>
                  <a:pt x="18265" y="0"/>
                  <a:pt x="18896" y="810"/>
                  <a:pt x="19455" y="1536"/>
                </a:cubicBezTo>
                <a:cubicBezTo>
                  <a:pt x="20039" y="2262"/>
                  <a:pt x="20432" y="2715"/>
                  <a:pt x="21229" y="2715"/>
                </a:cubicBezTo>
                <a:cubicBezTo>
                  <a:pt x="22027" y="2715"/>
                  <a:pt x="22420" y="2262"/>
                  <a:pt x="22992" y="1536"/>
                </a:cubicBezTo>
                <a:cubicBezTo>
                  <a:pt x="23551" y="810"/>
                  <a:pt x="24194" y="0"/>
                  <a:pt x="25468" y="0"/>
                </a:cubicBezTo>
                <a:cubicBezTo>
                  <a:pt x="26754" y="0"/>
                  <a:pt x="27385" y="810"/>
                  <a:pt x="27945" y="1536"/>
                </a:cubicBezTo>
                <a:cubicBezTo>
                  <a:pt x="28528" y="2262"/>
                  <a:pt x="28921" y="2715"/>
                  <a:pt x="29719" y="2715"/>
                </a:cubicBezTo>
                <a:cubicBezTo>
                  <a:pt x="30516" y="2715"/>
                  <a:pt x="30909" y="2262"/>
                  <a:pt x="31481" y="1536"/>
                </a:cubicBezTo>
                <a:cubicBezTo>
                  <a:pt x="32040" y="810"/>
                  <a:pt x="32683" y="0"/>
                  <a:pt x="33957" y="0"/>
                </a:cubicBezTo>
                <a:cubicBezTo>
                  <a:pt x="35243" y="0"/>
                  <a:pt x="35874" y="810"/>
                  <a:pt x="36434" y="1536"/>
                </a:cubicBezTo>
                <a:cubicBezTo>
                  <a:pt x="37017" y="2262"/>
                  <a:pt x="37410" y="2715"/>
                  <a:pt x="38208" y="2715"/>
                </a:cubicBezTo>
                <a:cubicBezTo>
                  <a:pt x="39005" y="2715"/>
                  <a:pt x="39398" y="2262"/>
                  <a:pt x="39970" y="1536"/>
                </a:cubicBezTo>
                <a:cubicBezTo>
                  <a:pt x="40529" y="810"/>
                  <a:pt x="41172" y="0"/>
                  <a:pt x="42446" y="0"/>
                </a:cubicBezTo>
                <a:cubicBezTo>
                  <a:pt x="43732" y="0"/>
                  <a:pt x="44363" y="810"/>
                  <a:pt x="44923" y="1536"/>
                </a:cubicBezTo>
                <a:cubicBezTo>
                  <a:pt x="45506" y="2262"/>
                  <a:pt x="45899" y="2715"/>
                  <a:pt x="46697" y="2715"/>
                </a:cubicBezTo>
                <a:cubicBezTo>
                  <a:pt x="47495" y="2715"/>
                  <a:pt x="47888" y="2262"/>
                  <a:pt x="48459" y="1536"/>
                </a:cubicBezTo>
                <a:cubicBezTo>
                  <a:pt x="49019" y="810"/>
                  <a:pt x="49662" y="0"/>
                  <a:pt x="50936" y="0"/>
                </a:cubicBezTo>
                <a:cubicBezTo>
                  <a:pt x="52221" y="0"/>
                  <a:pt x="52852" y="810"/>
                  <a:pt x="53412" y="1536"/>
                </a:cubicBezTo>
                <a:cubicBezTo>
                  <a:pt x="53995" y="2262"/>
                  <a:pt x="54388" y="2715"/>
                  <a:pt x="55186" y="2715"/>
                </a:cubicBezTo>
                <a:cubicBezTo>
                  <a:pt x="55984" y="2715"/>
                  <a:pt x="56377" y="2262"/>
                  <a:pt x="56948" y="1536"/>
                </a:cubicBezTo>
                <a:cubicBezTo>
                  <a:pt x="57508" y="810"/>
                  <a:pt x="58151" y="0"/>
                  <a:pt x="59425" y="0"/>
                </a:cubicBezTo>
                <a:cubicBezTo>
                  <a:pt x="60711" y="0"/>
                  <a:pt x="61342" y="810"/>
                  <a:pt x="61901" y="1536"/>
                </a:cubicBezTo>
                <a:cubicBezTo>
                  <a:pt x="62485" y="2262"/>
                  <a:pt x="62877" y="2715"/>
                  <a:pt x="63675" y="2715"/>
                </a:cubicBezTo>
                <a:cubicBezTo>
                  <a:pt x="64473" y="2715"/>
                  <a:pt x="64866" y="2262"/>
                  <a:pt x="65437" y="1536"/>
                </a:cubicBezTo>
                <a:cubicBezTo>
                  <a:pt x="65997" y="810"/>
                  <a:pt x="66640" y="0"/>
                  <a:pt x="67914" y="0"/>
                </a:cubicBezTo>
                <a:lnTo>
                  <a:pt x="67914" y="905"/>
                </a:lnTo>
                <a:cubicBezTo>
                  <a:pt x="67116" y="905"/>
                  <a:pt x="66723" y="1357"/>
                  <a:pt x="66152" y="2084"/>
                </a:cubicBezTo>
                <a:cubicBezTo>
                  <a:pt x="65592" y="2810"/>
                  <a:pt x="64949" y="3620"/>
                  <a:pt x="63675" y="362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5"/>
          <p:cNvGrpSpPr/>
          <p:nvPr/>
        </p:nvGrpSpPr>
        <p:grpSpPr>
          <a:xfrm>
            <a:off x="1" y="10"/>
            <a:ext cx="9126294" cy="5143547"/>
            <a:chOff x="239463" y="826725"/>
            <a:chExt cx="7141075" cy="4061550"/>
          </a:xfrm>
        </p:grpSpPr>
        <p:sp>
          <p:nvSpPr>
            <p:cNvPr id="220" name="Google Shape;220;p5"/>
            <p:cNvSpPr/>
            <p:nvPr/>
          </p:nvSpPr>
          <p:spPr>
            <a:xfrm>
              <a:off x="6695913" y="826725"/>
              <a:ext cx="325" cy="4049050"/>
            </a:xfrm>
            <a:custGeom>
              <a:rect b="b" l="l" r="r" t="t"/>
              <a:pathLst>
                <a:path extrusionOk="0" fill="none" h="161962" w="13">
                  <a:moveTo>
                    <a:pt x="1" y="161961"/>
                  </a:moveTo>
                  <a:lnTo>
                    <a:pt x="1" y="69974"/>
                  </a:lnTo>
                  <a:lnTo>
                    <a:pt x="1" y="64521"/>
                  </a:lnTo>
                  <a:cubicBezTo>
                    <a:pt x="1" y="62711"/>
                    <a:pt x="1" y="60913"/>
                    <a:pt x="13" y="59139"/>
                  </a:cubicBezTo>
                  <a:lnTo>
                    <a:pt x="13" y="53853"/>
                  </a:lnTo>
                  <a:cubicBezTo>
                    <a:pt x="13" y="52102"/>
                    <a:pt x="13" y="50376"/>
                    <a:pt x="1" y="48673"/>
                  </a:cubicBezTo>
                  <a:lnTo>
                    <a:pt x="1" y="43637"/>
                  </a:lnTo>
                  <a:lnTo>
                    <a:pt x="1" y="38756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7257588" y="839225"/>
              <a:ext cx="25" cy="4049050"/>
            </a:xfrm>
            <a:custGeom>
              <a:rect b="b" l="l" r="r" t="t"/>
              <a:pathLst>
                <a:path extrusionOk="0" fill="none" h="161962" w="1">
                  <a:moveTo>
                    <a:pt x="1" y="161961"/>
                  </a:moveTo>
                  <a:lnTo>
                    <a:pt x="1" y="69974"/>
                  </a:lnTo>
                  <a:lnTo>
                    <a:pt x="1" y="64521"/>
                  </a:lnTo>
                  <a:cubicBezTo>
                    <a:pt x="1" y="62711"/>
                    <a:pt x="1" y="60925"/>
                    <a:pt x="1" y="59139"/>
                  </a:cubicBezTo>
                  <a:lnTo>
                    <a:pt x="1" y="53853"/>
                  </a:lnTo>
                  <a:cubicBezTo>
                    <a:pt x="1" y="52103"/>
                    <a:pt x="1" y="50376"/>
                    <a:pt x="1" y="48674"/>
                  </a:cubicBezTo>
                  <a:lnTo>
                    <a:pt x="1" y="43637"/>
                  </a:lnTo>
                  <a:lnTo>
                    <a:pt x="1" y="38756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6415238" y="827025"/>
              <a:ext cx="12525" cy="4048750"/>
            </a:xfrm>
            <a:custGeom>
              <a:rect b="b" l="l" r="r" t="t"/>
              <a:pathLst>
                <a:path extrusionOk="0" fill="none" h="161950" w="501">
                  <a:moveTo>
                    <a:pt x="0" y="161949"/>
                  </a:moveTo>
                  <a:lnTo>
                    <a:pt x="0" y="101025"/>
                  </a:lnTo>
                  <a:lnTo>
                    <a:pt x="0" y="94405"/>
                  </a:lnTo>
                  <a:lnTo>
                    <a:pt x="0" y="87714"/>
                  </a:lnTo>
                  <a:lnTo>
                    <a:pt x="0" y="80975"/>
                  </a:lnTo>
                  <a:cubicBezTo>
                    <a:pt x="0" y="78725"/>
                    <a:pt x="12" y="76474"/>
                    <a:pt x="71" y="74200"/>
                  </a:cubicBezTo>
                  <a:cubicBezTo>
                    <a:pt x="119" y="71926"/>
                    <a:pt x="202" y="69640"/>
                    <a:pt x="274" y="67378"/>
                  </a:cubicBezTo>
                  <a:cubicBezTo>
                    <a:pt x="357" y="65116"/>
                    <a:pt x="429" y="62877"/>
                    <a:pt x="464" y="60687"/>
                  </a:cubicBezTo>
                  <a:cubicBezTo>
                    <a:pt x="488" y="59044"/>
                    <a:pt x="500" y="57413"/>
                    <a:pt x="488" y="55817"/>
                  </a:cubicBezTo>
                  <a:cubicBezTo>
                    <a:pt x="488" y="54210"/>
                    <a:pt x="464" y="52638"/>
                    <a:pt x="429" y="51078"/>
                  </a:cubicBezTo>
                  <a:cubicBezTo>
                    <a:pt x="393" y="49531"/>
                    <a:pt x="345" y="47983"/>
                    <a:pt x="298" y="46471"/>
                  </a:cubicBezTo>
                  <a:cubicBezTo>
                    <a:pt x="250" y="44947"/>
                    <a:pt x="202" y="43447"/>
                    <a:pt x="155" y="41958"/>
                  </a:cubicBezTo>
                  <a:cubicBezTo>
                    <a:pt x="119" y="40458"/>
                    <a:pt x="83" y="38994"/>
                    <a:pt x="60" y="37553"/>
                  </a:cubicBezTo>
                  <a:cubicBezTo>
                    <a:pt x="24" y="36100"/>
                    <a:pt x="12" y="34684"/>
                    <a:pt x="12" y="33291"/>
                  </a:cubicBezTo>
                  <a:cubicBezTo>
                    <a:pt x="0" y="30504"/>
                    <a:pt x="0" y="27837"/>
                    <a:pt x="0" y="25301"/>
                  </a:cubicBez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6131863" y="827025"/>
              <a:ext cx="64325" cy="4048750"/>
            </a:xfrm>
            <a:custGeom>
              <a:rect b="b" l="l" r="r" t="t"/>
              <a:pathLst>
                <a:path extrusionOk="0" fill="none" h="161950" w="2573">
                  <a:moveTo>
                    <a:pt x="107" y="161949"/>
                  </a:moveTo>
                  <a:lnTo>
                    <a:pt x="107" y="113836"/>
                  </a:lnTo>
                  <a:lnTo>
                    <a:pt x="107" y="107514"/>
                  </a:lnTo>
                  <a:cubicBezTo>
                    <a:pt x="107" y="105383"/>
                    <a:pt x="107" y="103228"/>
                    <a:pt x="96" y="101085"/>
                  </a:cubicBezTo>
                  <a:cubicBezTo>
                    <a:pt x="84" y="98930"/>
                    <a:pt x="60" y="96786"/>
                    <a:pt x="48" y="94619"/>
                  </a:cubicBezTo>
                  <a:cubicBezTo>
                    <a:pt x="24" y="92464"/>
                    <a:pt x="12" y="90286"/>
                    <a:pt x="0" y="88095"/>
                  </a:cubicBezTo>
                  <a:cubicBezTo>
                    <a:pt x="0" y="85880"/>
                    <a:pt x="72" y="83594"/>
                    <a:pt x="262" y="81225"/>
                  </a:cubicBezTo>
                  <a:cubicBezTo>
                    <a:pt x="524" y="78808"/>
                    <a:pt x="846" y="76343"/>
                    <a:pt x="1203" y="73867"/>
                  </a:cubicBezTo>
                  <a:cubicBezTo>
                    <a:pt x="1548" y="71390"/>
                    <a:pt x="1870" y="68926"/>
                    <a:pt x="2120" y="66533"/>
                  </a:cubicBezTo>
                  <a:cubicBezTo>
                    <a:pt x="2358" y="64128"/>
                    <a:pt x="2501" y="61794"/>
                    <a:pt x="2536" y="59556"/>
                  </a:cubicBezTo>
                  <a:cubicBezTo>
                    <a:pt x="2572" y="57317"/>
                    <a:pt x="2501" y="55174"/>
                    <a:pt x="2358" y="53126"/>
                  </a:cubicBezTo>
                  <a:cubicBezTo>
                    <a:pt x="2215" y="51078"/>
                    <a:pt x="2012" y="49114"/>
                    <a:pt x="1786" y="47197"/>
                  </a:cubicBezTo>
                  <a:cubicBezTo>
                    <a:pt x="1560" y="45280"/>
                    <a:pt x="1322" y="43387"/>
                    <a:pt x="1096" y="41542"/>
                  </a:cubicBezTo>
                  <a:cubicBezTo>
                    <a:pt x="893" y="39672"/>
                    <a:pt x="703" y="37827"/>
                    <a:pt x="536" y="36005"/>
                  </a:cubicBezTo>
                  <a:cubicBezTo>
                    <a:pt x="405" y="34303"/>
                    <a:pt x="298" y="32636"/>
                    <a:pt x="227" y="30981"/>
                  </a:cubicBezTo>
                  <a:cubicBezTo>
                    <a:pt x="155" y="29326"/>
                    <a:pt x="119" y="27718"/>
                    <a:pt x="107" y="26147"/>
                  </a:cubicBezTo>
                  <a:cubicBezTo>
                    <a:pt x="107" y="24587"/>
                    <a:pt x="107" y="23075"/>
                    <a:pt x="107" y="21622"/>
                  </a:cubicBezTo>
                  <a:lnTo>
                    <a:pt x="107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5846413" y="827025"/>
              <a:ext cx="153300" cy="4048750"/>
            </a:xfrm>
            <a:custGeom>
              <a:rect b="b" l="l" r="r" t="t"/>
              <a:pathLst>
                <a:path extrusionOk="0" fill="none" h="161950" w="6132">
                  <a:moveTo>
                    <a:pt x="298" y="161949"/>
                  </a:moveTo>
                  <a:lnTo>
                    <a:pt x="298" y="119956"/>
                  </a:lnTo>
                  <a:cubicBezTo>
                    <a:pt x="298" y="117956"/>
                    <a:pt x="298" y="115920"/>
                    <a:pt x="298" y="113848"/>
                  </a:cubicBezTo>
                  <a:cubicBezTo>
                    <a:pt x="286" y="111788"/>
                    <a:pt x="274" y="109728"/>
                    <a:pt x="250" y="107669"/>
                  </a:cubicBezTo>
                  <a:cubicBezTo>
                    <a:pt x="226" y="105621"/>
                    <a:pt x="191" y="103573"/>
                    <a:pt x="155" y="101513"/>
                  </a:cubicBezTo>
                  <a:cubicBezTo>
                    <a:pt x="107" y="99465"/>
                    <a:pt x="72" y="97406"/>
                    <a:pt x="36" y="95322"/>
                  </a:cubicBezTo>
                  <a:cubicBezTo>
                    <a:pt x="0" y="93238"/>
                    <a:pt x="48" y="91071"/>
                    <a:pt x="286" y="88750"/>
                  </a:cubicBezTo>
                  <a:cubicBezTo>
                    <a:pt x="548" y="86416"/>
                    <a:pt x="1048" y="83916"/>
                    <a:pt x="1727" y="81296"/>
                  </a:cubicBezTo>
                  <a:cubicBezTo>
                    <a:pt x="2405" y="78677"/>
                    <a:pt x="3167" y="76010"/>
                    <a:pt x="3882" y="73331"/>
                  </a:cubicBezTo>
                  <a:cubicBezTo>
                    <a:pt x="4596" y="70664"/>
                    <a:pt x="5179" y="68033"/>
                    <a:pt x="5572" y="65509"/>
                  </a:cubicBezTo>
                  <a:cubicBezTo>
                    <a:pt x="5965" y="62973"/>
                    <a:pt x="6132" y="60556"/>
                    <a:pt x="6084" y="58270"/>
                  </a:cubicBezTo>
                  <a:cubicBezTo>
                    <a:pt x="6037" y="55984"/>
                    <a:pt x="5787" y="53817"/>
                    <a:pt x="5406" y="51793"/>
                  </a:cubicBezTo>
                  <a:cubicBezTo>
                    <a:pt x="5025" y="49757"/>
                    <a:pt x="4548" y="47840"/>
                    <a:pt x="4048" y="46006"/>
                  </a:cubicBezTo>
                  <a:cubicBezTo>
                    <a:pt x="3524" y="44185"/>
                    <a:pt x="3036" y="42435"/>
                    <a:pt x="2584" y="40720"/>
                  </a:cubicBezTo>
                  <a:cubicBezTo>
                    <a:pt x="2131" y="39017"/>
                    <a:pt x="1739" y="37303"/>
                    <a:pt x="1393" y="35612"/>
                  </a:cubicBezTo>
                  <a:cubicBezTo>
                    <a:pt x="1119" y="34029"/>
                    <a:pt x="893" y="32445"/>
                    <a:pt x="703" y="30885"/>
                  </a:cubicBezTo>
                  <a:cubicBezTo>
                    <a:pt x="560" y="29278"/>
                    <a:pt x="441" y="27695"/>
                    <a:pt x="381" y="26147"/>
                  </a:cubicBezTo>
                  <a:cubicBezTo>
                    <a:pt x="322" y="24587"/>
                    <a:pt x="298" y="23075"/>
                    <a:pt x="298" y="21611"/>
                  </a:cubicBezTo>
                  <a:lnTo>
                    <a:pt x="298" y="17420"/>
                  </a:lnTo>
                  <a:lnTo>
                    <a:pt x="298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5562438" y="827025"/>
              <a:ext cx="258400" cy="4048750"/>
            </a:xfrm>
            <a:custGeom>
              <a:rect b="b" l="l" r="r" t="t"/>
              <a:pathLst>
                <a:path extrusionOk="0" fill="none" h="161950" w="10336">
                  <a:moveTo>
                    <a:pt x="429" y="161949"/>
                  </a:moveTo>
                  <a:lnTo>
                    <a:pt x="429" y="125826"/>
                  </a:lnTo>
                  <a:cubicBezTo>
                    <a:pt x="429" y="123909"/>
                    <a:pt x="429" y="121956"/>
                    <a:pt x="429" y="119956"/>
                  </a:cubicBezTo>
                  <a:cubicBezTo>
                    <a:pt x="417" y="117968"/>
                    <a:pt x="417" y="115955"/>
                    <a:pt x="382" y="113955"/>
                  </a:cubicBezTo>
                  <a:cubicBezTo>
                    <a:pt x="358" y="111967"/>
                    <a:pt x="322" y="109990"/>
                    <a:pt x="274" y="108014"/>
                  </a:cubicBezTo>
                  <a:cubicBezTo>
                    <a:pt x="227" y="106049"/>
                    <a:pt x="167" y="104073"/>
                    <a:pt x="108" y="102097"/>
                  </a:cubicBezTo>
                  <a:cubicBezTo>
                    <a:pt x="48" y="100120"/>
                    <a:pt x="1" y="98132"/>
                    <a:pt x="1" y="96072"/>
                  </a:cubicBezTo>
                  <a:cubicBezTo>
                    <a:pt x="144" y="93965"/>
                    <a:pt x="465" y="91738"/>
                    <a:pt x="1036" y="89297"/>
                  </a:cubicBezTo>
                  <a:cubicBezTo>
                    <a:pt x="1656" y="86869"/>
                    <a:pt x="2560" y="84225"/>
                    <a:pt x="3656" y="81451"/>
                  </a:cubicBezTo>
                  <a:cubicBezTo>
                    <a:pt x="4204" y="80070"/>
                    <a:pt x="4787" y="78653"/>
                    <a:pt x="5370" y="77236"/>
                  </a:cubicBezTo>
                  <a:cubicBezTo>
                    <a:pt x="5942" y="75820"/>
                    <a:pt x="6513" y="74391"/>
                    <a:pt x="7061" y="72974"/>
                  </a:cubicBezTo>
                  <a:cubicBezTo>
                    <a:pt x="7609" y="71545"/>
                    <a:pt x="8109" y="70140"/>
                    <a:pt x="8537" y="68747"/>
                  </a:cubicBezTo>
                  <a:cubicBezTo>
                    <a:pt x="8954" y="67366"/>
                    <a:pt x="9323" y="66009"/>
                    <a:pt x="9597" y="64675"/>
                  </a:cubicBezTo>
                  <a:cubicBezTo>
                    <a:pt x="10145" y="62032"/>
                    <a:pt x="10335" y="59532"/>
                    <a:pt x="10169" y="57222"/>
                  </a:cubicBezTo>
                  <a:cubicBezTo>
                    <a:pt x="10014" y="54912"/>
                    <a:pt x="9538" y="52769"/>
                    <a:pt x="8835" y="50781"/>
                  </a:cubicBezTo>
                  <a:cubicBezTo>
                    <a:pt x="8133" y="48792"/>
                    <a:pt x="7287" y="46935"/>
                    <a:pt x="6394" y="45185"/>
                  </a:cubicBezTo>
                  <a:cubicBezTo>
                    <a:pt x="5501" y="43423"/>
                    <a:pt x="4644" y="41744"/>
                    <a:pt x="3882" y="40125"/>
                  </a:cubicBezTo>
                  <a:cubicBezTo>
                    <a:pt x="3120" y="38494"/>
                    <a:pt x="2501" y="36886"/>
                    <a:pt x="2001" y="35291"/>
                  </a:cubicBezTo>
                  <a:cubicBezTo>
                    <a:pt x="1572" y="33660"/>
                    <a:pt x="1215" y="32005"/>
                    <a:pt x="953" y="30350"/>
                  </a:cubicBezTo>
                  <a:cubicBezTo>
                    <a:pt x="775" y="28945"/>
                    <a:pt x="644" y="27540"/>
                    <a:pt x="548" y="26147"/>
                  </a:cubicBezTo>
                  <a:cubicBezTo>
                    <a:pt x="477" y="24730"/>
                    <a:pt x="441" y="23349"/>
                    <a:pt x="429" y="22015"/>
                  </a:cubicBezTo>
                  <a:cubicBezTo>
                    <a:pt x="429" y="19348"/>
                    <a:pt x="429" y="16860"/>
                    <a:pt x="429" y="14598"/>
                  </a:cubicBezTo>
                  <a:lnTo>
                    <a:pt x="429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5279963" y="827025"/>
              <a:ext cx="338450" cy="4048750"/>
            </a:xfrm>
            <a:custGeom>
              <a:rect b="b" l="l" r="r" t="t"/>
              <a:pathLst>
                <a:path extrusionOk="0" fill="none" h="161950" w="13538">
                  <a:moveTo>
                    <a:pt x="501" y="161949"/>
                  </a:moveTo>
                  <a:lnTo>
                    <a:pt x="501" y="125826"/>
                  </a:lnTo>
                  <a:cubicBezTo>
                    <a:pt x="501" y="123909"/>
                    <a:pt x="501" y="121956"/>
                    <a:pt x="489" y="119968"/>
                  </a:cubicBezTo>
                  <a:cubicBezTo>
                    <a:pt x="477" y="118003"/>
                    <a:pt x="453" y="116027"/>
                    <a:pt x="417" y="114086"/>
                  </a:cubicBezTo>
                  <a:cubicBezTo>
                    <a:pt x="382" y="112134"/>
                    <a:pt x="334" y="110205"/>
                    <a:pt x="274" y="108276"/>
                  </a:cubicBezTo>
                  <a:cubicBezTo>
                    <a:pt x="215" y="106347"/>
                    <a:pt x="143" y="104418"/>
                    <a:pt x="72" y="102490"/>
                  </a:cubicBezTo>
                  <a:cubicBezTo>
                    <a:pt x="1" y="100561"/>
                    <a:pt x="1" y="98560"/>
                    <a:pt x="203" y="96489"/>
                  </a:cubicBezTo>
                  <a:cubicBezTo>
                    <a:pt x="417" y="94405"/>
                    <a:pt x="905" y="92191"/>
                    <a:pt x="1656" y="89774"/>
                  </a:cubicBezTo>
                  <a:cubicBezTo>
                    <a:pt x="2406" y="87357"/>
                    <a:pt x="3489" y="84690"/>
                    <a:pt x="4835" y="81844"/>
                  </a:cubicBezTo>
                  <a:cubicBezTo>
                    <a:pt x="5513" y="80415"/>
                    <a:pt x="6239" y="78951"/>
                    <a:pt x="6990" y="77463"/>
                  </a:cubicBezTo>
                  <a:cubicBezTo>
                    <a:pt x="7740" y="75974"/>
                    <a:pt x="8490" y="74462"/>
                    <a:pt x="9216" y="72950"/>
                  </a:cubicBezTo>
                  <a:cubicBezTo>
                    <a:pt x="9954" y="71438"/>
                    <a:pt x="10621" y="69950"/>
                    <a:pt x="11192" y="68485"/>
                  </a:cubicBezTo>
                  <a:cubicBezTo>
                    <a:pt x="11776" y="67021"/>
                    <a:pt x="12264" y="65580"/>
                    <a:pt x="12621" y="64199"/>
                  </a:cubicBezTo>
                  <a:cubicBezTo>
                    <a:pt x="13336" y="61437"/>
                    <a:pt x="13538" y="58901"/>
                    <a:pt x="13205" y="56615"/>
                  </a:cubicBezTo>
                  <a:cubicBezTo>
                    <a:pt x="12871" y="54329"/>
                    <a:pt x="12109" y="52269"/>
                    <a:pt x="11085" y="50364"/>
                  </a:cubicBezTo>
                  <a:cubicBezTo>
                    <a:pt x="10049" y="48471"/>
                    <a:pt x="8871" y="46709"/>
                    <a:pt x="7656" y="45030"/>
                  </a:cubicBezTo>
                  <a:cubicBezTo>
                    <a:pt x="6442" y="43351"/>
                    <a:pt x="5299" y="41732"/>
                    <a:pt x="4299" y="40137"/>
                  </a:cubicBezTo>
                  <a:cubicBezTo>
                    <a:pt x="3299" y="38553"/>
                    <a:pt x="2501" y="36970"/>
                    <a:pt x="1870" y="35386"/>
                  </a:cubicBezTo>
                  <a:cubicBezTo>
                    <a:pt x="1406" y="33743"/>
                    <a:pt x="1072" y="32088"/>
                    <a:pt x="834" y="30421"/>
                  </a:cubicBezTo>
                  <a:cubicBezTo>
                    <a:pt x="644" y="28254"/>
                    <a:pt x="536" y="26123"/>
                    <a:pt x="501" y="24051"/>
                  </a:cubicBezTo>
                  <a:cubicBezTo>
                    <a:pt x="501" y="22242"/>
                    <a:pt x="501" y="20503"/>
                    <a:pt x="501" y="18860"/>
                  </a:cubicBezTo>
                  <a:lnTo>
                    <a:pt x="50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4999563" y="827025"/>
              <a:ext cx="325375" cy="4048750"/>
            </a:xfrm>
            <a:custGeom>
              <a:rect b="b" l="l" r="r" t="t"/>
              <a:pathLst>
                <a:path extrusionOk="0" fill="none" h="161950" w="13015">
                  <a:moveTo>
                    <a:pt x="489" y="161949"/>
                  </a:moveTo>
                  <a:lnTo>
                    <a:pt x="489" y="125826"/>
                  </a:lnTo>
                  <a:cubicBezTo>
                    <a:pt x="489" y="123909"/>
                    <a:pt x="489" y="121956"/>
                    <a:pt x="477" y="119968"/>
                  </a:cubicBezTo>
                  <a:cubicBezTo>
                    <a:pt x="465" y="118003"/>
                    <a:pt x="441" y="116039"/>
                    <a:pt x="406" y="114098"/>
                  </a:cubicBezTo>
                  <a:cubicBezTo>
                    <a:pt x="370" y="112145"/>
                    <a:pt x="322" y="110217"/>
                    <a:pt x="251" y="108288"/>
                  </a:cubicBezTo>
                  <a:cubicBezTo>
                    <a:pt x="191" y="106359"/>
                    <a:pt x="132" y="104442"/>
                    <a:pt x="60" y="102501"/>
                  </a:cubicBezTo>
                  <a:cubicBezTo>
                    <a:pt x="1" y="100549"/>
                    <a:pt x="25" y="98560"/>
                    <a:pt x="239" y="96501"/>
                  </a:cubicBezTo>
                  <a:cubicBezTo>
                    <a:pt x="453" y="94441"/>
                    <a:pt x="894" y="92274"/>
                    <a:pt x="1596" y="89964"/>
                  </a:cubicBezTo>
                  <a:cubicBezTo>
                    <a:pt x="2299" y="87642"/>
                    <a:pt x="3263" y="85095"/>
                    <a:pt x="4501" y="82320"/>
                  </a:cubicBezTo>
                  <a:cubicBezTo>
                    <a:pt x="5121" y="80939"/>
                    <a:pt x="5823" y="79487"/>
                    <a:pt x="6573" y="78010"/>
                  </a:cubicBezTo>
                  <a:cubicBezTo>
                    <a:pt x="7323" y="76522"/>
                    <a:pt x="8109" y="74998"/>
                    <a:pt x="8919" y="73450"/>
                  </a:cubicBezTo>
                  <a:cubicBezTo>
                    <a:pt x="9645" y="71938"/>
                    <a:pt x="10324" y="70426"/>
                    <a:pt x="10919" y="68950"/>
                  </a:cubicBezTo>
                  <a:cubicBezTo>
                    <a:pt x="11514" y="67461"/>
                    <a:pt x="12002" y="66021"/>
                    <a:pt x="12336" y="64628"/>
                  </a:cubicBezTo>
                  <a:cubicBezTo>
                    <a:pt x="13014" y="61854"/>
                    <a:pt x="12991" y="59377"/>
                    <a:pt x="12360" y="57174"/>
                  </a:cubicBezTo>
                  <a:cubicBezTo>
                    <a:pt x="11717" y="54984"/>
                    <a:pt x="10657" y="53007"/>
                    <a:pt x="9383" y="51186"/>
                  </a:cubicBezTo>
                  <a:cubicBezTo>
                    <a:pt x="8109" y="49364"/>
                    <a:pt x="6776" y="47638"/>
                    <a:pt x="5525" y="45959"/>
                  </a:cubicBezTo>
                  <a:cubicBezTo>
                    <a:pt x="4275" y="44280"/>
                    <a:pt x="3204" y="42613"/>
                    <a:pt x="2346" y="40934"/>
                  </a:cubicBezTo>
                  <a:cubicBezTo>
                    <a:pt x="1489" y="39267"/>
                    <a:pt x="906" y="37577"/>
                    <a:pt x="596" y="35838"/>
                  </a:cubicBezTo>
                  <a:cubicBezTo>
                    <a:pt x="299" y="34088"/>
                    <a:pt x="239" y="32302"/>
                    <a:pt x="251" y="30528"/>
                  </a:cubicBezTo>
                  <a:cubicBezTo>
                    <a:pt x="310" y="28266"/>
                    <a:pt x="370" y="26099"/>
                    <a:pt x="406" y="24027"/>
                  </a:cubicBezTo>
                  <a:cubicBezTo>
                    <a:pt x="441" y="21968"/>
                    <a:pt x="453" y="20003"/>
                    <a:pt x="465" y="18146"/>
                  </a:cubicBezTo>
                  <a:cubicBezTo>
                    <a:pt x="477" y="14443"/>
                    <a:pt x="477" y="11193"/>
                    <a:pt x="477" y="8502"/>
                  </a:cubicBezTo>
                  <a:lnTo>
                    <a:pt x="477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4665613" y="826725"/>
              <a:ext cx="207175" cy="4049050"/>
            </a:xfrm>
            <a:custGeom>
              <a:rect b="b" l="l" r="r" t="t"/>
              <a:pathLst>
                <a:path extrusionOk="0" fill="none" h="161962" w="8287">
                  <a:moveTo>
                    <a:pt x="2619" y="161961"/>
                  </a:moveTo>
                  <a:lnTo>
                    <a:pt x="2619" y="125838"/>
                  </a:lnTo>
                  <a:cubicBezTo>
                    <a:pt x="2619" y="123921"/>
                    <a:pt x="2619" y="121968"/>
                    <a:pt x="2608" y="119980"/>
                  </a:cubicBezTo>
                  <a:cubicBezTo>
                    <a:pt x="2608" y="117980"/>
                    <a:pt x="2596" y="115979"/>
                    <a:pt x="2572" y="113991"/>
                  </a:cubicBezTo>
                  <a:cubicBezTo>
                    <a:pt x="2548" y="112003"/>
                    <a:pt x="2500" y="110026"/>
                    <a:pt x="2453" y="108062"/>
                  </a:cubicBezTo>
                  <a:cubicBezTo>
                    <a:pt x="2405" y="106085"/>
                    <a:pt x="2358" y="104121"/>
                    <a:pt x="2298" y="102144"/>
                  </a:cubicBezTo>
                  <a:cubicBezTo>
                    <a:pt x="2238" y="100168"/>
                    <a:pt x="2215" y="98144"/>
                    <a:pt x="2334" y="96084"/>
                  </a:cubicBezTo>
                  <a:cubicBezTo>
                    <a:pt x="2453" y="94024"/>
                    <a:pt x="2727" y="91893"/>
                    <a:pt x="3179" y="89667"/>
                  </a:cubicBezTo>
                  <a:cubicBezTo>
                    <a:pt x="3632" y="87440"/>
                    <a:pt x="4274" y="85095"/>
                    <a:pt x="5048" y="82618"/>
                  </a:cubicBezTo>
                  <a:cubicBezTo>
                    <a:pt x="5846" y="80118"/>
                    <a:pt x="6644" y="77463"/>
                    <a:pt x="7346" y="74736"/>
                  </a:cubicBezTo>
                  <a:cubicBezTo>
                    <a:pt x="7942" y="72057"/>
                    <a:pt x="8287" y="69414"/>
                    <a:pt x="8180" y="66950"/>
                  </a:cubicBezTo>
                  <a:cubicBezTo>
                    <a:pt x="8084" y="64485"/>
                    <a:pt x="7549" y="62211"/>
                    <a:pt x="6715" y="60103"/>
                  </a:cubicBezTo>
                  <a:cubicBezTo>
                    <a:pt x="5870" y="57984"/>
                    <a:pt x="4870" y="55984"/>
                    <a:pt x="3893" y="54031"/>
                  </a:cubicBezTo>
                  <a:cubicBezTo>
                    <a:pt x="2905" y="52079"/>
                    <a:pt x="2048" y="50126"/>
                    <a:pt x="1393" y="48185"/>
                  </a:cubicBezTo>
                  <a:cubicBezTo>
                    <a:pt x="738" y="46233"/>
                    <a:pt x="322" y="44268"/>
                    <a:pt x="167" y="42292"/>
                  </a:cubicBezTo>
                  <a:cubicBezTo>
                    <a:pt x="0" y="40327"/>
                    <a:pt x="95" y="38327"/>
                    <a:pt x="310" y="36374"/>
                  </a:cubicBezTo>
                  <a:cubicBezTo>
                    <a:pt x="572" y="34410"/>
                    <a:pt x="857" y="32517"/>
                    <a:pt x="1119" y="30671"/>
                  </a:cubicBezTo>
                  <a:cubicBezTo>
                    <a:pt x="1465" y="28373"/>
                    <a:pt x="1750" y="26171"/>
                    <a:pt x="1965" y="24075"/>
                  </a:cubicBezTo>
                  <a:cubicBezTo>
                    <a:pt x="2191" y="21980"/>
                    <a:pt x="2346" y="20003"/>
                    <a:pt x="2417" y="18158"/>
                  </a:cubicBezTo>
                  <a:cubicBezTo>
                    <a:pt x="2584" y="14443"/>
                    <a:pt x="2619" y="11205"/>
                    <a:pt x="2619" y="8514"/>
                  </a:cubicBezTo>
                  <a:lnTo>
                    <a:pt x="2619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4295913" y="826725"/>
              <a:ext cx="164625" cy="4049050"/>
            </a:xfrm>
            <a:custGeom>
              <a:rect b="b" l="l" r="r" t="t"/>
              <a:pathLst>
                <a:path extrusionOk="0" fill="none" h="161962" w="6585">
                  <a:moveTo>
                    <a:pt x="6168" y="161961"/>
                  </a:moveTo>
                  <a:lnTo>
                    <a:pt x="6168" y="125838"/>
                  </a:lnTo>
                  <a:lnTo>
                    <a:pt x="6168" y="119968"/>
                  </a:lnTo>
                  <a:cubicBezTo>
                    <a:pt x="6168" y="117968"/>
                    <a:pt x="6168" y="115932"/>
                    <a:pt x="6168" y="113860"/>
                  </a:cubicBezTo>
                  <a:cubicBezTo>
                    <a:pt x="6156" y="111824"/>
                    <a:pt x="6144" y="109764"/>
                    <a:pt x="6108" y="107716"/>
                  </a:cubicBezTo>
                  <a:cubicBezTo>
                    <a:pt x="6085" y="105669"/>
                    <a:pt x="6049" y="103633"/>
                    <a:pt x="6013" y="101585"/>
                  </a:cubicBezTo>
                  <a:cubicBezTo>
                    <a:pt x="5977" y="99537"/>
                    <a:pt x="5942" y="97477"/>
                    <a:pt x="5930" y="95382"/>
                  </a:cubicBezTo>
                  <a:cubicBezTo>
                    <a:pt x="5930" y="93286"/>
                    <a:pt x="6013" y="91143"/>
                    <a:pt x="6156" y="88976"/>
                  </a:cubicBezTo>
                  <a:cubicBezTo>
                    <a:pt x="6347" y="86785"/>
                    <a:pt x="6525" y="84535"/>
                    <a:pt x="6561" y="82261"/>
                  </a:cubicBezTo>
                  <a:cubicBezTo>
                    <a:pt x="6585" y="79987"/>
                    <a:pt x="6454" y="77713"/>
                    <a:pt x="6120" y="75462"/>
                  </a:cubicBezTo>
                  <a:cubicBezTo>
                    <a:pt x="5799" y="73200"/>
                    <a:pt x="5287" y="70974"/>
                    <a:pt x="4632" y="68783"/>
                  </a:cubicBezTo>
                  <a:cubicBezTo>
                    <a:pt x="3989" y="66580"/>
                    <a:pt x="3251" y="64413"/>
                    <a:pt x="2548" y="62247"/>
                  </a:cubicBezTo>
                  <a:cubicBezTo>
                    <a:pt x="1846" y="60080"/>
                    <a:pt x="1239" y="57913"/>
                    <a:pt x="798" y="55746"/>
                  </a:cubicBezTo>
                  <a:cubicBezTo>
                    <a:pt x="346" y="53579"/>
                    <a:pt x="96" y="51424"/>
                    <a:pt x="48" y="49281"/>
                  </a:cubicBezTo>
                  <a:cubicBezTo>
                    <a:pt x="1" y="47149"/>
                    <a:pt x="120" y="45054"/>
                    <a:pt x="382" y="42982"/>
                  </a:cubicBezTo>
                  <a:cubicBezTo>
                    <a:pt x="667" y="40934"/>
                    <a:pt x="1048" y="38898"/>
                    <a:pt x="1489" y="36910"/>
                  </a:cubicBezTo>
                  <a:cubicBezTo>
                    <a:pt x="1894" y="35088"/>
                    <a:pt x="2310" y="33303"/>
                    <a:pt x="2727" y="31564"/>
                  </a:cubicBezTo>
                  <a:cubicBezTo>
                    <a:pt x="3132" y="29826"/>
                    <a:pt x="3525" y="28135"/>
                    <a:pt x="3894" y="26504"/>
                  </a:cubicBezTo>
                  <a:cubicBezTo>
                    <a:pt x="4632" y="23242"/>
                    <a:pt x="5204" y="20218"/>
                    <a:pt x="5561" y="17491"/>
                  </a:cubicBezTo>
                  <a:cubicBezTo>
                    <a:pt x="5906" y="14765"/>
                    <a:pt x="6073" y="12324"/>
                    <a:pt x="6120" y="10181"/>
                  </a:cubicBezTo>
                  <a:cubicBezTo>
                    <a:pt x="6168" y="8049"/>
                    <a:pt x="6168" y="6216"/>
                    <a:pt x="6168" y="4704"/>
                  </a:cubicBezTo>
                  <a:lnTo>
                    <a:pt x="6168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3961063" y="826725"/>
              <a:ext cx="208375" cy="4049050"/>
            </a:xfrm>
            <a:custGeom>
              <a:rect b="b" l="l" r="r" t="t"/>
              <a:pathLst>
                <a:path extrusionOk="0" fill="none" h="161962" w="8335">
                  <a:moveTo>
                    <a:pt x="8334" y="161961"/>
                  </a:moveTo>
                  <a:lnTo>
                    <a:pt x="8334" y="113848"/>
                  </a:lnTo>
                  <a:cubicBezTo>
                    <a:pt x="8334" y="111776"/>
                    <a:pt x="8334" y="109669"/>
                    <a:pt x="8334" y="107538"/>
                  </a:cubicBezTo>
                  <a:cubicBezTo>
                    <a:pt x="8334" y="105407"/>
                    <a:pt x="8322" y="103264"/>
                    <a:pt x="8311" y="101120"/>
                  </a:cubicBezTo>
                  <a:cubicBezTo>
                    <a:pt x="8299" y="98989"/>
                    <a:pt x="8275" y="96834"/>
                    <a:pt x="8263" y="94679"/>
                  </a:cubicBezTo>
                  <a:cubicBezTo>
                    <a:pt x="8239" y="92524"/>
                    <a:pt x="8227" y="90357"/>
                    <a:pt x="8120" y="88155"/>
                  </a:cubicBezTo>
                  <a:cubicBezTo>
                    <a:pt x="8013" y="85952"/>
                    <a:pt x="7739" y="83761"/>
                    <a:pt x="7334" y="81582"/>
                  </a:cubicBezTo>
                  <a:cubicBezTo>
                    <a:pt x="6918" y="79415"/>
                    <a:pt x="6382" y="77248"/>
                    <a:pt x="5751" y="75105"/>
                  </a:cubicBezTo>
                  <a:cubicBezTo>
                    <a:pt x="5120" y="72962"/>
                    <a:pt x="4417" y="70831"/>
                    <a:pt x="3715" y="68700"/>
                  </a:cubicBezTo>
                  <a:cubicBezTo>
                    <a:pt x="3012" y="66569"/>
                    <a:pt x="2346" y="64437"/>
                    <a:pt x="1762" y="62318"/>
                  </a:cubicBezTo>
                  <a:cubicBezTo>
                    <a:pt x="1179" y="60199"/>
                    <a:pt x="726" y="58079"/>
                    <a:pt x="429" y="55984"/>
                  </a:cubicBezTo>
                  <a:cubicBezTo>
                    <a:pt x="131" y="53888"/>
                    <a:pt x="0" y="51817"/>
                    <a:pt x="48" y="49733"/>
                  </a:cubicBezTo>
                  <a:cubicBezTo>
                    <a:pt x="95" y="47661"/>
                    <a:pt x="321" y="45590"/>
                    <a:pt x="667" y="43518"/>
                  </a:cubicBezTo>
                  <a:cubicBezTo>
                    <a:pt x="1024" y="41458"/>
                    <a:pt x="1476" y="39410"/>
                    <a:pt x="2012" y="37410"/>
                  </a:cubicBezTo>
                  <a:cubicBezTo>
                    <a:pt x="2500" y="35565"/>
                    <a:pt x="3000" y="33755"/>
                    <a:pt x="3500" y="31993"/>
                  </a:cubicBezTo>
                  <a:cubicBezTo>
                    <a:pt x="4001" y="30231"/>
                    <a:pt x="4501" y="28504"/>
                    <a:pt x="4965" y="26849"/>
                  </a:cubicBezTo>
                  <a:cubicBezTo>
                    <a:pt x="5906" y="23528"/>
                    <a:pt x="6679" y="20444"/>
                    <a:pt x="7227" y="17646"/>
                  </a:cubicBezTo>
                  <a:cubicBezTo>
                    <a:pt x="7775" y="14860"/>
                    <a:pt x="8072" y="12371"/>
                    <a:pt x="8192" y="10204"/>
                  </a:cubicBezTo>
                  <a:cubicBezTo>
                    <a:pt x="8322" y="8049"/>
                    <a:pt x="8334" y="6216"/>
                    <a:pt x="8334" y="4704"/>
                  </a:cubicBezTo>
                  <a:lnTo>
                    <a:pt x="8334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3681838" y="827025"/>
              <a:ext cx="206900" cy="4048750"/>
            </a:xfrm>
            <a:custGeom>
              <a:rect b="b" l="l" r="r" t="t"/>
              <a:pathLst>
                <a:path extrusionOk="0" fill="none" h="161950" w="8276">
                  <a:moveTo>
                    <a:pt x="8276" y="161949"/>
                  </a:moveTo>
                  <a:lnTo>
                    <a:pt x="8276" y="101025"/>
                  </a:lnTo>
                  <a:lnTo>
                    <a:pt x="8276" y="94405"/>
                  </a:lnTo>
                  <a:cubicBezTo>
                    <a:pt x="8276" y="92191"/>
                    <a:pt x="8252" y="89952"/>
                    <a:pt x="8061" y="87726"/>
                  </a:cubicBezTo>
                  <a:cubicBezTo>
                    <a:pt x="7883" y="85499"/>
                    <a:pt x="7526" y="83309"/>
                    <a:pt x="7038" y="81154"/>
                  </a:cubicBezTo>
                  <a:cubicBezTo>
                    <a:pt x="6549" y="79010"/>
                    <a:pt x="5954" y="76879"/>
                    <a:pt x="5311" y="74772"/>
                  </a:cubicBezTo>
                  <a:cubicBezTo>
                    <a:pt x="4668" y="72664"/>
                    <a:pt x="3990" y="70581"/>
                    <a:pt x="3335" y="68509"/>
                  </a:cubicBezTo>
                  <a:cubicBezTo>
                    <a:pt x="2680" y="66426"/>
                    <a:pt x="2085" y="64366"/>
                    <a:pt x="1549" y="62306"/>
                  </a:cubicBezTo>
                  <a:cubicBezTo>
                    <a:pt x="1061" y="60365"/>
                    <a:pt x="668" y="58436"/>
                    <a:pt x="394" y="56508"/>
                  </a:cubicBezTo>
                  <a:cubicBezTo>
                    <a:pt x="156" y="54698"/>
                    <a:pt x="13" y="52876"/>
                    <a:pt x="13" y="51067"/>
                  </a:cubicBezTo>
                  <a:cubicBezTo>
                    <a:pt x="1" y="49245"/>
                    <a:pt x="120" y="47423"/>
                    <a:pt x="358" y="45602"/>
                  </a:cubicBezTo>
                  <a:cubicBezTo>
                    <a:pt x="584" y="43768"/>
                    <a:pt x="906" y="41958"/>
                    <a:pt x="1275" y="40172"/>
                  </a:cubicBezTo>
                  <a:cubicBezTo>
                    <a:pt x="1656" y="38386"/>
                    <a:pt x="2085" y="36612"/>
                    <a:pt x="2549" y="34886"/>
                  </a:cubicBezTo>
                  <a:cubicBezTo>
                    <a:pt x="3489" y="31409"/>
                    <a:pt x="4442" y="28088"/>
                    <a:pt x="5287" y="24980"/>
                  </a:cubicBezTo>
                  <a:cubicBezTo>
                    <a:pt x="6145" y="21872"/>
                    <a:pt x="6835" y="18991"/>
                    <a:pt x="7323" y="16384"/>
                  </a:cubicBezTo>
                  <a:cubicBezTo>
                    <a:pt x="7811" y="13776"/>
                    <a:pt x="8073" y="11455"/>
                    <a:pt x="8169" y="9430"/>
                  </a:cubicBezTo>
                  <a:cubicBezTo>
                    <a:pt x="8264" y="7430"/>
                    <a:pt x="8276" y="5728"/>
                    <a:pt x="8276" y="4335"/>
                  </a:cubicBezTo>
                  <a:lnTo>
                    <a:pt x="8276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3441338" y="826725"/>
              <a:ext cx="180400" cy="4049050"/>
            </a:xfrm>
            <a:custGeom>
              <a:rect b="b" l="l" r="r" t="t"/>
              <a:pathLst>
                <a:path extrusionOk="0" fill="none" h="161962" w="7216">
                  <a:moveTo>
                    <a:pt x="6668" y="161961"/>
                  </a:moveTo>
                  <a:lnTo>
                    <a:pt x="6668" y="119968"/>
                  </a:lnTo>
                  <a:lnTo>
                    <a:pt x="6668" y="113848"/>
                  </a:lnTo>
                  <a:cubicBezTo>
                    <a:pt x="6668" y="111776"/>
                    <a:pt x="6668" y="109657"/>
                    <a:pt x="6692" y="107490"/>
                  </a:cubicBezTo>
                  <a:cubicBezTo>
                    <a:pt x="6728" y="105323"/>
                    <a:pt x="6787" y="103109"/>
                    <a:pt x="6871" y="100858"/>
                  </a:cubicBezTo>
                  <a:cubicBezTo>
                    <a:pt x="6966" y="98596"/>
                    <a:pt x="7049" y="96334"/>
                    <a:pt x="7133" y="94048"/>
                  </a:cubicBezTo>
                  <a:cubicBezTo>
                    <a:pt x="7204" y="91786"/>
                    <a:pt x="7216" y="89500"/>
                    <a:pt x="7144" y="87262"/>
                  </a:cubicBezTo>
                  <a:cubicBezTo>
                    <a:pt x="6978" y="85047"/>
                    <a:pt x="6668" y="82868"/>
                    <a:pt x="6228" y="80749"/>
                  </a:cubicBezTo>
                  <a:cubicBezTo>
                    <a:pt x="5775" y="78630"/>
                    <a:pt x="5228" y="76534"/>
                    <a:pt x="4632" y="74474"/>
                  </a:cubicBezTo>
                  <a:cubicBezTo>
                    <a:pt x="4037" y="72414"/>
                    <a:pt x="3430" y="70355"/>
                    <a:pt x="2822" y="68307"/>
                  </a:cubicBezTo>
                  <a:cubicBezTo>
                    <a:pt x="2251" y="66259"/>
                    <a:pt x="1727" y="64211"/>
                    <a:pt x="1251" y="62163"/>
                  </a:cubicBezTo>
                  <a:cubicBezTo>
                    <a:pt x="858" y="60223"/>
                    <a:pt x="536" y="58282"/>
                    <a:pt x="322" y="56329"/>
                  </a:cubicBezTo>
                  <a:cubicBezTo>
                    <a:pt x="96" y="54388"/>
                    <a:pt x="1" y="52436"/>
                    <a:pt x="13" y="50495"/>
                  </a:cubicBezTo>
                  <a:cubicBezTo>
                    <a:pt x="13" y="48542"/>
                    <a:pt x="132" y="46614"/>
                    <a:pt x="346" y="44685"/>
                  </a:cubicBezTo>
                  <a:cubicBezTo>
                    <a:pt x="584" y="42601"/>
                    <a:pt x="906" y="40542"/>
                    <a:pt x="1298" y="38506"/>
                  </a:cubicBezTo>
                  <a:cubicBezTo>
                    <a:pt x="1691" y="36470"/>
                    <a:pt x="2120" y="34469"/>
                    <a:pt x="2572" y="32517"/>
                  </a:cubicBezTo>
                  <a:cubicBezTo>
                    <a:pt x="3037" y="30564"/>
                    <a:pt x="3489" y="28671"/>
                    <a:pt x="3918" y="26837"/>
                  </a:cubicBezTo>
                  <a:cubicBezTo>
                    <a:pt x="4358" y="24992"/>
                    <a:pt x="4763" y="23230"/>
                    <a:pt x="5108" y="21539"/>
                  </a:cubicBezTo>
                  <a:cubicBezTo>
                    <a:pt x="5787" y="18170"/>
                    <a:pt x="6251" y="15122"/>
                    <a:pt x="6454" y="12467"/>
                  </a:cubicBezTo>
                  <a:cubicBezTo>
                    <a:pt x="6656" y="9812"/>
                    <a:pt x="6668" y="7561"/>
                    <a:pt x="6668" y="5728"/>
                  </a:cubicBezTo>
                  <a:lnTo>
                    <a:pt x="6668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3219888" y="827025"/>
              <a:ext cx="177125" cy="4048750"/>
            </a:xfrm>
            <a:custGeom>
              <a:rect b="b" l="l" r="r" t="t"/>
              <a:pathLst>
                <a:path extrusionOk="0" fill="none" h="161950" w="7085">
                  <a:moveTo>
                    <a:pt x="4299" y="161949"/>
                  </a:moveTo>
                  <a:lnTo>
                    <a:pt x="4299" y="125826"/>
                  </a:lnTo>
                  <a:cubicBezTo>
                    <a:pt x="4299" y="123909"/>
                    <a:pt x="4299" y="121956"/>
                    <a:pt x="4322" y="119932"/>
                  </a:cubicBezTo>
                  <a:cubicBezTo>
                    <a:pt x="4346" y="117908"/>
                    <a:pt x="4441" y="115789"/>
                    <a:pt x="4620" y="113574"/>
                  </a:cubicBezTo>
                  <a:cubicBezTo>
                    <a:pt x="4811" y="111360"/>
                    <a:pt x="5061" y="109062"/>
                    <a:pt x="5358" y="106716"/>
                  </a:cubicBezTo>
                  <a:cubicBezTo>
                    <a:pt x="5656" y="104371"/>
                    <a:pt x="5954" y="102001"/>
                    <a:pt x="6227" y="99632"/>
                  </a:cubicBezTo>
                  <a:cubicBezTo>
                    <a:pt x="6513" y="97263"/>
                    <a:pt x="6739" y="94893"/>
                    <a:pt x="6894" y="92572"/>
                  </a:cubicBezTo>
                  <a:cubicBezTo>
                    <a:pt x="7037" y="90250"/>
                    <a:pt x="7085" y="87964"/>
                    <a:pt x="7001" y="85737"/>
                  </a:cubicBezTo>
                  <a:cubicBezTo>
                    <a:pt x="6858" y="83547"/>
                    <a:pt x="6573" y="81415"/>
                    <a:pt x="6132" y="79356"/>
                  </a:cubicBezTo>
                  <a:cubicBezTo>
                    <a:pt x="5692" y="77296"/>
                    <a:pt x="5144" y="75284"/>
                    <a:pt x="4561" y="73307"/>
                  </a:cubicBezTo>
                  <a:cubicBezTo>
                    <a:pt x="3965" y="71343"/>
                    <a:pt x="3358" y="69378"/>
                    <a:pt x="2787" y="67426"/>
                  </a:cubicBezTo>
                  <a:cubicBezTo>
                    <a:pt x="2203" y="65473"/>
                    <a:pt x="1691" y="63509"/>
                    <a:pt x="1227" y="61544"/>
                  </a:cubicBezTo>
                  <a:cubicBezTo>
                    <a:pt x="834" y="59532"/>
                    <a:pt x="512" y="57508"/>
                    <a:pt x="262" y="55484"/>
                  </a:cubicBezTo>
                  <a:cubicBezTo>
                    <a:pt x="120" y="53698"/>
                    <a:pt x="24" y="51888"/>
                    <a:pt x="12" y="50090"/>
                  </a:cubicBezTo>
                  <a:cubicBezTo>
                    <a:pt x="0" y="48280"/>
                    <a:pt x="72" y="46471"/>
                    <a:pt x="215" y="44685"/>
                  </a:cubicBezTo>
                  <a:cubicBezTo>
                    <a:pt x="370" y="42887"/>
                    <a:pt x="560" y="41113"/>
                    <a:pt x="786" y="39363"/>
                  </a:cubicBezTo>
                  <a:cubicBezTo>
                    <a:pt x="1012" y="37612"/>
                    <a:pt x="1263" y="35898"/>
                    <a:pt x="1536" y="34207"/>
                  </a:cubicBezTo>
                  <a:cubicBezTo>
                    <a:pt x="2096" y="30814"/>
                    <a:pt x="2656" y="27576"/>
                    <a:pt x="3132" y="24539"/>
                  </a:cubicBezTo>
                  <a:cubicBezTo>
                    <a:pt x="3608" y="21503"/>
                    <a:pt x="3953" y="18682"/>
                    <a:pt x="4120" y="16134"/>
                  </a:cubicBezTo>
                  <a:cubicBezTo>
                    <a:pt x="4287" y="13574"/>
                    <a:pt x="4299" y="11300"/>
                    <a:pt x="4299" y="9335"/>
                  </a:cubicBezTo>
                  <a:cubicBezTo>
                    <a:pt x="4299" y="7359"/>
                    <a:pt x="4299" y="5668"/>
                    <a:pt x="4299" y="4287"/>
                  </a:cubicBezTo>
                  <a:lnTo>
                    <a:pt x="4299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2999613" y="827025"/>
              <a:ext cx="195600" cy="4048750"/>
            </a:xfrm>
            <a:custGeom>
              <a:rect b="b" l="l" r="r" t="t"/>
              <a:pathLst>
                <a:path extrusionOk="0" fill="none" h="161950" w="7824">
                  <a:moveTo>
                    <a:pt x="1882" y="161949"/>
                  </a:moveTo>
                  <a:lnTo>
                    <a:pt x="1882" y="141506"/>
                  </a:lnTo>
                  <a:lnTo>
                    <a:pt x="1882" y="131398"/>
                  </a:lnTo>
                  <a:cubicBezTo>
                    <a:pt x="1882" y="129588"/>
                    <a:pt x="1882" y="127719"/>
                    <a:pt x="1942" y="125766"/>
                  </a:cubicBezTo>
                  <a:cubicBezTo>
                    <a:pt x="2013" y="123814"/>
                    <a:pt x="2156" y="121754"/>
                    <a:pt x="2430" y="119551"/>
                  </a:cubicBezTo>
                  <a:cubicBezTo>
                    <a:pt x="2715" y="117348"/>
                    <a:pt x="3108" y="115027"/>
                    <a:pt x="3608" y="112622"/>
                  </a:cubicBezTo>
                  <a:cubicBezTo>
                    <a:pt x="4097" y="110205"/>
                    <a:pt x="4632" y="107728"/>
                    <a:pt x="5180" y="105228"/>
                  </a:cubicBezTo>
                  <a:cubicBezTo>
                    <a:pt x="5716" y="102728"/>
                    <a:pt x="6228" y="100227"/>
                    <a:pt x="6645" y="97763"/>
                  </a:cubicBezTo>
                  <a:cubicBezTo>
                    <a:pt x="7073" y="95298"/>
                    <a:pt x="7395" y="92881"/>
                    <a:pt x="7585" y="90536"/>
                  </a:cubicBezTo>
                  <a:cubicBezTo>
                    <a:pt x="7776" y="88190"/>
                    <a:pt x="7823" y="85916"/>
                    <a:pt x="7704" y="83725"/>
                  </a:cubicBezTo>
                  <a:cubicBezTo>
                    <a:pt x="7561" y="81558"/>
                    <a:pt x="7252" y="79475"/>
                    <a:pt x="6823" y="77475"/>
                  </a:cubicBezTo>
                  <a:cubicBezTo>
                    <a:pt x="6359" y="75486"/>
                    <a:pt x="5799" y="73545"/>
                    <a:pt x="5180" y="71664"/>
                  </a:cubicBezTo>
                  <a:cubicBezTo>
                    <a:pt x="4561" y="69783"/>
                    <a:pt x="3930" y="67926"/>
                    <a:pt x="3311" y="66080"/>
                  </a:cubicBezTo>
                  <a:cubicBezTo>
                    <a:pt x="2692" y="64235"/>
                    <a:pt x="2120" y="62389"/>
                    <a:pt x="1632" y="60508"/>
                  </a:cubicBezTo>
                  <a:cubicBezTo>
                    <a:pt x="1156" y="58639"/>
                    <a:pt x="763" y="56722"/>
                    <a:pt x="465" y="54793"/>
                  </a:cubicBezTo>
                  <a:cubicBezTo>
                    <a:pt x="227" y="52805"/>
                    <a:pt x="84" y="50805"/>
                    <a:pt x="13" y="48792"/>
                  </a:cubicBezTo>
                  <a:cubicBezTo>
                    <a:pt x="1" y="46578"/>
                    <a:pt x="60" y="44375"/>
                    <a:pt x="191" y="42184"/>
                  </a:cubicBezTo>
                  <a:cubicBezTo>
                    <a:pt x="310" y="39994"/>
                    <a:pt x="489" y="37839"/>
                    <a:pt x="679" y="35731"/>
                  </a:cubicBezTo>
                  <a:cubicBezTo>
                    <a:pt x="870" y="33636"/>
                    <a:pt x="1072" y="31576"/>
                    <a:pt x="1251" y="29588"/>
                  </a:cubicBezTo>
                  <a:cubicBezTo>
                    <a:pt x="1430" y="27599"/>
                    <a:pt x="1584" y="25682"/>
                    <a:pt x="1680" y="23849"/>
                  </a:cubicBezTo>
                  <a:cubicBezTo>
                    <a:pt x="1858" y="20170"/>
                    <a:pt x="1894" y="16848"/>
                    <a:pt x="1882" y="13931"/>
                  </a:cubicBezTo>
                  <a:lnTo>
                    <a:pt x="1882" y="6466"/>
                  </a:lnTo>
                  <a:lnTo>
                    <a:pt x="1882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2765963" y="827025"/>
              <a:ext cx="227125" cy="4048750"/>
            </a:xfrm>
            <a:custGeom>
              <a:rect b="b" l="l" r="r" t="t"/>
              <a:pathLst>
                <a:path extrusionOk="0" fill="none" h="161950" w="9085">
                  <a:moveTo>
                    <a:pt x="0" y="161949"/>
                  </a:moveTo>
                  <a:lnTo>
                    <a:pt x="0" y="141506"/>
                  </a:lnTo>
                  <a:cubicBezTo>
                    <a:pt x="0" y="138399"/>
                    <a:pt x="0" y="135005"/>
                    <a:pt x="48" y="131362"/>
                  </a:cubicBezTo>
                  <a:cubicBezTo>
                    <a:pt x="72" y="129540"/>
                    <a:pt x="179" y="127612"/>
                    <a:pt x="393" y="125552"/>
                  </a:cubicBezTo>
                  <a:cubicBezTo>
                    <a:pt x="620" y="123492"/>
                    <a:pt x="977" y="121289"/>
                    <a:pt x="1513" y="118920"/>
                  </a:cubicBezTo>
                  <a:cubicBezTo>
                    <a:pt x="2036" y="116563"/>
                    <a:pt x="2703" y="114062"/>
                    <a:pt x="3453" y="111491"/>
                  </a:cubicBezTo>
                  <a:cubicBezTo>
                    <a:pt x="4203" y="108907"/>
                    <a:pt x="4989" y="106276"/>
                    <a:pt x="5751" y="103633"/>
                  </a:cubicBezTo>
                  <a:cubicBezTo>
                    <a:pt x="6501" y="101001"/>
                    <a:pt x="7180" y="98382"/>
                    <a:pt x="7728" y="95846"/>
                  </a:cubicBezTo>
                  <a:cubicBezTo>
                    <a:pt x="8275" y="93298"/>
                    <a:pt x="8668" y="90833"/>
                    <a:pt x="8871" y="88488"/>
                  </a:cubicBezTo>
                  <a:cubicBezTo>
                    <a:pt x="9073" y="86130"/>
                    <a:pt x="9085" y="83892"/>
                    <a:pt x="8906" y="81761"/>
                  </a:cubicBezTo>
                  <a:cubicBezTo>
                    <a:pt x="8716" y="79641"/>
                    <a:pt x="8359" y="77617"/>
                    <a:pt x="7859" y="75689"/>
                  </a:cubicBezTo>
                  <a:cubicBezTo>
                    <a:pt x="7370" y="73760"/>
                    <a:pt x="6763" y="71902"/>
                    <a:pt x="6096" y="70105"/>
                  </a:cubicBezTo>
                  <a:cubicBezTo>
                    <a:pt x="5430" y="68295"/>
                    <a:pt x="4727" y="66533"/>
                    <a:pt x="4037" y="64771"/>
                  </a:cubicBezTo>
                  <a:cubicBezTo>
                    <a:pt x="3358" y="62997"/>
                    <a:pt x="2727" y="61223"/>
                    <a:pt x="2179" y="59425"/>
                  </a:cubicBezTo>
                  <a:cubicBezTo>
                    <a:pt x="1632" y="57615"/>
                    <a:pt x="1191" y="55769"/>
                    <a:pt x="834" y="53900"/>
                  </a:cubicBezTo>
                  <a:cubicBezTo>
                    <a:pt x="560" y="51971"/>
                    <a:pt x="346" y="50019"/>
                    <a:pt x="239" y="48030"/>
                  </a:cubicBezTo>
                  <a:cubicBezTo>
                    <a:pt x="143" y="46030"/>
                    <a:pt x="108" y="44018"/>
                    <a:pt x="119" y="42018"/>
                  </a:cubicBezTo>
                  <a:cubicBezTo>
                    <a:pt x="119" y="40018"/>
                    <a:pt x="143" y="38053"/>
                    <a:pt x="155" y="36136"/>
                  </a:cubicBezTo>
                  <a:cubicBezTo>
                    <a:pt x="179" y="34231"/>
                    <a:pt x="179" y="32362"/>
                    <a:pt x="155" y="30552"/>
                  </a:cubicBezTo>
                  <a:cubicBezTo>
                    <a:pt x="119" y="26933"/>
                    <a:pt x="60" y="23527"/>
                    <a:pt x="24" y="20420"/>
                  </a:cubicBezTo>
                  <a:cubicBezTo>
                    <a:pt x="0" y="17324"/>
                    <a:pt x="0" y="14491"/>
                    <a:pt x="0" y="11990"/>
                  </a:cubicBezTo>
                  <a:lnTo>
                    <a:pt x="0" y="5549"/>
                  </a:ln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2485263" y="826725"/>
              <a:ext cx="284000" cy="4049050"/>
            </a:xfrm>
            <a:custGeom>
              <a:rect b="b" l="l" r="r" t="t"/>
              <a:pathLst>
                <a:path extrusionOk="0" fill="none" h="161962" w="11360">
                  <a:moveTo>
                    <a:pt x="1" y="161961"/>
                  </a:moveTo>
                  <a:lnTo>
                    <a:pt x="1" y="149960"/>
                  </a:lnTo>
                  <a:lnTo>
                    <a:pt x="1" y="141518"/>
                  </a:lnTo>
                  <a:cubicBezTo>
                    <a:pt x="1" y="138411"/>
                    <a:pt x="1" y="135017"/>
                    <a:pt x="132" y="131326"/>
                  </a:cubicBezTo>
                  <a:cubicBezTo>
                    <a:pt x="203" y="129481"/>
                    <a:pt x="370" y="127505"/>
                    <a:pt x="679" y="125385"/>
                  </a:cubicBezTo>
                  <a:cubicBezTo>
                    <a:pt x="1001" y="123278"/>
                    <a:pt x="1489" y="120980"/>
                    <a:pt x="2156" y="118527"/>
                  </a:cubicBezTo>
                  <a:cubicBezTo>
                    <a:pt x="2823" y="116075"/>
                    <a:pt x="3656" y="113479"/>
                    <a:pt x="4585" y="110788"/>
                  </a:cubicBezTo>
                  <a:cubicBezTo>
                    <a:pt x="5513" y="108097"/>
                    <a:pt x="6490" y="105335"/>
                    <a:pt x="7418" y="102585"/>
                  </a:cubicBezTo>
                  <a:cubicBezTo>
                    <a:pt x="8359" y="99835"/>
                    <a:pt x="9192" y="97120"/>
                    <a:pt x="9847" y="94512"/>
                  </a:cubicBezTo>
                  <a:cubicBezTo>
                    <a:pt x="10502" y="91893"/>
                    <a:pt x="10955" y="89393"/>
                    <a:pt x="11157" y="87047"/>
                  </a:cubicBezTo>
                  <a:cubicBezTo>
                    <a:pt x="11359" y="84702"/>
                    <a:pt x="11312" y="82499"/>
                    <a:pt x="11038" y="80439"/>
                  </a:cubicBezTo>
                  <a:cubicBezTo>
                    <a:pt x="10776" y="78368"/>
                    <a:pt x="10312" y="76427"/>
                    <a:pt x="9716" y="74570"/>
                  </a:cubicBezTo>
                  <a:cubicBezTo>
                    <a:pt x="9109" y="72724"/>
                    <a:pt x="8419" y="70926"/>
                    <a:pt x="7704" y="69164"/>
                  </a:cubicBezTo>
                  <a:cubicBezTo>
                    <a:pt x="7002" y="67390"/>
                    <a:pt x="6299" y="65640"/>
                    <a:pt x="5644" y="63902"/>
                  </a:cubicBezTo>
                  <a:cubicBezTo>
                    <a:pt x="4990" y="62151"/>
                    <a:pt x="4382" y="60389"/>
                    <a:pt x="3847" y="58591"/>
                  </a:cubicBezTo>
                  <a:cubicBezTo>
                    <a:pt x="3323" y="56805"/>
                    <a:pt x="2882" y="54972"/>
                    <a:pt x="2513" y="53114"/>
                  </a:cubicBezTo>
                  <a:cubicBezTo>
                    <a:pt x="2227" y="51198"/>
                    <a:pt x="2025" y="49245"/>
                    <a:pt x="1858" y="47280"/>
                  </a:cubicBezTo>
                  <a:cubicBezTo>
                    <a:pt x="1763" y="45256"/>
                    <a:pt x="1703" y="43256"/>
                    <a:pt x="1632" y="41268"/>
                  </a:cubicBezTo>
                  <a:cubicBezTo>
                    <a:pt x="1561" y="39291"/>
                    <a:pt x="1489" y="37363"/>
                    <a:pt x="1394" y="35493"/>
                  </a:cubicBezTo>
                  <a:cubicBezTo>
                    <a:pt x="1287" y="33624"/>
                    <a:pt x="1168" y="31826"/>
                    <a:pt x="1049" y="30076"/>
                  </a:cubicBezTo>
                  <a:cubicBezTo>
                    <a:pt x="787" y="26587"/>
                    <a:pt x="537" y="23313"/>
                    <a:pt x="358" y="20289"/>
                  </a:cubicBezTo>
                  <a:cubicBezTo>
                    <a:pt x="168" y="17265"/>
                    <a:pt x="72" y="14479"/>
                    <a:pt x="37" y="11990"/>
                  </a:cubicBezTo>
                  <a:cubicBezTo>
                    <a:pt x="1" y="9502"/>
                    <a:pt x="1" y="7335"/>
                    <a:pt x="1" y="5561"/>
                  </a:cubicBez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2204288" y="827025"/>
              <a:ext cx="287250" cy="4048750"/>
            </a:xfrm>
            <a:custGeom>
              <a:rect b="b" l="l" r="r" t="t"/>
              <a:pathLst>
                <a:path extrusionOk="0" fill="none" h="161950" w="11490">
                  <a:moveTo>
                    <a:pt x="0" y="161949"/>
                  </a:moveTo>
                  <a:lnTo>
                    <a:pt x="0" y="149948"/>
                  </a:lnTo>
                  <a:lnTo>
                    <a:pt x="0" y="141506"/>
                  </a:lnTo>
                  <a:cubicBezTo>
                    <a:pt x="0" y="138399"/>
                    <a:pt x="12" y="135005"/>
                    <a:pt x="143" y="131326"/>
                  </a:cubicBezTo>
                  <a:cubicBezTo>
                    <a:pt x="203" y="129481"/>
                    <a:pt x="369" y="127516"/>
                    <a:pt x="655" y="125433"/>
                  </a:cubicBezTo>
                  <a:cubicBezTo>
                    <a:pt x="929" y="123337"/>
                    <a:pt x="1393" y="121087"/>
                    <a:pt x="2012" y="118658"/>
                  </a:cubicBezTo>
                  <a:cubicBezTo>
                    <a:pt x="2644" y="116241"/>
                    <a:pt x="3441" y="113658"/>
                    <a:pt x="4382" y="110967"/>
                  </a:cubicBezTo>
                  <a:cubicBezTo>
                    <a:pt x="5311" y="108276"/>
                    <a:pt x="6311" y="105502"/>
                    <a:pt x="7287" y="102716"/>
                  </a:cubicBezTo>
                  <a:cubicBezTo>
                    <a:pt x="8275" y="99942"/>
                    <a:pt x="9168" y="97191"/>
                    <a:pt x="9883" y="94536"/>
                  </a:cubicBezTo>
                  <a:cubicBezTo>
                    <a:pt x="10597" y="91881"/>
                    <a:pt x="11085" y="89357"/>
                    <a:pt x="11287" y="87011"/>
                  </a:cubicBezTo>
                  <a:cubicBezTo>
                    <a:pt x="11490" y="84654"/>
                    <a:pt x="11407" y="82475"/>
                    <a:pt x="11085" y="80451"/>
                  </a:cubicBezTo>
                  <a:cubicBezTo>
                    <a:pt x="10764" y="78427"/>
                    <a:pt x="10240" y="76510"/>
                    <a:pt x="9668" y="74641"/>
                  </a:cubicBezTo>
                  <a:cubicBezTo>
                    <a:pt x="9097" y="72783"/>
                    <a:pt x="8501" y="70962"/>
                    <a:pt x="7894" y="69164"/>
                  </a:cubicBezTo>
                  <a:cubicBezTo>
                    <a:pt x="7299" y="67366"/>
                    <a:pt x="6704" y="65580"/>
                    <a:pt x="6168" y="63782"/>
                  </a:cubicBezTo>
                  <a:cubicBezTo>
                    <a:pt x="5620" y="61985"/>
                    <a:pt x="5120" y="60175"/>
                    <a:pt x="4703" y="58329"/>
                  </a:cubicBezTo>
                  <a:cubicBezTo>
                    <a:pt x="4287" y="56484"/>
                    <a:pt x="3953" y="54591"/>
                    <a:pt x="3739" y="52650"/>
                  </a:cubicBezTo>
                  <a:cubicBezTo>
                    <a:pt x="3513" y="50697"/>
                    <a:pt x="3394" y="48685"/>
                    <a:pt x="3298" y="46685"/>
                  </a:cubicBezTo>
                  <a:cubicBezTo>
                    <a:pt x="3275" y="44625"/>
                    <a:pt x="3227" y="42601"/>
                    <a:pt x="3144" y="40637"/>
                  </a:cubicBezTo>
                  <a:cubicBezTo>
                    <a:pt x="3060" y="38672"/>
                    <a:pt x="2941" y="36767"/>
                    <a:pt x="2774" y="34934"/>
                  </a:cubicBezTo>
                  <a:cubicBezTo>
                    <a:pt x="2620" y="33088"/>
                    <a:pt x="2429" y="31314"/>
                    <a:pt x="2227" y="29600"/>
                  </a:cubicBezTo>
                  <a:cubicBezTo>
                    <a:pt x="1810" y="26171"/>
                    <a:pt x="1393" y="22968"/>
                    <a:pt x="1024" y="20003"/>
                  </a:cubicBezTo>
                  <a:cubicBezTo>
                    <a:pt x="667" y="17050"/>
                    <a:pt x="405" y="14336"/>
                    <a:pt x="250" y="11895"/>
                  </a:cubicBezTo>
                  <a:cubicBezTo>
                    <a:pt x="96" y="9466"/>
                    <a:pt x="36" y="7323"/>
                    <a:pt x="12" y="5549"/>
                  </a:cubicBezTo>
                  <a:cubicBezTo>
                    <a:pt x="12" y="2001"/>
                    <a:pt x="12" y="1"/>
                    <a:pt x="12" y="1"/>
                  </a:cubicBez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1923588" y="827025"/>
              <a:ext cx="216125" cy="4048750"/>
            </a:xfrm>
            <a:custGeom>
              <a:rect b="b" l="l" r="r" t="t"/>
              <a:pathLst>
                <a:path extrusionOk="0" fill="none" h="161950" w="8645">
                  <a:moveTo>
                    <a:pt x="1" y="161949"/>
                  </a:moveTo>
                  <a:lnTo>
                    <a:pt x="1" y="149948"/>
                  </a:lnTo>
                  <a:lnTo>
                    <a:pt x="1" y="141506"/>
                  </a:lnTo>
                  <a:cubicBezTo>
                    <a:pt x="1" y="138399"/>
                    <a:pt x="1" y="135005"/>
                    <a:pt x="60" y="131362"/>
                  </a:cubicBezTo>
                  <a:cubicBezTo>
                    <a:pt x="84" y="129552"/>
                    <a:pt x="179" y="127635"/>
                    <a:pt x="346" y="125635"/>
                  </a:cubicBezTo>
                  <a:cubicBezTo>
                    <a:pt x="501" y="123623"/>
                    <a:pt x="775" y="121492"/>
                    <a:pt x="1179" y="119242"/>
                  </a:cubicBezTo>
                  <a:cubicBezTo>
                    <a:pt x="1584" y="116979"/>
                    <a:pt x="2120" y="114586"/>
                    <a:pt x="2799" y="112062"/>
                  </a:cubicBezTo>
                  <a:cubicBezTo>
                    <a:pt x="3477" y="109526"/>
                    <a:pt x="4251" y="106907"/>
                    <a:pt x="5049" y="104252"/>
                  </a:cubicBezTo>
                  <a:cubicBezTo>
                    <a:pt x="5835" y="101597"/>
                    <a:pt x="6585" y="98941"/>
                    <a:pt x="7192" y="96358"/>
                  </a:cubicBezTo>
                  <a:cubicBezTo>
                    <a:pt x="7811" y="93762"/>
                    <a:pt x="8240" y="91274"/>
                    <a:pt x="8442" y="88928"/>
                  </a:cubicBezTo>
                  <a:cubicBezTo>
                    <a:pt x="8645" y="86571"/>
                    <a:pt x="8621" y="84356"/>
                    <a:pt x="8395" y="82261"/>
                  </a:cubicBezTo>
                  <a:cubicBezTo>
                    <a:pt x="8180" y="80165"/>
                    <a:pt x="7883" y="78129"/>
                    <a:pt x="7537" y="76141"/>
                  </a:cubicBezTo>
                  <a:cubicBezTo>
                    <a:pt x="7192" y="74165"/>
                    <a:pt x="6835" y="72212"/>
                    <a:pt x="6466" y="70283"/>
                  </a:cubicBezTo>
                  <a:cubicBezTo>
                    <a:pt x="6109" y="68342"/>
                    <a:pt x="5763" y="66426"/>
                    <a:pt x="5466" y="64485"/>
                  </a:cubicBezTo>
                  <a:cubicBezTo>
                    <a:pt x="5156" y="62556"/>
                    <a:pt x="4906" y="60603"/>
                    <a:pt x="4728" y="58603"/>
                  </a:cubicBezTo>
                  <a:cubicBezTo>
                    <a:pt x="4549" y="56615"/>
                    <a:pt x="4466" y="54579"/>
                    <a:pt x="4466" y="52495"/>
                  </a:cubicBezTo>
                  <a:cubicBezTo>
                    <a:pt x="4477" y="50400"/>
                    <a:pt x="4525" y="48280"/>
                    <a:pt x="4525" y="46209"/>
                  </a:cubicBezTo>
                  <a:cubicBezTo>
                    <a:pt x="4561" y="43935"/>
                    <a:pt x="4513" y="41744"/>
                    <a:pt x="4394" y="39648"/>
                  </a:cubicBezTo>
                  <a:cubicBezTo>
                    <a:pt x="4275" y="37541"/>
                    <a:pt x="4073" y="35517"/>
                    <a:pt x="3835" y="33576"/>
                  </a:cubicBezTo>
                  <a:cubicBezTo>
                    <a:pt x="3585" y="31624"/>
                    <a:pt x="3311" y="29754"/>
                    <a:pt x="3013" y="27957"/>
                  </a:cubicBezTo>
                  <a:cubicBezTo>
                    <a:pt x="2715" y="26159"/>
                    <a:pt x="2418" y="24432"/>
                    <a:pt x="2132" y="22765"/>
                  </a:cubicBezTo>
                  <a:cubicBezTo>
                    <a:pt x="1549" y="19455"/>
                    <a:pt x="1060" y="16396"/>
                    <a:pt x="715" y="13657"/>
                  </a:cubicBezTo>
                  <a:cubicBezTo>
                    <a:pt x="370" y="10907"/>
                    <a:pt x="167" y="8478"/>
                    <a:pt x="60" y="6454"/>
                  </a:cubicBezTo>
                  <a:cubicBezTo>
                    <a:pt x="1" y="2346"/>
                    <a:pt x="1" y="1"/>
                    <a:pt x="1" y="1"/>
                  </a:cubicBez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1642913" y="826725"/>
              <a:ext cx="129200" cy="4049050"/>
            </a:xfrm>
            <a:custGeom>
              <a:rect b="b" l="l" r="r" t="t"/>
              <a:pathLst>
                <a:path extrusionOk="0" fill="none" h="161962" w="5168">
                  <a:moveTo>
                    <a:pt x="0" y="161961"/>
                  </a:moveTo>
                  <a:lnTo>
                    <a:pt x="0" y="141518"/>
                  </a:lnTo>
                  <a:cubicBezTo>
                    <a:pt x="0" y="138411"/>
                    <a:pt x="0" y="135017"/>
                    <a:pt x="0" y="131410"/>
                  </a:cubicBezTo>
                  <a:cubicBezTo>
                    <a:pt x="12" y="129600"/>
                    <a:pt x="24" y="127731"/>
                    <a:pt x="72" y="125802"/>
                  </a:cubicBezTo>
                  <a:cubicBezTo>
                    <a:pt x="119" y="123861"/>
                    <a:pt x="214" y="121861"/>
                    <a:pt x="357" y="119777"/>
                  </a:cubicBezTo>
                  <a:cubicBezTo>
                    <a:pt x="512" y="117682"/>
                    <a:pt x="726" y="115503"/>
                    <a:pt x="1024" y="113241"/>
                  </a:cubicBezTo>
                  <a:cubicBezTo>
                    <a:pt x="1334" y="110979"/>
                    <a:pt x="1703" y="108633"/>
                    <a:pt x="2108" y="106228"/>
                  </a:cubicBezTo>
                  <a:cubicBezTo>
                    <a:pt x="2512" y="103823"/>
                    <a:pt x="2929" y="101382"/>
                    <a:pt x="3310" y="98953"/>
                  </a:cubicBezTo>
                  <a:cubicBezTo>
                    <a:pt x="3679" y="96525"/>
                    <a:pt x="3953" y="94131"/>
                    <a:pt x="4108" y="91810"/>
                  </a:cubicBezTo>
                  <a:cubicBezTo>
                    <a:pt x="4274" y="89488"/>
                    <a:pt x="4286" y="87250"/>
                    <a:pt x="4203" y="85059"/>
                  </a:cubicBezTo>
                  <a:cubicBezTo>
                    <a:pt x="4120" y="82880"/>
                    <a:pt x="4024" y="80713"/>
                    <a:pt x="3941" y="78570"/>
                  </a:cubicBezTo>
                  <a:cubicBezTo>
                    <a:pt x="3846" y="76415"/>
                    <a:pt x="3774" y="74284"/>
                    <a:pt x="3727" y="72153"/>
                  </a:cubicBezTo>
                  <a:cubicBezTo>
                    <a:pt x="3679" y="70021"/>
                    <a:pt x="3667" y="67890"/>
                    <a:pt x="3703" y="65735"/>
                  </a:cubicBezTo>
                  <a:cubicBezTo>
                    <a:pt x="3739" y="63592"/>
                    <a:pt x="3846" y="61401"/>
                    <a:pt x="4024" y="59187"/>
                  </a:cubicBezTo>
                  <a:cubicBezTo>
                    <a:pt x="4203" y="56972"/>
                    <a:pt x="4441" y="54734"/>
                    <a:pt x="4679" y="52507"/>
                  </a:cubicBezTo>
                  <a:cubicBezTo>
                    <a:pt x="4858" y="50555"/>
                    <a:pt x="5013" y="48638"/>
                    <a:pt x="5096" y="46780"/>
                  </a:cubicBezTo>
                  <a:cubicBezTo>
                    <a:pt x="5167" y="44935"/>
                    <a:pt x="5167" y="43137"/>
                    <a:pt x="5072" y="41411"/>
                  </a:cubicBezTo>
                  <a:cubicBezTo>
                    <a:pt x="4894" y="37958"/>
                    <a:pt x="4513" y="34707"/>
                    <a:pt x="4024" y="31671"/>
                  </a:cubicBezTo>
                  <a:cubicBezTo>
                    <a:pt x="3524" y="28623"/>
                    <a:pt x="2977" y="25766"/>
                    <a:pt x="2465" y="23087"/>
                  </a:cubicBezTo>
                  <a:cubicBezTo>
                    <a:pt x="1941" y="20408"/>
                    <a:pt x="1477" y="17896"/>
                    <a:pt x="1107" y="15574"/>
                  </a:cubicBezTo>
                  <a:cubicBezTo>
                    <a:pt x="738" y="13252"/>
                    <a:pt x="464" y="11133"/>
                    <a:pt x="298" y="9228"/>
                  </a:cubicBezTo>
                  <a:cubicBezTo>
                    <a:pt x="131" y="7335"/>
                    <a:pt x="48" y="5668"/>
                    <a:pt x="24" y="4299"/>
                  </a:cubicBezTo>
                  <a:cubicBezTo>
                    <a:pt x="0" y="1537"/>
                    <a:pt x="0" y="1"/>
                    <a:pt x="0" y="1"/>
                  </a:cubicBez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1362213" y="827025"/>
              <a:ext cx="113725" cy="4048750"/>
            </a:xfrm>
            <a:custGeom>
              <a:rect b="b" l="l" r="r" t="t"/>
              <a:pathLst>
                <a:path extrusionOk="0" fill="none" h="161950" w="4549">
                  <a:moveTo>
                    <a:pt x="1" y="161949"/>
                  </a:moveTo>
                  <a:lnTo>
                    <a:pt x="1" y="131398"/>
                  </a:lnTo>
                  <a:lnTo>
                    <a:pt x="1" y="125826"/>
                  </a:lnTo>
                  <a:cubicBezTo>
                    <a:pt x="1" y="123909"/>
                    <a:pt x="12" y="121956"/>
                    <a:pt x="24" y="119944"/>
                  </a:cubicBezTo>
                  <a:cubicBezTo>
                    <a:pt x="48" y="117932"/>
                    <a:pt x="84" y="115872"/>
                    <a:pt x="143" y="113777"/>
                  </a:cubicBezTo>
                  <a:cubicBezTo>
                    <a:pt x="203" y="111669"/>
                    <a:pt x="286" y="109514"/>
                    <a:pt x="382" y="107323"/>
                  </a:cubicBezTo>
                  <a:cubicBezTo>
                    <a:pt x="477" y="105121"/>
                    <a:pt x="584" y="102894"/>
                    <a:pt x="679" y="100644"/>
                  </a:cubicBezTo>
                  <a:cubicBezTo>
                    <a:pt x="786" y="98394"/>
                    <a:pt x="870" y="96132"/>
                    <a:pt x="905" y="93881"/>
                  </a:cubicBezTo>
                  <a:cubicBezTo>
                    <a:pt x="953" y="91643"/>
                    <a:pt x="953" y="89405"/>
                    <a:pt x="905" y="87190"/>
                  </a:cubicBezTo>
                  <a:cubicBezTo>
                    <a:pt x="870" y="84964"/>
                    <a:pt x="846" y="82737"/>
                    <a:pt x="894" y="80499"/>
                  </a:cubicBezTo>
                  <a:cubicBezTo>
                    <a:pt x="929" y="78248"/>
                    <a:pt x="1060" y="75974"/>
                    <a:pt x="1251" y="73665"/>
                  </a:cubicBezTo>
                  <a:cubicBezTo>
                    <a:pt x="1453" y="71367"/>
                    <a:pt x="1727" y="69033"/>
                    <a:pt x="2060" y="66676"/>
                  </a:cubicBezTo>
                  <a:cubicBezTo>
                    <a:pt x="2429" y="64318"/>
                    <a:pt x="2799" y="61961"/>
                    <a:pt x="3168" y="59627"/>
                  </a:cubicBezTo>
                  <a:cubicBezTo>
                    <a:pt x="3489" y="57448"/>
                    <a:pt x="3775" y="55293"/>
                    <a:pt x="4013" y="53198"/>
                  </a:cubicBezTo>
                  <a:cubicBezTo>
                    <a:pt x="4227" y="51090"/>
                    <a:pt x="4394" y="49042"/>
                    <a:pt x="4477" y="47066"/>
                  </a:cubicBezTo>
                  <a:cubicBezTo>
                    <a:pt x="4549" y="45078"/>
                    <a:pt x="4549" y="43161"/>
                    <a:pt x="4477" y="41303"/>
                  </a:cubicBezTo>
                  <a:cubicBezTo>
                    <a:pt x="4394" y="39446"/>
                    <a:pt x="4251" y="37660"/>
                    <a:pt x="4049" y="35934"/>
                  </a:cubicBezTo>
                  <a:cubicBezTo>
                    <a:pt x="3632" y="32493"/>
                    <a:pt x="3120" y="29242"/>
                    <a:pt x="2596" y="26218"/>
                  </a:cubicBezTo>
                  <a:cubicBezTo>
                    <a:pt x="2060" y="23194"/>
                    <a:pt x="1560" y="20360"/>
                    <a:pt x="1155" y="17741"/>
                  </a:cubicBezTo>
                  <a:cubicBezTo>
                    <a:pt x="751" y="15122"/>
                    <a:pt x="465" y="12705"/>
                    <a:pt x="274" y="10538"/>
                  </a:cubicBezTo>
                  <a:cubicBezTo>
                    <a:pt x="96" y="8383"/>
                    <a:pt x="24" y="6478"/>
                    <a:pt x="1" y="4906"/>
                  </a:cubicBez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1081513" y="827025"/>
              <a:ext cx="75950" cy="4048750"/>
            </a:xfrm>
            <a:custGeom>
              <a:rect b="b" l="l" r="r" t="t"/>
              <a:pathLst>
                <a:path extrusionOk="0" fill="none" h="161950" w="3038">
                  <a:moveTo>
                    <a:pt x="1" y="161949"/>
                  </a:moveTo>
                  <a:lnTo>
                    <a:pt x="1" y="125826"/>
                  </a:lnTo>
                  <a:lnTo>
                    <a:pt x="1" y="119956"/>
                  </a:lnTo>
                  <a:lnTo>
                    <a:pt x="1" y="113836"/>
                  </a:lnTo>
                  <a:cubicBezTo>
                    <a:pt x="1" y="111764"/>
                    <a:pt x="1" y="109657"/>
                    <a:pt x="1" y="107514"/>
                  </a:cubicBezTo>
                  <a:cubicBezTo>
                    <a:pt x="13" y="105371"/>
                    <a:pt x="13" y="103204"/>
                    <a:pt x="25" y="101013"/>
                  </a:cubicBezTo>
                  <a:cubicBezTo>
                    <a:pt x="25" y="98834"/>
                    <a:pt x="25" y="96620"/>
                    <a:pt x="25" y="94405"/>
                  </a:cubicBezTo>
                  <a:cubicBezTo>
                    <a:pt x="25" y="92179"/>
                    <a:pt x="25" y="89940"/>
                    <a:pt x="13" y="87702"/>
                  </a:cubicBezTo>
                  <a:cubicBezTo>
                    <a:pt x="13" y="85464"/>
                    <a:pt x="13" y="83213"/>
                    <a:pt x="60" y="80951"/>
                  </a:cubicBezTo>
                  <a:cubicBezTo>
                    <a:pt x="120" y="78677"/>
                    <a:pt x="239" y="76379"/>
                    <a:pt x="430" y="74069"/>
                  </a:cubicBezTo>
                  <a:cubicBezTo>
                    <a:pt x="608" y="72093"/>
                    <a:pt x="811" y="70116"/>
                    <a:pt x="1037" y="68128"/>
                  </a:cubicBezTo>
                  <a:cubicBezTo>
                    <a:pt x="1263" y="66152"/>
                    <a:pt x="1501" y="64175"/>
                    <a:pt x="1739" y="62211"/>
                  </a:cubicBezTo>
                  <a:cubicBezTo>
                    <a:pt x="1965" y="60246"/>
                    <a:pt x="2192" y="58306"/>
                    <a:pt x="2382" y="56389"/>
                  </a:cubicBezTo>
                  <a:cubicBezTo>
                    <a:pt x="2573" y="54472"/>
                    <a:pt x="2727" y="52591"/>
                    <a:pt x="2835" y="50757"/>
                  </a:cubicBezTo>
                  <a:cubicBezTo>
                    <a:pt x="2942" y="48911"/>
                    <a:pt x="3013" y="47114"/>
                    <a:pt x="3025" y="45363"/>
                  </a:cubicBezTo>
                  <a:cubicBezTo>
                    <a:pt x="3037" y="43613"/>
                    <a:pt x="3001" y="41899"/>
                    <a:pt x="2918" y="40244"/>
                  </a:cubicBezTo>
                  <a:cubicBezTo>
                    <a:pt x="2751" y="36946"/>
                    <a:pt x="2466" y="33802"/>
                    <a:pt x="2108" y="30838"/>
                  </a:cubicBezTo>
                  <a:cubicBezTo>
                    <a:pt x="1763" y="27873"/>
                    <a:pt x="1394" y="25075"/>
                    <a:pt x="1073" y="22444"/>
                  </a:cubicBezTo>
                  <a:cubicBezTo>
                    <a:pt x="739" y="19813"/>
                    <a:pt x="477" y="17348"/>
                    <a:pt x="311" y="15062"/>
                  </a:cubicBezTo>
                  <a:cubicBezTo>
                    <a:pt x="132" y="12776"/>
                    <a:pt x="37" y="10681"/>
                    <a:pt x="13" y="8823"/>
                  </a:cubicBezTo>
                  <a:cubicBezTo>
                    <a:pt x="1" y="6966"/>
                    <a:pt x="1" y="5359"/>
                    <a:pt x="1" y="4061"/>
                  </a:cubicBez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800838" y="827025"/>
              <a:ext cx="33050" cy="4048750"/>
            </a:xfrm>
            <a:custGeom>
              <a:rect b="b" l="l" r="r" t="t"/>
              <a:pathLst>
                <a:path extrusionOk="0" fill="none" h="161950" w="1322">
                  <a:moveTo>
                    <a:pt x="0" y="161949"/>
                  </a:moveTo>
                  <a:lnTo>
                    <a:pt x="0" y="87714"/>
                  </a:lnTo>
                  <a:cubicBezTo>
                    <a:pt x="0" y="85476"/>
                    <a:pt x="0" y="83225"/>
                    <a:pt x="12" y="80975"/>
                  </a:cubicBezTo>
                  <a:cubicBezTo>
                    <a:pt x="12" y="78725"/>
                    <a:pt x="36" y="76462"/>
                    <a:pt x="84" y="74212"/>
                  </a:cubicBezTo>
                  <a:cubicBezTo>
                    <a:pt x="131" y="71950"/>
                    <a:pt x="215" y="69688"/>
                    <a:pt x="322" y="67426"/>
                  </a:cubicBezTo>
                  <a:cubicBezTo>
                    <a:pt x="453" y="65163"/>
                    <a:pt x="584" y="62901"/>
                    <a:pt x="727" y="60663"/>
                  </a:cubicBezTo>
                  <a:cubicBezTo>
                    <a:pt x="858" y="58425"/>
                    <a:pt x="989" y="56210"/>
                    <a:pt x="1084" y="54031"/>
                  </a:cubicBezTo>
                  <a:cubicBezTo>
                    <a:pt x="1191" y="51852"/>
                    <a:pt x="1262" y="49721"/>
                    <a:pt x="1298" y="47626"/>
                  </a:cubicBezTo>
                  <a:cubicBezTo>
                    <a:pt x="1322" y="45542"/>
                    <a:pt x="1322" y="43506"/>
                    <a:pt x="1274" y="41530"/>
                  </a:cubicBezTo>
                  <a:cubicBezTo>
                    <a:pt x="1227" y="39553"/>
                    <a:pt x="1155" y="37624"/>
                    <a:pt x="1060" y="35755"/>
                  </a:cubicBezTo>
                  <a:cubicBezTo>
                    <a:pt x="965" y="33886"/>
                    <a:pt x="858" y="32064"/>
                    <a:pt x="739" y="30302"/>
                  </a:cubicBezTo>
                  <a:cubicBezTo>
                    <a:pt x="512" y="26790"/>
                    <a:pt x="298" y="23468"/>
                    <a:pt x="167" y="20396"/>
                  </a:cubicBezTo>
                  <a:cubicBezTo>
                    <a:pt x="36" y="17324"/>
                    <a:pt x="0" y="14491"/>
                    <a:pt x="0" y="11990"/>
                  </a:cubicBezTo>
                  <a:cubicBezTo>
                    <a:pt x="0" y="9490"/>
                    <a:pt x="0" y="7323"/>
                    <a:pt x="0" y="5549"/>
                  </a:cubicBez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520138" y="827025"/>
              <a:ext cx="4800" cy="4048750"/>
            </a:xfrm>
            <a:custGeom>
              <a:rect b="b" l="l" r="r" t="t"/>
              <a:pathLst>
                <a:path extrusionOk="0" fill="none" h="161950" w="192">
                  <a:moveTo>
                    <a:pt x="1" y="161949"/>
                  </a:moveTo>
                  <a:lnTo>
                    <a:pt x="1" y="74224"/>
                  </a:lnTo>
                  <a:cubicBezTo>
                    <a:pt x="1" y="71986"/>
                    <a:pt x="13" y="69747"/>
                    <a:pt x="13" y="67533"/>
                  </a:cubicBezTo>
                  <a:cubicBezTo>
                    <a:pt x="25" y="65306"/>
                    <a:pt x="36" y="63092"/>
                    <a:pt x="60" y="60901"/>
                  </a:cubicBezTo>
                  <a:cubicBezTo>
                    <a:pt x="84" y="58710"/>
                    <a:pt x="108" y="56531"/>
                    <a:pt x="132" y="54388"/>
                  </a:cubicBezTo>
                  <a:cubicBezTo>
                    <a:pt x="156" y="52245"/>
                    <a:pt x="167" y="50126"/>
                    <a:pt x="179" y="48054"/>
                  </a:cubicBezTo>
                  <a:cubicBezTo>
                    <a:pt x="191" y="45971"/>
                    <a:pt x="191" y="43935"/>
                    <a:pt x="167" y="41946"/>
                  </a:cubicBezTo>
                  <a:cubicBezTo>
                    <a:pt x="156" y="39946"/>
                    <a:pt x="144" y="37993"/>
                    <a:pt x="108" y="36100"/>
                  </a:cubicBezTo>
                  <a:cubicBezTo>
                    <a:pt x="84" y="34195"/>
                    <a:pt x="60" y="32338"/>
                    <a:pt x="48" y="30540"/>
                  </a:cubicBezTo>
                  <a:cubicBezTo>
                    <a:pt x="13" y="26933"/>
                    <a:pt x="1" y="23539"/>
                    <a:pt x="1" y="20432"/>
                  </a:cubicBezTo>
                  <a:lnTo>
                    <a:pt x="1" y="11990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239463" y="1043425"/>
              <a:ext cx="7141075" cy="55100"/>
            </a:xfrm>
            <a:custGeom>
              <a:rect b="b" l="l" r="r" t="t"/>
              <a:pathLst>
                <a:path extrusionOk="0" fill="none" h="2204" w="285643">
                  <a:moveTo>
                    <a:pt x="0" y="1239"/>
                  </a:moveTo>
                  <a:lnTo>
                    <a:pt x="6644" y="1239"/>
                  </a:lnTo>
                  <a:cubicBezTo>
                    <a:pt x="8799" y="1239"/>
                    <a:pt x="11430" y="1239"/>
                    <a:pt x="14514" y="1239"/>
                  </a:cubicBezTo>
                  <a:cubicBezTo>
                    <a:pt x="17621" y="1239"/>
                    <a:pt x="21241" y="1191"/>
                    <a:pt x="25360" y="1084"/>
                  </a:cubicBezTo>
                  <a:cubicBezTo>
                    <a:pt x="29480" y="977"/>
                    <a:pt x="34064" y="810"/>
                    <a:pt x="39017" y="620"/>
                  </a:cubicBezTo>
                  <a:cubicBezTo>
                    <a:pt x="41482" y="524"/>
                    <a:pt x="44029" y="429"/>
                    <a:pt x="46637" y="334"/>
                  </a:cubicBezTo>
                  <a:cubicBezTo>
                    <a:pt x="49244" y="251"/>
                    <a:pt x="51888" y="179"/>
                    <a:pt x="54578" y="120"/>
                  </a:cubicBezTo>
                  <a:cubicBezTo>
                    <a:pt x="57257" y="60"/>
                    <a:pt x="59960" y="24"/>
                    <a:pt x="62663" y="12"/>
                  </a:cubicBezTo>
                  <a:cubicBezTo>
                    <a:pt x="65377" y="1"/>
                    <a:pt x="68092" y="12"/>
                    <a:pt x="70807" y="60"/>
                  </a:cubicBezTo>
                  <a:cubicBezTo>
                    <a:pt x="73521" y="96"/>
                    <a:pt x="76236" y="167"/>
                    <a:pt x="78962" y="251"/>
                  </a:cubicBezTo>
                  <a:cubicBezTo>
                    <a:pt x="81701" y="334"/>
                    <a:pt x="84439" y="441"/>
                    <a:pt x="87202" y="560"/>
                  </a:cubicBezTo>
                  <a:cubicBezTo>
                    <a:pt x="89964" y="667"/>
                    <a:pt x="92786" y="786"/>
                    <a:pt x="95643" y="894"/>
                  </a:cubicBezTo>
                  <a:cubicBezTo>
                    <a:pt x="98512" y="1001"/>
                    <a:pt x="101453" y="1084"/>
                    <a:pt x="104454" y="1167"/>
                  </a:cubicBezTo>
                  <a:cubicBezTo>
                    <a:pt x="107514" y="1239"/>
                    <a:pt x="110633" y="1310"/>
                    <a:pt x="113752" y="1382"/>
                  </a:cubicBezTo>
                  <a:cubicBezTo>
                    <a:pt x="116836" y="1465"/>
                    <a:pt x="119872" y="1560"/>
                    <a:pt x="122837" y="1656"/>
                  </a:cubicBezTo>
                  <a:cubicBezTo>
                    <a:pt x="125361" y="1739"/>
                    <a:pt x="127873" y="1810"/>
                    <a:pt x="130362" y="1894"/>
                  </a:cubicBezTo>
                  <a:cubicBezTo>
                    <a:pt x="132850" y="1965"/>
                    <a:pt x="135350" y="2037"/>
                    <a:pt x="137875" y="2084"/>
                  </a:cubicBezTo>
                  <a:cubicBezTo>
                    <a:pt x="140387" y="2132"/>
                    <a:pt x="142959" y="2167"/>
                    <a:pt x="145566" y="2191"/>
                  </a:cubicBezTo>
                  <a:cubicBezTo>
                    <a:pt x="148173" y="2203"/>
                    <a:pt x="150852" y="2203"/>
                    <a:pt x="153591" y="2167"/>
                  </a:cubicBezTo>
                  <a:cubicBezTo>
                    <a:pt x="156329" y="2144"/>
                    <a:pt x="159139" y="2096"/>
                    <a:pt x="162020" y="2025"/>
                  </a:cubicBezTo>
                  <a:cubicBezTo>
                    <a:pt x="164902" y="1953"/>
                    <a:pt x="167831" y="1870"/>
                    <a:pt x="170807" y="1775"/>
                  </a:cubicBezTo>
                  <a:cubicBezTo>
                    <a:pt x="173784" y="1679"/>
                    <a:pt x="176772" y="1584"/>
                    <a:pt x="179749" y="1501"/>
                  </a:cubicBezTo>
                  <a:cubicBezTo>
                    <a:pt x="182725" y="1405"/>
                    <a:pt x="185678" y="1334"/>
                    <a:pt x="188559" y="1298"/>
                  </a:cubicBezTo>
                  <a:cubicBezTo>
                    <a:pt x="191441" y="1251"/>
                    <a:pt x="194239" y="1227"/>
                    <a:pt x="196953" y="1227"/>
                  </a:cubicBezTo>
                  <a:cubicBezTo>
                    <a:pt x="199656" y="1215"/>
                    <a:pt x="202287" y="1215"/>
                    <a:pt x="204847" y="1215"/>
                  </a:cubicBezTo>
                  <a:cubicBezTo>
                    <a:pt x="207419" y="1227"/>
                    <a:pt x="209931" y="1227"/>
                    <a:pt x="212408" y="1239"/>
                  </a:cubicBezTo>
                  <a:cubicBezTo>
                    <a:pt x="215039" y="1239"/>
                    <a:pt x="217623" y="1251"/>
                    <a:pt x="220159" y="1251"/>
                  </a:cubicBezTo>
                  <a:cubicBezTo>
                    <a:pt x="222695" y="1251"/>
                    <a:pt x="225183" y="1251"/>
                    <a:pt x="227624" y="1239"/>
                  </a:cubicBezTo>
                  <a:cubicBezTo>
                    <a:pt x="230053" y="1239"/>
                    <a:pt x="232434" y="1239"/>
                    <a:pt x="234756" y="1239"/>
                  </a:cubicBezTo>
                  <a:lnTo>
                    <a:pt x="241542" y="1239"/>
                  </a:lnTo>
                  <a:lnTo>
                    <a:pt x="247960" y="1239"/>
                  </a:lnTo>
                  <a:lnTo>
                    <a:pt x="253996" y="1239"/>
                  </a:lnTo>
                  <a:lnTo>
                    <a:pt x="285643" y="1239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239463" y="1278575"/>
              <a:ext cx="7141075" cy="89625"/>
            </a:xfrm>
            <a:custGeom>
              <a:rect b="b" l="l" r="r" t="t"/>
              <a:pathLst>
                <a:path extrusionOk="0" fill="none" h="3585" w="285643">
                  <a:moveTo>
                    <a:pt x="0" y="1977"/>
                  </a:moveTo>
                  <a:lnTo>
                    <a:pt x="6656" y="1977"/>
                  </a:lnTo>
                  <a:cubicBezTo>
                    <a:pt x="8811" y="1977"/>
                    <a:pt x="11490" y="1977"/>
                    <a:pt x="14692" y="1917"/>
                  </a:cubicBezTo>
                  <a:cubicBezTo>
                    <a:pt x="17895" y="1870"/>
                    <a:pt x="21670" y="1751"/>
                    <a:pt x="25956" y="1560"/>
                  </a:cubicBezTo>
                  <a:cubicBezTo>
                    <a:pt x="28099" y="1453"/>
                    <a:pt x="30361" y="1346"/>
                    <a:pt x="32730" y="1227"/>
                  </a:cubicBezTo>
                  <a:cubicBezTo>
                    <a:pt x="35088" y="1096"/>
                    <a:pt x="37564" y="965"/>
                    <a:pt x="40112" y="822"/>
                  </a:cubicBezTo>
                  <a:cubicBezTo>
                    <a:pt x="42660" y="691"/>
                    <a:pt x="45280" y="560"/>
                    <a:pt x="47947" y="429"/>
                  </a:cubicBezTo>
                  <a:cubicBezTo>
                    <a:pt x="50614" y="310"/>
                    <a:pt x="53316" y="215"/>
                    <a:pt x="56031" y="131"/>
                  </a:cubicBezTo>
                  <a:cubicBezTo>
                    <a:pt x="58746" y="60"/>
                    <a:pt x="61448" y="12"/>
                    <a:pt x="64151" y="12"/>
                  </a:cubicBezTo>
                  <a:cubicBezTo>
                    <a:pt x="66854" y="0"/>
                    <a:pt x="69533" y="24"/>
                    <a:pt x="72200" y="96"/>
                  </a:cubicBezTo>
                  <a:cubicBezTo>
                    <a:pt x="74867" y="155"/>
                    <a:pt x="77522" y="262"/>
                    <a:pt x="80165" y="381"/>
                  </a:cubicBezTo>
                  <a:cubicBezTo>
                    <a:pt x="82820" y="512"/>
                    <a:pt x="85475" y="655"/>
                    <a:pt x="88142" y="810"/>
                  </a:cubicBezTo>
                  <a:cubicBezTo>
                    <a:pt x="90809" y="965"/>
                    <a:pt x="93524" y="1132"/>
                    <a:pt x="96286" y="1286"/>
                  </a:cubicBezTo>
                  <a:cubicBezTo>
                    <a:pt x="99048" y="1453"/>
                    <a:pt x="101882" y="1632"/>
                    <a:pt x="104775" y="1822"/>
                  </a:cubicBezTo>
                  <a:cubicBezTo>
                    <a:pt x="107633" y="2013"/>
                    <a:pt x="110514" y="2191"/>
                    <a:pt x="113419" y="2346"/>
                  </a:cubicBezTo>
                  <a:cubicBezTo>
                    <a:pt x="116229" y="2513"/>
                    <a:pt x="119039" y="2656"/>
                    <a:pt x="121789" y="2787"/>
                  </a:cubicBezTo>
                  <a:cubicBezTo>
                    <a:pt x="124528" y="2917"/>
                    <a:pt x="127242" y="3048"/>
                    <a:pt x="129957" y="3156"/>
                  </a:cubicBezTo>
                  <a:cubicBezTo>
                    <a:pt x="132195" y="3251"/>
                    <a:pt x="134446" y="3334"/>
                    <a:pt x="136732" y="3406"/>
                  </a:cubicBezTo>
                  <a:cubicBezTo>
                    <a:pt x="139029" y="3477"/>
                    <a:pt x="141375" y="3525"/>
                    <a:pt x="143792" y="3549"/>
                  </a:cubicBezTo>
                  <a:cubicBezTo>
                    <a:pt x="146209" y="3584"/>
                    <a:pt x="148709" y="3584"/>
                    <a:pt x="151293" y="3560"/>
                  </a:cubicBezTo>
                  <a:cubicBezTo>
                    <a:pt x="153888" y="3537"/>
                    <a:pt x="156591" y="3489"/>
                    <a:pt x="159389" y="3406"/>
                  </a:cubicBezTo>
                  <a:cubicBezTo>
                    <a:pt x="162175" y="3322"/>
                    <a:pt x="165068" y="3203"/>
                    <a:pt x="168033" y="3084"/>
                  </a:cubicBezTo>
                  <a:cubicBezTo>
                    <a:pt x="170998" y="2953"/>
                    <a:pt x="174010" y="2810"/>
                    <a:pt x="177046" y="2667"/>
                  </a:cubicBezTo>
                  <a:cubicBezTo>
                    <a:pt x="180094" y="2525"/>
                    <a:pt x="183118" y="2382"/>
                    <a:pt x="186119" y="2275"/>
                  </a:cubicBezTo>
                  <a:cubicBezTo>
                    <a:pt x="189107" y="2155"/>
                    <a:pt x="192024" y="2072"/>
                    <a:pt x="194858" y="2025"/>
                  </a:cubicBezTo>
                  <a:cubicBezTo>
                    <a:pt x="197703" y="1977"/>
                    <a:pt x="200454" y="1941"/>
                    <a:pt x="203133" y="1882"/>
                  </a:cubicBezTo>
                  <a:cubicBezTo>
                    <a:pt x="205812" y="1822"/>
                    <a:pt x="208419" y="1763"/>
                    <a:pt x="210943" y="1703"/>
                  </a:cubicBezTo>
                  <a:cubicBezTo>
                    <a:pt x="213467" y="1655"/>
                    <a:pt x="215920" y="1608"/>
                    <a:pt x="218301" y="1584"/>
                  </a:cubicBezTo>
                  <a:cubicBezTo>
                    <a:pt x="220694" y="1548"/>
                    <a:pt x="223004" y="1536"/>
                    <a:pt x="225243" y="1536"/>
                  </a:cubicBezTo>
                  <a:cubicBezTo>
                    <a:pt x="227493" y="1548"/>
                    <a:pt x="229660" y="1560"/>
                    <a:pt x="231779" y="1596"/>
                  </a:cubicBezTo>
                  <a:cubicBezTo>
                    <a:pt x="233887" y="1632"/>
                    <a:pt x="235934" y="1679"/>
                    <a:pt x="237923" y="1727"/>
                  </a:cubicBezTo>
                  <a:cubicBezTo>
                    <a:pt x="240256" y="1774"/>
                    <a:pt x="242507" y="1834"/>
                    <a:pt x="244686" y="1870"/>
                  </a:cubicBezTo>
                  <a:cubicBezTo>
                    <a:pt x="246876" y="1905"/>
                    <a:pt x="248996" y="1941"/>
                    <a:pt x="251055" y="1953"/>
                  </a:cubicBezTo>
                  <a:cubicBezTo>
                    <a:pt x="253115" y="1965"/>
                    <a:pt x="255115" y="1965"/>
                    <a:pt x="257056" y="1965"/>
                  </a:cubicBezTo>
                  <a:cubicBezTo>
                    <a:pt x="258985" y="1977"/>
                    <a:pt x="260866" y="1977"/>
                    <a:pt x="262652" y="1977"/>
                  </a:cubicBezTo>
                  <a:lnTo>
                    <a:pt x="272284" y="1977"/>
                  </a:lnTo>
                  <a:lnTo>
                    <a:pt x="285643" y="1977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239463" y="1518475"/>
              <a:ext cx="7141075" cy="115525"/>
            </a:xfrm>
            <a:custGeom>
              <a:rect b="b" l="l" r="r" t="t"/>
              <a:pathLst>
                <a:path extrusionOk="0" fill="none" h="4621" w="285643">
                  <a:moveTo>
                    <a:pt x="0" y="2525"/>
                  </a:moveTo>
                  <a:cubicBezTo>
                    <a:pt x="0" y="2525"/>
                    <a:pt x="1881" y="2525"/>
                    <a:pt x="5358" y="2525"/>
                  </a:cubicBezTo>
                  <a:cubicBezTo>
                    <a:pt x="7096" y="2525"/>
                    <a:pt x="9263" y="2513"/>
                    <a:pt x="11871" y="2477"/>
                  </a:cubicBezTo>
                  <a:cubicBezTo>
                    <a:pt x="14478" y="2430"/>
                    <a:pt x="17550" y="2335"/>
                    <a:pt x="21062" y="2168"/>
                  </a:cubicBezTo>
                  <a:cubicBezTo>
                    <a:pt x="24575" y="2001"/>
                    <a:pt x="28516" y="1775"/>
                    <a:pt x="32826" y="1501"/>
                  </a:cubicBezTo>
                  <a:cubicBezTo>
                    <a:pt x="37136" y="1227"/>
                    <a:pt x="41755" y="930"/>
                    <a:pt x="46577" y="644"/>
                  </a:cubicBezTo>
                  <a:cubicBezTo>
                    <a:pt x="48982" y="501"/>
                    <a:pt x="51423" y="382"/>
                    <a:pt x="53864" y="275"/>
                  </a:cubicBezTo>
                  <a:cubicBezTo>
                    <a:pt x="56305" y="168"/>
                    <a:pt x="58746" y="96"/>
                    <a:pt x="61186" y="49"/>
                  </a:cubicBezTo>
                  <a:cubicBezTo>
                    <a:pt x="63615" y="1"/>
                    <a:pt x="66020" y="1"/>
                    <a:pt x="68390" y="25"/>
                  </a:cubicBezTo>
                  <a:cubicBezTo>
                    <a:pt x="70759" y="60"/>
                    <a:pt x="73105" y="132"/>
                    <a:pt x="75426" y="227"/>
                  </a:cubicBezTo>
                  <a:cubicBezTo>
                    <a:pt x="77748" y="322"/>
                    <a:pt x="80070" y="441"/>
                    <a:pt x="82380" y="596"/>
                  </a:cubicBezTo>
                  <a:cubicBezTo>
                    <a:pt x="84689" y="739"/>
                    <a:pt x="86999" y="894"/>
                    <a:pt x="89333" y="1072"/>
                  </a:cubicBezTo>
                  <a:cubicBezTo>
                    <a:pt x="91666" y="1239"/>
                    <a:pt x="94024" y="1418"/>
                    <a:pt x="96429" y="1596"/>
                  </a:cubicBezTo>
                  <a:cubicBezTo>
                    <a:pt x="98834" y="1811"/>
                    <a:pt x="101263" y="2037"/>
                    <a:pt x="103692" y="2251"/>
                  </a:cubicBezTo>
                  <a:cubicBezTo>
                    <a:pt x="106109" y="2477"/>
                    <a:pt x="108526" y="2692"/>
                    <a:pt x="110919" y="2906"/>
                  </a:cubicBezTo>
                  <a:cubicBezTo>
                    <a:pt x="113300" y="3120"/>
                    <a:pt x="115681" y="3287"/>
                    <a:pt x="118027" y="3442"/>
                  </a:cubicBezTo>
                  <a:cubicBezTo>
                    <a:pt x="120384" y="3585"/>
                    <a:pt x="122694" y="3728"/>
                    <a:pt x="124992" y="3858"/>
                  </a:cubicBezTo>
                  <a:cubicBezTo>
                    <a:pt x="126909" y="3966"/>
                    <a:pt x="128826" y="4073"/>
                    <a:pt x="130767" y="4168"/>
                  </a:cubicBezTo>
                  <a:cubicBezTo>
                    <a:pt x="132695" y="4263"/>
                    <a:pt x="134660" y="4347"/>
                    <a:pt x="136660" y="4418"/>
                  </a:cubicBezTo>
                  <a:cubicBezTo>
                    <a:pt x="138660" y="4490"/>
                    <a:pt x="140708" y="4537"/>
                    <a:pt x="142839" y="4573"/>
                  </a:cubicBezTo>
                  <a:cubicBezTo>
                    <a:pt x="144959" y="4609"/>
                    <a:pt x="147173" y="4620"/>
                    <a:pt x="149483" y="4597"/>
                  </a:cubicBezTo>
                  <a:cubicBezTo>
                    <a:pt x="151793" y="4585"/>
                    <a:pt x="154210" y="4537"/>
                    <a:pt x="156746" y="4454"/>
                  </a:cubicBezTo>
                  <a:cubicBezTo>
                    <a:pt x="159282" y="4370"/>
                    <a:pt x="161925" y="4263"/>
                    <a:pt x="164628" y="4132"/>
                  </a:cubicBezTo>
                  <a:cubicBezTo>
                    <a:pt x="166509" y="4037"/>
                    <a:pt x="168402" y="3942"/>
                    <a:pt x="170307" y="3835"/>
                  </a:cubicBezTo>
                  <a:cubicBezTo>
                    <a:pt x="172212" y="3739"/>
                    <a:pt x="174141" y="3632"/>
                    <a:pt x="176106" y="3525"/>
                  </a:cubicBezTo>
                  <a:cubicBezTo>
                    <a:pt x="178058" y="3430"/>
                    <a:pt x="180023" y="3335"/>
                    <a:pt x="181999" y="3227"/>
                  </a:cubicBezTo>
                  <a:cubicBezTo>
                    <a:pt x="183976" y="3132"/>
                    <a:pt x="185964" y="3037"/>
                    <a:pt x="187988" y="2906"/>
                  </a:cubicBezTo>
                  <a:cubicBezTo>
                    <a:pt x="190012" y="2775"/>
                    <a:pt x="192060" y="2608"/>
                    <a:pt x="194120" y="2418"/>
                  </a:cubicBezTo>
                  <a:cubicBezTo>
                    <a:pt x="196168" y="2239"/>
                    <a:pt x="198215" y="2037"/>
                    <a:pt x="200204" y="1846"/>
                  </a:cubicBezTo>
                  <a:cubicBezTo>
                    <a:pt x="204192" y="1477"/>
                    <a:pt x="207895" y="1168"/>
                    <a:pt x="211253" y="941"/>
                  </a:cubicBezTo>
                  <a:cubicBezTo>
                    <a:pt x="214610" y="715"/>
                    <a:pt x="217682" y="584"/>
                    <a:pt x="220540" y="525"/>
                  </a:cubicBezTo>
                  <a:cubicBezTo>
                    <a:pt x="223385" y="465"/>
                    <a:pt x="226064" y="465"/>
                    <a:pt x="228612" y="537"/>
                  </a:cubicBezTo>
                  <a:cubicBezTo>
                    <a:pt x="231172" y="608"/>
                    <a:pt x="233625" y="739"/>
                    <a:pt x="235970" y="906"/>
                  </a:cubicBezTo>
                  <a:cubicBezTo>
                    <a:pt x="238316" y="1072"/>
                    <a:pt x="240590" y="1263"/>
                    <a:pt x="242769" y="1453"/>
                  </a:cubicBezTo>
                  <a:cubicBezTo>
                    <a:pt x="244769" y="1620"/>
                    <a:pt x="246721" y="1787"/>
                    <a:pt x="248626" y="1930"/>
                  </a:cubicBezTo>
                  <a:cubicBezTo>
                    <a:pt x="250520" y="2073"/>
                    <a:pt x="252389" y="2204"/>
                    <a:pt x="254211" y="2275"/>
                  </a:cubicBezTo>
                  <a:cubicBezTo>
                    <a:pt x="257854" y="2442"/>
                    <a:pt x="261319" y="2501"/>
                    <a:pt x="264533" y="2513"/>
                  </a:cubicBezTo>
                  <a:cubicBezTo>
                    <a:pt x="267796" y="2525"/>
                    <a:pt x="270760" y="2525"/>
                    <a:pt x="273368" y="2525"/>
                  </a:cubicBezTo>
                  <a:lnTo>
                    <a:pt x="280023" y="2525"/>
                  </a:lnTo>
                  <a:lnTo>
                    <a:pt x="285643" y="2525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239463" y="1734275"/>
              <a:ext cx="7141075" cy="157500"/>
            </a:xfrm>
            <a:custGeom>
              <a:rect b="b" l="l" r="r" t="t"/>
              <a:pathLst>
                <a:path extrusionOk="0" fill="none" h="6300" w="285643">
                  <a:moveTo>
                    <a:pt x="0" y="4037"/>
                  </a:moveTo>
                  <a:cubicBezTo>
                    <a:pt x="0" y="4037"/>
                    <a:pt x="2358" y="4037"/>
                    <a:pt x="6703" y="4025"/>
                  </a:cubicBezTo>
                  <a:cubicBezTo>
                    <a:pt x="8882" y="4025"/>
                    <a:pt x="11609" y="3989"/>
                    <a:pt x="14907" y="3894"/>
                  </a:cubicBezTo>
                  <a:cubicBezTo>
                    <a:pt x="18193" y="3799"/>
                    <a:pt x="22074" y="3620"/>
                    <a:pt x="26480" y="3358"/>
                  </a:cubicBezTo>
                  <a:cubicBezTo>
                    <a:pt x="28670" y="3239"/>
                    <a:pt x="31004" y="3085"/>
                    <a:pt x="33433" y="2930"/>
                  </a:cubicBezTo>
                  <a:cubicBezTo>
                    <a:pt x="35874" y="2763"/>
                    <a:pt x="38410" y="2596"/>
                    <a:pt x="41029" y="2418"/>
                  </a:cubicBezTo>
                  <a:cubicBezTo>
                    <a:pt x="43648" y="2239"/>
                    <a:pt x="46339" y="2073"/>
                    <a:pt x="49066" y="1930"/>
                  </a:cubicBezTo>
                  <a:cubicBezTo>
                    <a:pt x="51792" y="1775"/>
                    <a:pt x="54555" y="1644"/>
                    <a:pt x="57317" y="1549"/>
                  </a:cubicBezTo>
                  <a:cubicBezTo>
                    <a:pt x="60067" y="1453"/>
                    <a:pt x="62794" y="1394"/>
                    <a:pt x="65473" y="1394"/>
                  </a:cubicBezTo>
                  <a:cubicBezTo>
                    <a:pt x="68163" y="1394"/>
                    <a:pt x="70795" y="1453"/>
                    <a:pt x="73402" y="1549"/>
                  </a:cubicBezTo>
                  <a:cubicBezTo>
                    <a:pt x="76010" y="1644"/>
                    <a:pt x="78605" y="1763"/>
                    <a:pt x="81213" y="1906"/>
                  </a:cubicBezTo>
                  <a:cubicBezTo>
                    <a:pt x="83808" y="2049"/>
                    <a:pt x="86416" y="2215"/>
                    <a:pt x="89047" y="2382"/>
                  </a:cubicBezTo>
                  <a:cubicBezTo>
                    <a:pt x="91678" y="2549"/>
                    <a:pt x="94333" y="2727"/>
                    <a:pt x="97012" y="2954"/>
                  </a:cubicBezTo>
                  <a:cubicBezTo>
                    <a:pt x="99691" y="3192"/>
                    <a:pt x="102358" y="3442"/>
                    <a:pt x="105037" y="3704"/>
                  </a:cubicBezTo>
                  <a:cubicBezTo>
                    <a:pt x="107645" y="3978"/>
                    <a:pt x="110252" y="4263"/>
                    <a:pt x="112848" y="4525"/>
                  </a:cubicBezTo>
                  <a:cubicBezTo>
                    <a:pt x="115407" y="4763"/>
                    <a:pt x="117967" y="4966"/>
                    <a:pt x="120503" y="5156"/>
                  </a:cubicBezTo>
                  <a:cubicBezTo>
                    <a:pt x="123730" y="5394"/>
                    <a:pt x="126945" y="5609"/>
                    <a:pt x="130195" y="5799"/>
                  </a:cubicBezTo>
                  <a:cubicBezTo>
                    <a:pt x="133481" y="5966"/>
                    <a:pt x="136851" y="6097"/>
                    <a:pt x="140363" y="6204"/>
                  </a:cubicBezTo>
                  <a:cubicBezTo>
                    <a:pt x="142708" y="6264"/>
                    <a:pt x="145161" y="6299"/>
                    <a:pt x="147757" y="6299"/>
                  </a:cubicBezTo>
                  <a:cubicBezTo>
                    <a:pt x="150364" y="6287"/>
                    <a:pt x="153126" y="6240"/>
                    <a:pt x="156067" y="6145"/>
                  </a:cubicBezTo>
                  <a:cubicBezTo>
                    <a:pt x="159008" y="6049"/>
                    <a:pt x="162116" y="5918"/>
                    <a:pt x="165390" y="5787"/>
                  </a:cubicBezTo>
                  <a:cubicBezTo>
                    <a:pt x="168676" y="5656"/>
                    <a:pt x="172153" y="5513"/>
                    <a:pt x="175808" y="5335"/>
                  </a:cubicBezTo>
                  <a:cubicBezTo>
                    <a:pt x="177641" y="5252"/>
                    <a:pt x="179523" y="5132"/>
                    <a:pt x="181463" y="4990"/>
                  </a:cubicBezTo>
                  <a:cubicBezTo>
                    <a:pt x="183392" y="4835"/>
                    <a:pt x="185416" y="4609"/>
                    <a:pt x="187512" y="4335"/>
                  </a:cubicBezTo>
                  <a:cubicBezTo>
                    <a:pt x="189607" y="4049"/>
                    <a:pt x="191727" y="3728"/>
                    <a:pt x="193858" y="3394"/>
                  </a:cubicBezTo>
                  <a:cubicBezTo>
                    <a:pt x="195977" y="3061"/>
                    <a:pt x="198084" y="2716"/>
                    <a:pt x="200144" y="2394"/>
                  </a:cubicBezTo>
                  <a:cubicBezTo>
                    <a:pt x="202192" y="2073"/>
                    <a:pt x="204157" y="1775"/>
                    <a:pt x="206038" y="1513"/>
                  </a:cubicBezTo>
                  <a:cubicBezTo>
                    <a:pt x="207907" y="1263"/>
                    <a:pt x="209681" y="1037"/>
                    <a:pt x="211348" y="858"/>
                  </a:cubicBezTo>
                  <a:cubicBezTo>
                    <a:pt x="214670" y="489"/>
                    <a:pt x="217587" y="263"/>
                    <a:pt x="220230" y="108"/>
                  </a:cubicBezTo>
                  <a:cubicBezTo>
                    <a:pt x="222754" y="25"/>
                    <a:pt x="225064" y="1"/>
                    <a:pt x="227183" y="37"/>
                  </a:cubicBezTo>
                  <a:cubicBezTo>
                    <a:pt x="229303" y="72"/>
                    <a:pt x="231279" y="168"/>
                    <a:pt x="233148" y="310"/>
                  </a:cubicBezTo>
                  <a:cubicBezTo>
                    <a:pt x="235018" y="453"/>
                    <a:pt x="236804" y="632"/>
                    <a:pt x="238542" y="846"/>
                  </a:cubicBezTo>
                  <a:cubicBezTo>
                    <a:pt x="240280" y="1061"/>
                    <a:pt x="241995" y="1311"/>
                    <a:pt x="243662" y="1573"/>
                  </a:cubicBezTo>
                  <a:cubicBezTo>
                    <a:pt x="245340" y="1823"/>
                    <a:pt x="246995" y="2096"/>
                    <a:pt x="248615" y="2370"/>
                  </a:cubicBezTo>
                  <a:cubicBezTo>
                    <a:pt x="250258" y="2632"/>
                    <a:pt x="251865" y="2870"/>
                    <a:pt x="253449" y="3085"/>
                  </a:cubicBezTo>
                  <a:cubicBezTo>
                    <a:pt x="255032" y="3287"/>
                    <a:pt x="256604" y="3466"/>
                    <a:pt x="258163" y="3608"/>
                  </a:cubicBezTo>
                  <a:cubicBezTo>
                    <a:pt x="260104" y="3775"/>
                    <a:pt x="261997" y="3882"/>
                    <a:pt x="263831" y="3954"/>
                  </a:cubicBezTo>
                  <a:cubicBezTo>
                    <a:pt x="265688" y="4001"/>
                    <a:pt x="267474" y="4013"/>
                    <a:pt x="269189" y="4025"/>
                  </a:cubicBezTo>
                  <a:cubicBezTo>
                    <a:pt x="272606" y="4037"/>
                    <a:pt x="275594" y="4037"/>
                    <a:pt x="278035" y="4037"/>
                  </a:cubicBezTo>
                  <a:lnTo>
                    <a:pt x="285643" y="4037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239463" y="1953950"/>
              <a:ext cx="7141075" cy="185175"/>
            </a:xfrm>
            <a:custGeom>
              <a:rect b="b" l="l" r="r" t="t"/>
              <a:pathLst>
                <a:path extrusionOk="0" fill="none" h="7407" w="285643">
                  <a:moveTo>
                    <a:pt x="0" y="5394"/>
                  </a:moveTo>
                  <a:cubicBezTo>
                    <a:pt x="0" y="5394"/>
                    <a:pt x="2358" y="5394"/>
                    <a:pt x="6680" y="5394"/>
                  </a:cubicBezTo>
                  <a:cubicBezTo>
                    <a:pt x="8835" y="5394"/>
                    <a:pt x="11537" y="5370"/>
                    <a:pt x="14764" y="5311"/>
                  </a:cubicBezTo>
                  <a:cubicBezTo>
                    <a:pt x="17991" y="5239"/>
                    <a:pt x="21789" y="5097"/>
                    <a:pt x="26111" y="4882"/>
                  </a:cubicBezTo>
                  <a:cubicBezTo>
                    <a:pt x="28266" y="4775"/>
                    <a:pt x="30552" y="4644"/>
                    <a:pt x="32945" y="4501"/>
                  </a:cubicBezTo>
                  <a:cubicBezTo>
                    <a:pt x="35338" y="4358"/>
                    <a:pt x="37826" y="4215"/>
                    <a:pt x="40410" y="4061"/>
                  </a:cubicBezTo>
                  <a:cubicBezTo>
                    <a:pt x="42994" y="3906"/>
                    <a:pt x="45649" y="3751"/>
                    <a:pt x="48340" y="3620"/>
                  </a:cubicBezTo>
                  <a:cubicBezTo>
                    <a:pt x="51042" y="3489"/>
                    <a:pt x="53769" y="3370"/>
                    <a:pt x="56507" y="3287"/>
                  </a:cubicBezTo>
                  <a:cubicBezTo>
                    <a:pt x="59246" y="3203"/>
                    <a:pt x="61984" y="3144"/>
                    <a:pt x="64758" y="3096"/>
                  </a:cubicBezTo>
                  <a:cubicBezTo>
                    <a:pt x="67521" y="3037"/>
                    <a:pt x="70307" y="2989"/>
                    <a:pt x="73105" y="2953"/>
                  </a:cubicBezTo>
                  <a:cubicBezTo>
                    <a:pt x="75903" y="2906"/>
                    <a:pt x="78712" y="2882"/>
                    <a:pt x="81498" y="2882"/>
                  </a:cubicBezTo>
                  <a:cubicBezTo>
                    <a:pt x="84296" y="2882"/>
                    <a:pt x="87071" y="2918"/>
                    <a:pt x="89833" y="2989"/>
                  </a:cubicBezTo>
                  <a:cubicBezTo>
                    <a:pt x="92595" y="3061"/>
                    <a:pt x="95345" y="3180"/>
                    <a:pt x="98060" y="3382"/>
                  </a:cubicBezTo>
                  <a:cubicBezTo>
                    <a:pt x="100775" y="3573"/>
                    <a:pt x="103442" y="3834"/>
                    <a:pt x="106061" y="4132"/>
                  </a:cubicBezTo>
                  <a:cubicBezTo>
                    <a:pt x="108669" y="4430"/>
                    <a:pt x="111240" y="4751"/>
                    <a:pt x="113752" y="5073"/>
                  </a:cubicBezTo>
                  <a:cubicBezTo>
                    <a:pt x="116277" y="5394"/>
                    <a:pt x="118753" y="5692"/>
                    <a:pt x="121206" y="5978"/>
                  </a:cubicBezTo>
                  <a:cubicBezTo>
                    <a:pt x="123647" y="6251"/>
                    <a:pt x="126099" y="6501"/>
                    <a:pt x="128600" y="6716"/>
                  </a:cubicBezTo>
                  <a:cubicBezTo>
                    <a:pt x="130647" y="6882"/>
                    <a:pt x="132755" y="7025"/>
                    <a:pt x="134886" y="7144"/>
                  </a:cubicBezTo>
                  <a:cubicBezTo>
                    <a:pt x="137065" y="7228"/>
                    <a:pt x="139291" y="7299"/>
                    <a:pt x="141565" y="7359"/>
                  </a:cubicBezTo>
                  <a:cubicBezTo>
                    <a:pt x="143911" y="7394"/>
                    <a:pt x="146328" y="7406"/>
                    <a:pt x="148864" y="7394"/>
                  </a:cubicBezTo>
                  <a:cubicBezTo>
                    <a:pt x="151400" y="7383"/>
                    <a:pt x="154067" y="7347"/>
                    <a:pt x="156877" y="7311"/>
                  </a:cubicBezTo>
                  <a:cubicBezTo>
                    <a:pt x="159699" y="7287"/>
                    <a:pt x="162711" y="7275"/>
                    <a:pt x="165961" y="7240"/>
                  </a:cubicBezTo>
                  <a:cubicBezTo>
                    <a:pt x="169200" y="7192"/>
                    <a:pt x="172712" y="7097"/>
                    <a:pt x="176522" y="6894"/>
                  </a:cubicBezTo>
                  <a:cubicBezTo>
                    <a:pt x="178427" y="6787"/>
                    <a:pt x="180427" y="6621"/>
                    <a:pt x="182523" y="6359"/>
                  </a:cubicBezTo>
                  <a:cubicBezTo>
                    <a:pt x="184618" y="6097"/>
                    <a:pt x="186809" y="5763"/>
                    <a:pt x="189095" y="5347"/>
                  </a:cubicBezTo>
                  <a:cubicBezTo>
                    <a:pt x="191381" y="4942"/>
                    <a:pt x="193703" y="4489"/>
                    <a:pt x="196001" y="4037"/>
                  </a:cubicBezTo>
                  <a:cubicBezTo>
                    <a:pt x="198311" y="3573"/>
                    <a:pt x="200573" y="3120"/>
                    <a:pt x="202764" y="2703"/>
                  </a:cubicBezTo>
                  <a:cubicBezTo>
                    <a:pt x="204942" y="2287"/>
                    <a:pt x="207014" y="1918"/>
                    <a:pt x="208979" y="1584"/>
                  </a:cubicBezTo>
                  <a:cubicBezTo>
                    <a:pt x="210943" y="1263"/>
                    <a:pt x="212777" y="977"/>
                    <a:pt x="214515" y="739"/>
                  </a:cubicBezTo>
                  <a:cubicBezTo>
                    <a:pt x="217742" y="394"/>
                    <a:pt x="220563" y="167"/>
                    <a:pt x="222992" y="84"/>
                  </a:cubicBezTo>
                  <a:cubicBezTo>
                    <a:pt x="225409" y="1"/>
                    <a:pt x="227517" y="13"/>
                    <a:pt x="229398" y="108"/>
                  </a:cubicBezTo>
                  <a:cubicBezTo>
                    <a:pt x="231267" y="191"/>
                    <a:pt x="232982" y="334"/>
                    <a:pt x="234577" y="501"/>
                  </a:cubicBezTo>
                  <a:cubicBezTo>
                    <a:pt x="236173" y="679"/>
                    <a:pt x="237685" y="894"/>
                    <a:pt x="239137" y="1120"/>
                  </a:cubicBezTo>
                  <a:cubicBezTo>
                    <a:pt x="240578" y="1358"/>
                    <a:pt x="241995" y="1608"/>
                    <a:pt x="243388" y="1882"/>
                  </a:cubicBezTo>
                  <a:cubicBezTo>
                    <a:pt x="244781" y="2144"/>
                    <a:pt x="246186" y="2418"/>
                    <a:pt x="247579" y="2703"/>
                  </a:cubicBezTo>
                  <a:cubicBezTo>
                    <a:pt x="248996" y="2989"/>
                    <a:pt x="250401" y="3275"/>
                    <a:pt x="251829" y="3537"/>
                  </a:cubicBezTo>
                  <a:cubicBezTo>
                    <a:pt x="254699" y="4073"/>
                    <a:pt x="257544" y="4549"/>
                    <a:pt x="260295" y="4906"/>
                  </a:cubicBezTo>
                  <a:cubicBezTo>
                    <a:pt x="263176" y="5168"/>
                    <a:pt x="265938" y="5311"/>
                    <a:pt x="268522" y="5358"/>
                  </a:cubicBezTo>
                  <a:cubicBezTo>
                    <a:pt x="271165" y="5382"/>
                    <a:pt x="273570" y="5394"/>
                    <a:pt x="275701" y="5394"/>
                  </a:cubicBezTo>
                  <a:lnTo>
                    <a:pt x="281107" y="5394"/>
                  </a:lnTo>
                  <a:lnTo>
                    <a:pt x="285643" y="5394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239463" y="2216775"/>
              <a:ext cx="7141075" cy="168500"/>
            </a:xfrm>
            <a:custGeom>
              <a:rect b="b" l="l" r="r" t="t"/>
              <a:pathLst>
                <a:path extrusionOk="0" fill="none" h="6740" w="285643">
                  <a:moveTo>
                    <a:pt x="0" y="5025"/>
                  </a:moveTo>
                  <a:lnTo>
                    <a:pt x="5620" y="5025"/>
                  </a:lnTo>
                  <a:cubicBezTo>
                    <a:pt x="7430" y="5025"/>
                    <a:pt x="9668" y="5025"/>
                    <a:pt x="12311" y="5025"/>
                  </a:cubicBezTo>
                  <a:cubicBezTo>
                    <a:pt x="14954" y="5013"/>
                    <a:pt x="18026" y="4978"/>
                    <a:pt x="21515" y="4894"/>
                  </a:cubicBezTo>
                  <a:cubicBezTo>
                    <a:pt x="25015" y="4811"/>
                    <a:pt x="28956" y="4656"/>
                    <a:pt x="33266" y="4478"/>
                  </a:cubicBezTo>
                  <a:cubicBezTo>
                    <a:pt x="37564" y="4287"/>
                    <a:pt x="42196" y="4073"/>
                    <a:pt x="47042" y="3870"/>
                  </a:cubicBezTo>
                  <a:cubicBezTo>
                    <a:pt x="49685" y="3763"/>
                    <a:pt x="52388" y="3656"/>
                    <a:pt x="55233" y="3489"/>
                  </a:cubicBezTo>
                  <a:cubicBezTo>
                    <a:pt x="58079" y="3335"/>
                    <a:pt x="61055" y="3097"/>
                    <a:pt x="64127" y="2811"/>
                  </a:cubicBezTo>
                  <a:cubicBezTo>
                    <a:pt x="67199" y="2537"/>
                    <a:pt x="70318" y="2239"/>
                    <a:pt x="73426" y="1965"/>
                  </a:cubicBezTo>
                  <a:cubicBezTo>
                    <a:pt x="76545" y="1692"/>
                    <a:pt x="79629" y="1453"/>
                    <a:pt x="82653" y="1275"/>
                  </a:cubicBezTo>
                  <a:cubicBezTo>
                    <a:pt x="85689" y="1108"/>
                    <a:pt x="88666" y="1013"/>
                    <a:pt x="91571" y="989"/>
                  </a:cubicBezTo>
                  <a:cubicBezTo>
                    <a:pt x="94476" y="965"/>
                    <a:pt x="97322" y="1037"/>
                    <a:pt x="100096" y="1215"/>
                  </a:cubicBezTo>
                  <a:cubicBezTo>
                    <a:pt x="102858" y="1394"/>
                    <a:pt x="105549" y="1656"/>
                    <a:pt x="108192" y="1977"/>
                  </a:cubicBezTo>
                  <a:cubicBezTo>
                    <a:pt x="110776" y="2311"/>
                    <a:pt x="113312" y="2704"/>
                    <a:pt x="115788" y="3108"/>
                  </a:cubicBezTo>
                  <a:cubicBezTo>
                    <a:pt x="118205" y="3525"/>
                    <a:pt x="120587" y="3954"/>
                    <a:pt x="122968" y="4394"/>
                  </a:cubicBezTo>
                  <a:cubicBezTo>
                    <a:pt x="125349" y="4811"/>
                    <a:pt x="127754" y="5204"/>
                    <a:pt x="130219" y="5549"/>
                  </a:cubicBezTo>
                  <a:cubicBezTo>
                    <a:pt x="132731" y="5847"/>
                    <a:pt x="135327" y="6073"/>
                    <a:pt x="138041" y="6228"/>
                  </a:cubicBezTo>
                  <a:cubicBezTo>
                    <a:pt x="140768" y="6383"/>
                    <a:pt x="143625" y="6454"/>
                    <a:pt x="146638" y="6466"/>
                  </a:cubicBezTo>
                  <a:cubicBezTo>
                    <a:pt x="149269" y="6478"/>
                    <a:pt x="152019" y="6478"/>
                    <a:pt x="154889" y="6514"/>
                  </a:cubicBezTo>
                  <a:cubicBezTo>
                    <a:pt x="157782" y="6561"/>
                    <a:pt x="160854" y="6633"/>
                    <a:pt x="164164" y="6680"/>
                  </a:cubicBezTo>
                  <a:cubicBezTo>
                    <a:pt x="167485" y="6740"/>
                    <a:pt x="171117" y="6740"/>
                    <a:pt x="175058" y="6633"/>
                  </a:cubicBezTo>
                  <a:cubicBezTo>
                    <a:pt x="177034" y="6585"/>
                    <a:pt x="179118" y="6478"/>
                    <a:pt x="181285" y="6287"/>
                  </a:cubicBezTo>
                  <a:cubicBezTo>
                    <a:pt x="183464" y="6085"/>
                    <a:pt x="185750" y="5787"/>
                    <a:pt x="188131" y="5406"/>
                  </a:cubicBezTo>
                  <a:cubicBezTo>
                    <a:pt x="190524" y="5013"/>
                    <a:pt x="192977" y="4573"/>
                    <a:pt x="195441" y="4097"/>
                  </a:cubicBezTo>
                  <a:cubicBezTo>
                    <a:pt x="197894" y="3632"/>
                    <a:pt x="200335" y="3144"/>
                    <a:pt x="202692" y="2704"/>
                  </a:cubicBezTo>
                  <a:cubicBezTo>
                    <a:pt x="205038" y="2263"/>
                    <a:pt x="207264" y="1870"/>
                    <a:pt x="209348" y="1537"/>
                  </a:cubicBezTo>
                  <a:cubicBezTo>
                    <a:pt x="211419" y="1215"/>
                    <a:pt x="213348" y="941"/>
                    <a:pt x="215098" y="727"/>
                  </a:cubicBezTo>
                  <a:cubicBezTo>
                    <a:pt x="218551" y="310"/>
                    <a:pt x="221445" y="108"/>
                    <a:pt x="223992" y="1"/>
                  </a:cubicBezTo>
                  <a:cubicBezTo>
                    <a:pt x="226302" y="25"/>
                    <a:pt x="228410" y="84"/>
                    <a:pt x="230279" y="215"/>
                  </a:cubicBezTo>
                  <a:cubicBezTo>
                    <a:pt x="232148" y="334"/>
                    <a:pt x="233851" y="513"/>
                    <a:pt x="235434" y="703"/>
                  </a:cubicBezTo>
                  <a:cubicBezTo>
                    <a:pt x="237030" y="894"/>
                    <a:pt x="238530" y="1108"/>
                    <a:pt x="239971" y="1346"/>
                  </a:cubicBezTo>
                  <a:cubicBezTo>
                    <a:pt x="241423" y="1573"/>
                    <a:pt x="242840" y="1823"/>
                    <a:pt x="244245" y="2073"/>
                  </a:cubicBezTo>
                  <a:cubicBezTo>
                    <a:pt x="245650" y="2335"/>
                    <a:pt x="247055" y="2596"/>
                    <a:pt x="248507" y="2870"/>
                  </a:cubicBezTo>
                  <a:cubicBezTo>
                    <a:pt x="249948" y="3132"/>
                    <a:pt x="251413" y="3382"/>
                    <a:pt x="252889" y="3620"/>
                  </a:cubicBezTo>
                  <a:cubicBezTo>
                    <a:pt x="254377" y="3859"/>
                    <a:pt x="255877" y="4085"/>
                    <a:pt x="257413" y="4263"/>
                  </a:cubicBezTo>
                  <a:cubicBezTo>
                    <a:pt x="260473" y="4621"/>
                    <a:pt x="263485" y="4871"/>
                    <a:pt x="266355" y="4990"/>
                  </a:cubicBezTo>
                  <a:cubicBezTo>
                    <a:pt x="269320" y="5013"/>
                    <a:pt x="272022" y="5025"/>
                    <a:pt x="274415" y="5025"/>
                  </a:cubicBezTo>
                  <a:lnTo>
                    <a:pt x="282714" y="5025"/>
                  </a:lnTo>
                  <a:lnTo>
                    <a:pt x="285643" y="5025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239463" y="2441800"/>
              <a:ext cx="7141075" cy="191725"/>
            </a:xfrm>
            <a:custGeom>
              <a:rect b="b" l="l" r="r" t="t"/>
              <a:pathLst>
                <a:path extrusionOk="0" fill="none" h="7669" w="285643">
                  <a:moveTo>
                    <a:pt x="0" y="6168"/>
                  </a:moveTo>
                  <a:lnTo>
                    <a:pt x="6644" y="6168"/>
                  </a:lnTo>
                  <a:lnTo>
                    <a:pt x="14490" y="6168"/>
                  </a:lnTo>
                  <a:cubicBezTo>
                    <a:pt x="17550" y="6168"/>
                    <a:pt x="21074" y="6168"/>
                    <a:pt x="25027" y="6121"/>
                  </a:cubicBezTo>
                  <a:cubicBezTo>
                    <a:pt x="28992" y="6073"/>
                    <a:pt x="33421" y="5990"/>
                    <a:pt x="38231" y="5859"/>
                  </a:cubicBezTo>
                  <a:cubicBezTo>
                    <a:pt x="40624" y="5799"/>
                    <a:pt x="43125" y="5728"/>
                    <a:pt x="45780" y="5597"/>
                  </a:cubicBezTo>
                  <a:cubicBezTo>
                    <a:pt x="48435" y="5478"/>
                    <a:pt x="51304" y="5240"/>
                    <a:pt x="54388" y="4883"/>
                  </a:cubicBezTo>
                  <a:cubicBezTo>
                    <a:pt x="57484" y="4513"/>
                    <a:pt x="60746" y="4061"/>
                    <a:pt x="64127" y="3537"/>
                  </a:cubicBezTo>
                  <a:cubicBezTo>
                    <a:pt x="67497" y="3025"/>
                    <a:pt x="70926" y="2489"/>
                    <a:pt x="74331" y="2001"/>
                  </a:cubicBezTo>
                  <a:cubicBezTo>
                    <a:pt x="77748" y="1501"/>
                    <a:pt x="81106" y="1073"/>
                    <a:pt x="84368" y="739"/>
                  </a:cubicBezTo>
                  <a:cubicBezTo>
                    <a:pt x="87630" y="406"/>
                    <a:pt x="90797" y="191"/>
                    <a:pt x="93845" y="96"/>
                  </a:cubicBezTo>
                  <a:cubicBezTo>
                    <a:pt x="96893" y="1"/>
                    <a:pt x="99834" y="37"/>
                    <a:pt x="102668" y="203"/>
                  </a:cubicBezTo>
                  <a:cubicBezTo>
                    <a:pt x="105490" y="370"/>
                    <a:pt x="108216" y="644"/>
                    <a:pt x="110812" y="1013"/>
                  </a:cubicBezTo>
                  <a:cubicBezTo>
                    <a:pt x="113407" y="1382"/>
                    <a:pt x="115884" y="1835"/>
                    <a:pt x="118265" y="2347"/>
                  </a:cubicBezTo>
                  <a:cubicBezTo>
                    <a:pt x="120634" y="2870"/>
                    <a:pt x="122968" y="3418"/>
                    <a:pt x="125302" y="3978"/>
                  </a:cubicBezTo>
                  <a:cubicBezTo>
                    <a:pt x="127635" y="4525"/>
                    <a:pt x="130016" y="5049"/>
                    <a:pt x="132457" y="5537"/>
                  </a:cubicBezTo>
                  <a:cubicBezTo>
                    <a:pt x="134958" y="5966"/>
                    <a:pt x="137565" y="6323"/>
                    <a:pt x="140280" y="6597"/>
                  </a:cubicBezTo>
                  <a:cubicBezTo>
                    <a:pt x="143101" y="6776"/>
                    <a:pt x="146042" y="6895"/>
                    <a:pt x="149078" y="6942"/>
                  </a:cubicBezTo>
                  <a:cubicBezTo>
                    <a:pt x="151817" y="6966"/>
                    <a:pt x="154615" y="7014"/>
                    <a:pt x="157520" y="7109"/>
                  </a:cubicBezTo>
                  <a:cubicBezTo>
                    <a:pt x="160449" y="7216"/>
                    <a:pt x="163533" y="7347"/>
                    <a:pt x="166819" y="7466"/>
                  </a:cubicBezTo>
                  <a:cubicBezTo>
                    <a:pt x="170105" y="7585"/>
                    <a:pt x="173629" y="7669"/>
                    <a:pt x="177379" y="7669"/>
                  </a:cubicBezTo>
                  <a:cubicBezTo>
                    <a:pt x="179249" y="7669"/>
                    <a:pt x="181178" y="7645"/>
                    <a:pt x="183142" y="7573"/>
                  </a:cubicBezTo>
                  <a:cubicBezTo>
                    <a:pt x="185107" y="7502"/>
                    <a:pt x="187119" y="7371"/>
                    <a:pt x="189167" y="7192"/>
                  </a:cubicBezTo>
                  <a:cubicBezTo>
                    <a:pt x="191215" y="7002"/>
                    <a:pt x="193262" y="6776"/>
                    <a:pt x="195298" y="6538"/>
                  </a:cubicBezTo>
                  <a:cubicBezTo>
                    <a:pt x="197334" y="6299"/>
                    <a:pt x="199347" y="6049"/>
                    <a:pt x="201311" y="5799"/>
                  </a:cubicBezTo>
                  <a:cubicBezTo>
                    <a:pt x="205109" y="5359"/>
                    <a:pt x="208621" y="4966"/>
                    <a:pt x="211884" y="4621"/>
                  </a:cubicBezTo>
                  <a:cubicBezTo>
                    <a:pt x="214896" y="4418"/>
                    <a:pt x="217706" y="4228"/>
                    <a:pt x="220206" y="4121"/>
                  </a:cubicBezTo>
                  <a:cubicBezTo>
                    <a:pt x="222718" y="4025"/>
                    <a:pt x="224969" y="3978"/>
                    <a:pt x="227017" y="3978"/>
                  </a:cubicBezTo>
                  <a:cubicBezTo>
                    <a:pt x="229065" y="3978"/>
                    <a:pt x="230958" y="4025"/>
                    <a:pt x="232720" y="4097"/>
                  </a:cubicBezTo>
                  <a:cubicBezTo>
                    <a:pt x="234482" y="4156"/>
                    <a:pt x="236149" y="4252"/>
                    <a:pt x="237756" y="4359"/>
                  </a:cubicBezTo>
                  <a:cubicBezTo>
                    <a:pt x="239352" y="4478"/>
                    <a:pt x="240911" y="4609"/>
                    <a:pt x="242459" y="4752"/>
                  </a:cubicBezTo>
                  <a:cubicBezTo>
                    <a:pt x="244007" y="4906"/>
                    <a:pt x="245555" y="5061"/>
                    <a:pt x="247126" y="5204"/>
                  </a:cubicBezTo>
                  <a:cubicBezTo>
                    <a:pt x="248698" y="5359"/>
                    <a:pt x="250281" y="5490"/>
                    <a:pt x="251889" y="5621"/>
                  </a:cubicBezTo>
                  <a:cubicBezTo>
                    <a:pt x="253496" y="5752"/>
                    <a:pt x="255115" y="5859"/>
                    <a:pt x="256711" y="5954"/>
                  </a:cubicBezTo>
                  <a:cubicBezTo>
                    <a:pt x="260056" y="6049"/>
                    <a:pt x="263259" y="6145"/>
                    <a:pt x="266260" y="6168"/>
                  </a:cubicBezTo>
                  <a:cubicBezTo>
                    <a:pt x="269296" y="6168"/>
                    <a:pt x="272022" y="6168"/>
                    <a:pt x="274415" y="6168"/>
                  </a:cubicBezTo>
                  <a:lnTo>
                    <a:pt x="285643" y="6168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239463" y="2644525"/>
              <a:ext cx="7141075" cy="257500"/>
            </a:xfrm>
            <a:custGeom>
              <a:rect b="b" l="l" r="r" t="t"/>
              <a:pathLst>
                <a:path extrusionOk="0" fill="none" h="10300" w="285643">
                  <a:moveTo>
                    <a:pt x="0" y="8204"/>
                  </a:moveTo>
                  <a:lnTo>
                    <a:pt x="14478" y="8204"/>
                  </a:lnTo>
                  <a:lnTo>
                    <a:pt x="24896" y="8204"/>
                  </a:lnTo>
                  <a:cubicBezTo>
                    <a:pt x="28754" y="8204"/>
                    <a:pt x="33016" y="8204"/>
                    <a:pt x="37648" y="8156"/>
                  </a:cubicBezTo>
                  <a:cubicBezTo>
                    <a:pt x="39969" y="8132"/>
                    <a:pt x="42458" y="8061"/>
                    <a:pt x="45161" y="7882"/>
                  </a:cubicBezTo>
                  <a:cubicBezTo>
                    <a:pt x="47887" y="7680"/>
                    <a:pt x="50876" y="7346"/>
                    <a:pt x="54114" y="6846"/>
                  </a:cubicBezTo>
                  <a:cubicBezTo>
                    <a:pt x="57364" y="6346"/>
                    <a:pt x="60829" y="5727"/>
                    <a:pt x="64437" y="5013"/>
                  </a:cubicBezTo>
                  <a:cubicBezTo>
                    <a:pt x="68044" y="4310"/>
                    <a:pt x="71735" y="3584"/>
                    <a:pt x="75414" y="2893"/>
                  </a:cubicBezTo>
                  <a:cubicBezTo>
                    <a:pt x="79093" y="2191"/>
                    <a:pt x="82713" y="1584"/>
                    <a:pt x="86201" y="1107"/>
                  </a:cubicBezTo>
                  <a:cubicBezTo>
                    <a:pt x="89702" y="631"/>
                    <a:pt x="93048" y="310"/>
                    <a:pt x="96226" y="155"/>
                  </a:cubicBezTo>
                  <a:cubicBezTo>
                    <a:pt x="99417" y="0"/>
                    <a:pt x="102430" y="12"/>
                    <a:pt x="105263" y="179"/>
                  </a:cubicBezTo>
                  <a:cubicBezTo>
                    <a:pt x="108085" y="369"/>
                    <a:pt x="110728" y="703"/>
                    <a:pt x="113241" y="1155"/>
                  </a:cubicBezTo>
                  <a:cubicBezTo>
                    <a:pt x="115741" y="1607"/>
                    <a:pt x="118146" y="2155"/>
                    <a:pt x="120480" y="2762"/>
                  </a:cubicBezTo>
                  <a:cubicBezTo>
                    <a:pt x="122813" y="3381"/>
                    <a:pt x="125111" y="4024"/>
                    <a:pt x="127433" y="4679"/>
                  </a:cubicBezTo>
                  <a:cubicBezTo>
                    <a:pt x="129754" y="5322"/>
                    <a:pt x="132112" y="5953"/>
                    <a:pt x="134577" y="6513"/>
                  </a:cubicBezTo>
                  <a:cubicBezTo>
                    <a:pt x="137053" y="7072"/>
                    <a:pt x="139660" y="7525"/>
                    <a:pt x="142387" y="7894"/>
                  </a:cubicBezTo>
                  <a:cubicBezTo>
                    <a:pt x="145245" y="8156"/>
                    <a:pt x="148233" y="8311"/>
                    <a:pt x="151329" y="8394"/>
                  </a:cubicBezTo>
                  <a:cubicBezTo>
                    <a:pt x="154496" y="8442"/>
                    <a:pt x="157734" y="8537"/>
                    <a:pt x="161044" y="8715"/>
                  </a:cubicBezTo>
                  <a:cubicBezTo>
                    <a:pt x="164366" y="8894"/>
                    <a:pt x="167795" y="9108"/>
                    <a:pt x="171355" y="9347"/>
                  </a:cubicBezTo>
                  <a:cubicBezTo>
                    <a:pt x="174927" y="9573"/>
                    <a:pt x="178606" y="9799"/>
                    <a:pt x="182309" y="9978"/>
                  </a:cubicBezTo>
                  <a:cubicBezTo>
                    <a:pt x="186000" y="10168"/>
                    <a:pt x="189667" y="10275"/>
                    <a:pt x="193251" y="10287"/>
                  </a:cubicBezTo>
                  <a:cubicBezTo>
                    <a:pt x="196834" y="10299"/>
                    <a:pt x="200323" y="10204"/>
                    <a:pt x="203668" y="10073"/>
                  </a:cubicBezTo>
                  <a:cubicBezTo>
                    <a:pt x="207026" y="9954"/>
                    <a:pt x="210217" y="9799"/>
                    <a:pt x="213205" y="9644"/>
                  </a:cubicBezTo>
                  <a:cubicBezTo>
                    <a:pt x="216206" y="9489"/>
                    <a:pt x="219004" y="9347"/>
                    <a:pt x="221623" y="9216"/>
                  </a:cubicBezTo>
                  <a:cubicBezTo>
                    <a:pt x="224242" y="9085"/>
                    <a:pt x="226695" y="8966"/>
                    <a:pt x="229005" y="8882"/>
                  </a:cubicBezTo>
                  <a:cubicBezTo>
                    <a:pt x="231327" y="8799"/>
                    <a:pt x="233541" y="8739"/>
                    <a:pt x="235696" y="8704"/>
                  </a:cubicBezTo>
                  <a:cubicBezTo>
                    <a:pt x="237839" y="8668"/>
                    <a:pt x="239947" y="8656"/>
                    <a:pt x="242066" y="8644"/>
                  </a:cubicBezTo>
                  <a:cubicBezTo>
                    <a:pt x="244174" y="8632"/>
                    <a:pt x="246281" y="8596"/>
                    <a:pt x="248376" y="8573"/>
                  </a:cubicBezTo>
                  <a:cubicBezTo>
                    <a:pt x="250484" y="8549"/>
                    <a:pt x="252591" y="8513"/>
                    <a:pt x="254675" y="8454"/>
                  </a:cubicBezTo>
                  <a:cubicBezTo>
                    <a:pt x="256747" y="8382"/>
                    <a:pt x="258783" y="8311"/>
                    <a:pt x="260723" y="8275"/>
                  </a:cubicBezTo>
                  <a:cubicBezTo>
                    <a:pt x="264605" y="8204"/>
                    <a:pt x="268093" y="8204"/>
                    <a:pt x="271153" y="8204"/>
                  </a:cubicBezTo>
                  <a:lnTo>
                    <a:pt x="285643" y="8204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239463" y="2863300"/>
              <a:ext cx="7141075" cy="313150"/>
            </a:xfrm>
            <a:custGeom>
              <a:rect b="b" l="l" r="r" t="t"/>
              <a:pathLst>
                <a:path extrusionOk="0" fill="none" h="12526" w="285643">
                  <a:moveTo>
                    <a:pt x="0" y="9597"/>
                  </a:moveTo>
                  <a:lnTo>
                    <a:pt x="14478" y="9597"/>
                  </a:lnTo>
                  <a:lnTo>
                    <a:pt x="24896" y="9597"/>
                  </a:lnTo>
                  <a:cubicBezTo>
                    <a:pt x="28754" y="9597"/>
                    <a:pt x="32992" y="9597"/>
                    <a:pt x="37636" y="9549"/>
                  </a:cubicBezTo>
                  <a:cubicBezTo>
                    <a:pt x="39958" y="9525"/>
                    <a:pt x="42470" y="9418"/>
                    <a:pt x="45220" y="9204"/>
                  </a:cubicBezTo>
                  <a:cubicBezTo>
                    <a:pt x="47959" y="8977"/>
                    <a:pt x="50971" y="8608"/>
                    <a:pt x="54257" y="8061"/>
                  </a:cubicBezTo>
                  <a:cubicBezTo>
                    <a:pt x="57555" y="7513"/>
                    <a:pt x="61091" y="6822"/>
                    <a:pt x="64830" y="6013"/>
                  </a:cubicBezTo>
                  <a:cubicBezTo>
                    <a:pt x="68556" y="5215"/>
                    <a:pt x="72402" y="4358"/>
                    <a:pt x="76284" y="3536"/>
                  </a:cubicBezTo>
                  <a:cubicBezTo>
                    <a:pt x="80153" y="2703"/>
                    <a:pt x="83975" y="1953"/>
                    <a:pt x="87642" y="1346"/>
                  </a:cubicBezTo>
                  <a:cubicBezTo>
                    <a:pt x="91309" y="750"/>
                    <a:pt x="94774" y="345"/>
                    <a:pt x="97989" y="179"/>
                  </a:cubicBezTo>
                  <a:cubicBezTo>
                    <a:pt x="101191" y="0"/>
                    <a:pt x="104132" y="72"/>
                    <a:pt x="106847" y="334"/>
                  </a:cubicBezTo>
                  <a:cubicBezTo>
                    <a:pt x="109573" y="596"/>
                    <a:pt x="112109" y="1012"/>
                    <a:pt x="114526" y="1548"/>
                  </a:cubicBezTo>
                  <a:cubicBezTo>
                    <a:pt x="116955" y="2084"/>
                    <a:pt x="119277" y="2715"/>
                    <a:pt x="121563" y="3393"/>
                  </a:cubicBezTo>
                  <a:cubicBezTo>
                    <a:pt x="123849" y="4072"/>
                    <a:pt x="126123" y="4787"/>
                    <a:pt x="128421" y="5489"/>
                  </a:cubicBezTo>
                  <a:cubicBezTo>
                    <a:pt x="130719" y="6191"/>
                    <a:pt x="133076" y="6870"/>
                    <a:pt x="135541" y="7477"/>
                  </a:cubicBezTo>
                  <a:cubicBezTo>
                    <a:pt x="138006" y="8096"/>
                    <a:pt x="140637" y="8597"/>
                    <a:pt x="143459" y="8954"/>
                  </a:cubicBezTo>
                  <a:cubicBezTo>
                    <a:pt x="146292" y="9299"/>
                    <a:pt x="149340" y="9478"/>
                    <a:pt x="152495" y="9561"/>
                  </a:cubicBezTo>
                  <a:cubicBezTo>
                    <a:pt x="155722" y="9597"/>
                    <a:pt x="158949" y="9680"/>
                    <a:pt x="162151" y="9859"/>
                  </a:cubicBezTo>
                  <a:cubicBezTo>
                    <a:pt x="165342" y="10037"/>
                    <a:pt x="168521" y="10287"/>
                    <a:pt x="171688" y="10549"/>
                  </a:cubicBezTo>
                  <a:cubicBezTo>
                    <a:pt x="174867" y="10823"/>
                    <a:pt x="178070" y="11097"/>
                    <a:pt x="181297" y="11359"/>
                  </a:cubicBezTo>
                  <a:cubicBezTo>
                    <a:pt x="184523" y="11621"/>
                    <a:pt x="187750" y="11859"/>
                    <a:pt x="190953" y="12037"/>
                  </a:cubicBezTo>
                  <a:cubicBezTo>
                    <a:pt x="194155" y="12228"/>
                    <a:pt x="197311" y="12359"/>
                    <a:pt x="200394" y="12430"/>
                  </a:cubicBezTo>
                  <a:cubicBezTo>
                    <a:pt x="203490" y="12502"/>
                    <a:pt x="206502" y="12526"/>
                    <a:pt x="209419" y="12478"/>
                  </a:cubicBezTo>
                  <a:cubicBezTo>
                    <a:pt x="212324" y="12442"/>
                    <a:pt x="215146" y="12359"/>
                    <a:pt x="217873" y="12240"/>
                  </a:cubicBezTo>
                  <a:cubicBezTo>
                    <a:pt x="220599" y="12121"/>
                    <a:pt x="223242" y="11966"/>
                    <a:pt x="225826" y="11811"/>
                  </a:cubicBezTo>
                  <a:cubicBezTo>
                    <a:pt x="228398" y="11656"/>
                    <a:pt x="230922" y="11502"/>
                    <a:pt x="233410" y="11323"/>
                  </a:cubicBezTo>
                  <a:cubicBezTo>
                    <a:pt x="235899" y="11156"/>
                    <a:pt x="238363" y="10966"/>
                    <a:pt x="240792" y="10763"/>
                  </a:cubicBezTo>
                  <a:cubicBezTo>
                    <a:pt x="243221" y="10573"/>
                    <a:pt x="245614" y="10371"/>
                    <a:pt x="247936" y="10204"/>
                  </a:cubicBezTo>
                  <a:cubicBezTo>
                    <a:pt x="250258" y="10037"/>
                    <a:pt x="252484" y="9906"/>
                    <a:pt x="254627" y="9799"/>
                  </a:cubicBezTo>
                  <a:cubicBezTo>
                    <a:pt x="256758" y="9704"/>
                    <a:pt x="258806" y="9632"/>
                    <a:pt x="260747" y="9597"/>
                  </a:cubicBezTo>
                  <a:cubicBezTo>
                    <a:pt x="264617" y="9597"/>
                    <a:pt x="268105" y="9597"/>
                    <a:pt x="271153" y="9597"/>
                  </a:cubicBezTo>
                  <a:lnTo>
                    <a:pt x="285643" y="9597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239463" y="3123750"/>
              <a:ext cx="7141075" cy="293500"/>
            </a:xfrm>
            <a:custGeom>
              <a:rect b="b" l="l" r="r" t="t"/>
              <a:pathLst>
                <a:path extrusionOk="0" fill="none" h="11740" w="285643">
                  <a:moveTo>
                    <a:pt x="0" y="9323"/>
                  </a:moveTo>
                  <a:lnTo>
                    <a:pt x="14478" y="9323"/>
                  </a:lnTo>
                  <a:lnTo>
                    <a:pt x="24896" y="9323"/>
                  </a:lnTo>
                  <a:cubicBezTo>
                    <a:pt x="28754" y="9323"/>
                    <a:pt x="32992" y="9323"/>
                    <a:pt x="37636" y="9275"/>
                  </a:cubicBezTo>
                  <a:cubicBezTo>
                    <a:pt x="39969" y="9251"/>
                    <a:pt x="42458" y="9156"/>
                    <a:pt x="45172" y="8966"/>
                  </a:cubicBezTo>
                  <a:cubicBezTo>
                    <a:pt x="47875" y="8775"/>
                    <a:pt x="50816" y="8454"/>
                    <a:pt x="54043" y="7954"/>
                  </a:cubicBezTo>
                  <a:cubicBezTo>
                    <a:pt x="57257" y="7465"/>
                    <a:pt x="60734" y="6811"/>
                    <a:pt x="64425" y="6037"/>
                  </a:cubicBezTo>
                  <a:cubicBezTo>
                    <a:pt x="68116" y="5275"/>
                    <a:pt x="71950" y="4429"/>
                    <a:pt x="75831" y="3596"/>
                  </a:cubicBezTo>
                  <a:cubicBezTo>
                    <a:pt x="79713" y="2750"/>
                    <a:pt x="83546" y="1988"/>
                    <a:pt x="87237" y="1381"/>
                  </a:cubicBezTo>
                  <a:cubicBezTo>
                    <a:pt x="90928" y="762"/>
                    <a:pt x="94405" y="345"/>
                    <a:pt x="97608" y="179"/>
                  </a:cubicBezTo>
                  <a:cubicBezTo>
                    <a:pt x="100810" y="0"/>
                    <a:pt x="103739" y="83"/>
                    <a:pt x="106442" y="357"/>
                  </a:cubicBezTo>
                  <a:cubicBezTo>
                    <a:pt x="109133" y="631"/>
                    <a:pt x="111657" y="1084"/>
                    <a:pt x="114050" y="1631"/>
                  </a:cubicBezTo>
                  <a:cubicBezTo>
                    <a:pt x="116455" y="2191"/>
                    <a:pt x="118765" y="2834"/>
                    <a:pt x="121051" y="3524"/>
                  </a:cubicBezTo>
                  <a:cubicBezTo>
                    <a:pt x="123325" y="4215"/>
                    <a:pt x="125611" y="4929"/>
                    <a:pt x="127933" y="5620"/>
                  </a:cubicBezTo>
                  <a:cubicBezTo>
                    <a:pt x="130243" y="6322"/>
                    <a:pt x="132636" y="6977"/>
                    <a:pt x="135160" y="7561"/>
                  </a:cubicBezTo>
                  <a:cubicBezTo>
                    <a:pt x="137672" y="8132"/>
                    <a:pt x="140363" y="8596"/>
                    <a:pt x="143280" y="8882"/>
                  </a:cubicBezTo>
                  <a:cubicBezTo>
                    <a:pt x="146197" y="9180"/>
                    <a:pt x="149340" y="9287"/>
                    <a:pt x="152555" y="9323"/>
                  </a:cubicBezTo>
                  <a:cubicBezTo>
                    <a:pt x="155793" y="9323"/>
                    <a:pt x="159020" y="9335"/>
                    <a:pt x="162223" y="9418"/>
                  </a:cubicBezTo>
                  <a:cubicBezTo>
                    <a:pt x="165414" y="9501"/>
                    <a:pt x="168581" y="9668"/>
                    <a:pt x="171724" y="9870"/>
                  </a:cubicBezTo>
                  <a:cubicBezTo>
                    <a:pt x="174855" y="10073"/>
                    <a:pt x="177975" y="10299"/>
                    <a:pt x="181059" y="10537"/>
                  </a:cubicBezTo>
                  <a:cubicBezTo>
                    <a:pt x="184142" y="10763"/>
                    <a:pt x="187214" y="10978"/>
                    <a:pt x="190250" y="11156"/>
                  </a:cubicBezTo>
                  <a:cubicBezTo>
                    <a:pt x="193298" y="11347"/>
                    <a:pt x="196322" y="11490"/>
                    <a:pt x="199311" y="11585"/>
                  </a:cubicBezTo>
                  <a:cubicBezTo>
                    <a:pt x="202299" y="11692"/>
                    <a:pt x="205252" y="11740"/>
                    <a:pt x="208157" y="11728"/>
                  </a:cubicBezTo>
                  <a:cubicBezTo>
                    <a:pt x="211062" y="11728"/>
                    <a:pt x="213932" y="11668"/>
                    <a:pt x="216765" y="11573"/>
                  </a:cubicBezTo>
                  <a:cubicBezTo>
                    <a:pt x="219599" y="11478"/>
                    <a:pt x="222385" y="11335"/>
                    <a:pt x="225124" y="11168"/>
                  </a:cubicBezTo>
                  <a:cubicBezTo>
                    <a:pt x="227874" y="10990"/>
                    <a:pt x="230553" y="10799"/>
                    <a:pt x="233184" y="10597"/>
                  </a:cubicBezTo>
                  <a:cubicBezTo>
                    <a:pt x="235803" y="10394"/>
                    <a:pt x="238351" y="10204"/>
                    <a:pt x="240840" y="10037"/>
                  </a:cubicBezTo>
                  <a:cubicBezTo>
                    <a:pt x="243316" y="9859"/>
                    <a:pt x="245709" y="9716"/>
                    <a:pt x="248019" y="9608"/>
                  </a:cubicBezTo>
                  <a:cubicBezTo>
                    <a:pt x="252627" y="9406"/>
                    <a:pt x="256889" y="9335"/>
                    <a:pt x="260747" y="9323"/>
                  </a:cubicBezTo>
                  <a:lnTo>
                    <a:pt x="271165" y="9323"/>
                  </a:lnTo>
                  <a:lnTo>
                    <a:pt x="285643" y="9323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239463" y="3431225"/>
              <a:ext cx="7141075" cy="211350"/>
            </a:xfrm>
            <a:custGeom>
              <a:rect b="b" l="l" r="r" t="t"/>
              <a:pathLst>
                <a:path extrusionOk="0" fill="none" h="8454" w="285643">
                  <a:moveTo>
                    <a:pt x="0" y="7168"/>
                  </a:moveTo>
                  <a:lnTo>
                    <a:pt x="14478" y="7168"/>
                  </a:lnTo>
                  <a:lnTo>
                    <a:pt x="24896" y="7168"/>
                  </a:lnTo>
                  <a:cubicBezTo>
                    <a:pt x="28754" y="7168"/>
                    <a:pt x="32992" y="7168"/>
                    <a:pt x="37600" y="7144"/>
                  </a:cubicBezTo>
                  <a:cubicBezTo>
                    <a:pt x="39898" y="7132"/>
                    <a:pt x="42339" y="7084"/>
                    <a:pt x="44922" y="6977"/>
                  </a:cubicBezTo>
                  <a:cubicBezTo>
                    <a:pt x="47518" y="6870"/>
                    <a:pt x="50292" y="6680"/>
                    <a:pt x="53293" y="6370"/>
                  </a:cubicBezTo>
                  <a:cubicBezTo>
                    <a:pt x="56293" y="6061"/>
                    <a:pt x="59508" y="5608"/>
                    <a:pt x="62937" y="5037"/>
                  </a:cubicBezTo>
                  <a:cubicBezTo>
                    <a:pt x="66378" y="4465"/>
                    <a:pt x="69973" y="3810"/>
                    <a:pt x="73640" y="3132"/>
                  </a:cubicBezTo>
                  <a:cubicBezTo>
                    <a:pt x="77319" y="2453"/>
                    <a:pt x="80998" y="1810"/>
                    <a:pt x="84582" y="1274"/>
                  </a:cubicBezTo>
                  <a:cubicBezTo>
                    <a:pt x="88166" y="738"/>
                    <a:pt x="91595" y="369"/>
                    <a:pt x="94810" y="179"/>
                  </a:cubicBezTo>
                  <a:cubicBezTo>
                    <a:pt x="98036" y="0"/>
                    <a:pt x="101037" y="12"/>
                    <a:pt x="103835" y="215"/>
                  </a:cubicBezTo>
                  <a:cubicBezTo>
                    <a:pt x="106633" y="417"/>
                    <a:pt x="109264" y="774"/>
                    <a:pt x="111788" y="1239"/>
                  </a:cubicBezTo>
                  <a:cubicBezTo>
                    <a:pt x="114300" y="1703"/>
                    <a:pt x="116753" y="2251"/>
                    <a:pt x="119158" y="2834"/>
                  </a:cubicBezTo>
                  <a:cubicBezTo>
                    <a:pt x="121575" y="3429"/>
                    <a:pt x="123992" y="4036"/>
                    <a:pt x="126468" y="4620"/>
                  </a:cubicBezTo>
                  <a:cubicBezTo>
                    <a:pt x="128945" y="5203"/>
                    <a:pt x="131505" y="5727"/>
                    <a:pt x="134219" y="6168"/>
                  </a:cubicBezTo>
                  <a:cubicBezTo>
                    <a:pt x="136922" y="6596"/>
                    <a:pt x="139827" y="6894"/>
                    <a:pt x="142887" y="7084"/>
                  </a:cubicBezTo>
                  <a:cubicBezTo>
                    <a:pt x="146066" y="7156"/>
                    <a:pt x="149316" y="7168"/>
                    <a:pt x="152555" y="7168"/>
                  </a:cubicBezTo>
                  <a:lnTo>
                    <a:pt x="161032" y="7168"/>
                  </a:lnTo>
                  <a:cubicBezTo>
                    <a:pt x="163854" y="7180"/>
                    <a:pt x="166664" y="7192"/>
                    <a:pt x="169438" y="7251"/>
                  </a:cubicBezTo>
                  <a:cubicBezTo>
                    <a:pt x="172224" y="7299"/>
                    <a:pt x="174986" y="7394"/>
                    <a:pt x="177713" y="7501"/>
                  </a:cubicBezTo>
                  <a:cubicBezTo>
                    <a:pt x="180451" y="7620"/>
                    <a:pt x="183166" y="7739"/>
                    <a:pt x="185857" y="7870"/>
                  </a:cubicBezTo>
                  <a:cubicBezTo>
                    <a:pt x="188548" y="7989"/>
                    <a:pt x="191226" y="8097"/>
                    <a:pt x="193870" y="8192"/>
                  </a:cubicBezTo>
                  <a:cubicBezTo>
                    <a:pt x="196513" y="8287"/>
                    <a:pt x="199144" y="8358"/>
                    <a:pt x="201740" y="8394"/>
                  </a:cubicBezTo>
                  <a:cubicBezTo>
                    <a:pt x="204347" y="8442"/>
                    <a:pt x="206919" y="8454"/>
                    <a:pt x="209467" y="8442"/>
                  </a:cubicBezTo>
                  <a:cubicBezTo>
                    <a:pt x="212003" y="8430"/>
                    <a:pt x="214527" y="8382"/>
                    <a:pt x="217003" y="8323"/>
                  </a:cubicBezTo>
                  <a:cubicBezTo>
                    <a:pt x="219480" y="8251"/>
                    <a:pt x="221933" y="8168"/>
                    <a:pt x="224326" y="8073"/>
                  </a:cubicBezTo>
                  <a:cubicBezTo>
                    <a:pt x="226731" y="7977"/>
                    <a:pt x="229088" y="7870"/>
                    <a:pt x="231398" y="7763"/>
                  </a:cubicBezTo>
                  <a:cubicBezTo>
                    <a:pt x="236018" y="7561"/>
                    <a:pt x="240423" y="7382"/>
                    <a:pt x="244578" y="7287"/>
                  </a:cubicBezTo>
                  <a:cubicBezTo>
                    <a:pt x="248734" y="7180"/>
                    <a:pt x="252627" y="7168"/>
                    <a:pt x="256246" y="7168"/>
                  </a:cubicBezTo>
                  <a:lnTo>
                    <a:pt x="266260" y="7168"/>
                  </a:lnTo>
                  <a:lnTo>
                    <a:pt x="285643" y="7168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239463" y="3762500"/>
              <a:ext cx="7141075" cy="110175"/>
            </a:xfrm>
            <a:custGeom>
              <a:rect b="b" l="l" r="r" t="t"/>
              <a:pathLst>
                <a:path extrusionOk="0" fill="none" h="4407" w="285643">
                  <a:moveTo>
                    <a:pt x="0" y="4061"/>
                  </a:moveTo>
                  <a:lnTo>
                    <a:pt x="24884" y="4061"/>
                  </a:lnTo>
                  <a:cubicBezTo>
                    <a:pt x="28754" y="4061"/>
                    <a:pt x="32992" y="4061"/>
                    <a:pt x="37552" y="4061"/>
                  </a:cubicBezTo>
                  <a:cubicBezTo>
                    <a:pt x="39838" y="4061"/>
                    <a:pt x="42220" y="4049"/>
                    <a:pt x="44708" y="4013"/>
                  </a:cubicBezTo>
                  <a:cubicBezTo>
                    <a:pt x="47197" y="3989"/>
                    <a:pt x="49816" y="3918"/>
                    <a:pt x="52566" y="3787"/>
                  </a:cubicBezTo>
                  <a:cubicBezTo>
                    <a:pt x="55329" y="3656"/>
                    <a:pt x="58234" y="3466"/>
                    <a:pt x="61305" y="3180"/>
                  </a:cubicBezTo>
                  <a:cubicBezTo>
                    <a:pt x="64377" y="2906"/>
                    <a:pt x="67592" y="2561"/>
                    <a:pt x="70902" y="2168"/>
                  </a:cubicBezTo>
                  <a:cubicBezTo>
                    <a:pt x="74224" y="1763"/>
                    <a:pt x="77593" y="1358"/>
                    <a:pt x="80963" y="1001"/>
                  </a:cubicBezTo>
                  <a:cubicBezTo>
                    <a:pt x="84320" y="632"/>
                    <a:pt x="87630" y="358"/>
                    <a:pt x="90821" y="191"/>
                  </a:cubicBezTo>
                  <a:cubicBezTo>
                    <a:pt x="94012" y="37"/>
                    <a:pt x="97072" y="1"/>
                    <a:pt x="100001" y="96"/>
                  </a:cubicBezTo>
                  <a:cubicBezTo>
                    <a:pt x="102942" y="191"/>
                    <a:pt x="105751" y="406"/>
                    <a:pt x="108490" y="715"/>
                  </a:cubicBezTo>
                  <a:cubicBezTo>
                    <a:pt x="111216" y="1013"/>
                    <a:pt x="113895" y="1382"/>
                    <a:pt x="116562" y="1787"/>
                  </a:cubicBezTo>
                  <a:cubicBezTo>
                    <a:pt x="119229" y="2192"/>
                    <a:pt x="121920" y="2585"/>
                    <a:pt x="124682" y="2954"/>
                  </a:cubicBezTo>
                  <a:cubicBezTo>
                    <a:pt x="127433" y="3323"/>
                    <a:pt x="130302" y="3620"/>
                    <a:pt x="133338" y="3811"/>
                  </a:cubicBezTo>
                  <a:cubicBezTo>
                    <a:pt x="136374" y="4001"/>
                    <a:pt x="139565" y="4061"/>
                    <a:pt x="142816" y="4061"/>
                  </a:cubicBezTo>
                  <a:cubicBezTo>
                    <a:pt x="146066" y="4061"/>
                    <a:pt x="149305" y="4061"/>
                    <a:pt x="152543" y="4061"/>
                  </a:cubicBezTo>
                  <a:lnTo>
                    <a:pt x="161032" y="4061"/>
                  </a:lnTo>
                  <a:lnTo>
                    <a:pt x="169462" y="4061"/>
                  </a:lnTo>
                  <a:cubicBezTo>
                    <a:pt x="172248" y="4061"/>
                    <a:pt x="175034" y="4073"/>
                    <a:pt x="177784" y="4085"/>
                  </a:cubicBezTo>
                  <a:cubicBezTo>
                    <a:pt x="180547" y="4109"/>
                    <a:pt x="183285" y="4132"/>
                    <a:pt x="186000" y="4168"/>
                  </a:cubicBezTo>
                  <a:cubicBezTo>
                    <a:pt x="188702" y="4216"/>
                    <a:pt x="191393" y="4251"/>
                    <a:pt x="194048" y="4299"/>
                  </a:cubicBezTo>
                  <a:cubicBezTo>
                    <a:pt x="196715" y="4335"/>
                    <a:pt x="199347" y="4370"/>
                    <a:pt x="201954" y="4382"/>
                  </a:cubicBezTo>
                  <a:cubicBezTo>
                    <a:pt x="204561" y="4406"/>
                    <a:pt x="207133" y="4406"/>
                    <a:pt x="209681" y="4406"/>
                  </a:cubicBezTo>
                  <a:cubicBezTo>
                    <a:pt x="212229" y="4394"/>
                    <a:pt x="214741" y="4370"/>
                    <a:pt x="217206" y="4347"/>
                  </a:cubicBezTo>
                  <a:cubicBezTo>
                    <a:pt x="219682" y="4311"/>
                    <a:pt x="222111" y="4275"/>
                    <a:pt x="224504" y="4240"/>
                  </a:cubicBezTo>
                  <a:cubicBezTo>
                    <a:pt x="226886" y="4204"/>
                    <a:pt x="229231" y="4168"/>
                    <a:pt x="231517" y="4132"/>
                  </a:cubicBezTo>
                  <a:cubicBezTo>
                    <a:pt x="236101" y="4085"/>
                    <a:pt x="240471" y="4073"/>
                    <a:pt x="244602" y="4073"/>
                  </a:cubicBezTo>
                  <a:lnTo>
                    <a:pt x="256246" y="4073"/>
                  </a:lnTo>
                  <a:lnTo>
                    <a:pt x="285643" y="4073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239463" y="4083675"/>
              <a:ext cx="7141075" cy="34250"/>
            </a:xfrm>
            <a:custGeom>
              <a:rect b="b" l="l" r="r" t="t"/>
              <a:pathLst>
                <a:path extrusionOk="0" fill="none" h="1370" w="285643">
                  <a:moveTo>
                    <a:pt x="0" y="1358"/>
                  </a:moveTo>
                  <a:lnTo>
                    <a:pt x="37552" y="1358"/>
                  </a:lnTo>
                  <a:cubicBezTo>
                    <a:pt x="39827" y="1358"/>
                    <a:pt x="42196" y="1358"/>
                    <a:pt x="44637" y="1358"/>
                  </a:cubicBezTo>
                  <a:cubicBezTo>
                    <a:pt x="47066" y="1358"/>
                    <a:pt x="49602" y="1346"/>
                    <a:pt x="52209" y="1322"/>
                  </a:cubicBezTo>
                  <a:cubicBezTo>
                    <a:pt x="54828" y="1299"/>
                    <a:pt x="57543" y="1251"/>
                    <a:pt x="60353" y="1179"/>
                  </a:cubicBezTo>
                  <a:cubicBezTo>
                    <a:pt x="63163" y="1108"/>
                    <a:pt x="66068" y="1001"/>
                    <a:pt x="69056" y="870"/>
                  </a:cubicBezTo>
                  <a:cubicBezTo>
                    <a:pt x="72045" y="739"/>
                    <a:pt x="75105" y="596"/>
                    <a:pt x="78212" y="453"/>
                  </a:cubicBezTo>
                  <a:cubicBezTo>
                    <a:pt x="81308" y="310"/>
                    <a:pt x="84427" y="179"/>
                    <a:pt x="87511" y="108"/>
                  </a:cubicBezTo>
                  <a:cubicBezTo>
                    <a:pt x="90607" y="25"/>
                    <a:pt x="93667" y="1"/>
                    <a:pt x="96679" y="36"/>
                  </a:cubicBezTo>
                  <a:cubicBezTo>
                    <a:pt x="99703" y="72"/>
                    <a:pt x="102680" y="167"/>
                    <a:pt x="105621" y="310"/>
                  </a:cubicBezTo>
                  <a:cubicBezTo>
                    <a:pt x="108573" y="441"/>
                    <a:pt x="111514" y="620"/>
                    <a:pt x="114479" y="787"/>
                  </a:cubicBezTo>
                  <a:cubicBezTo>
                    <a:pt x="117443" y="953"/>
                    <a:pt x="120468" y="1108"/>
                    <a:pt x="123563" y="1215"/>
                  </a:cubicBezTo>
                  <a:cubicBezTo>
                    <a:pt x="126659" y="1310"/>
                    <a:pt x="129850" y="1346"/>
                    <a:pt x="133088" y="1358"/>
                  </a:cubicBezTo>
                  <a:cubicBezTo>
                    <a:pt x="136327" y="1358"/>
                    <a:pt x="139577" y="1358"/>
                    <a:pt x="142816" y="1370"/>
                  </a:cubicBezTo>
                  <a:lnTo>
                    <a:pt x="178189" y="1370"/>
                  </a:lnTo>
                  <a:lnTo>
                    <a:pt x="186809" y="1370"/>
                  </a:lnTo>
                  <a:lnTo>
                    <a:pt x="195263" y="1370"/>
                  </a:lnTo>
                  <a:cubicBezTo>
                    <a:pt x="198049" y="1370"/>
                    <a:pt x="200811" y="1370"/>
                    <a:pt x="203526" y="1370"/>
                  </a:cubicBezTo>
                  <a:cubicBezTo>
                    <a:pt x="206252" y="1370"/>
                    <a:pt x="208931" y="1370"/>
                    <a:pt x="211586" y="1370"/>
                  </a:cubicBezTo>
                  <a:cubicBezTo>
                    <a:pt x="214229" y="1370"/>
                    <a:pt x="216825" y="1370"/>
                    <a:pt x="219385" y="1370"/>
                  </a:cubicBezTo>
                  <a:lnTo>
                    <a:pt x="226921" y="1370"/>
                  </a:lnTo>
                  <a:lnTo>
                    <a:pt x="234137" y="1370"/>
                  </a:lnTo>
                  <a:lnTo>
                    <a:pt x="285643" y="1370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239463" y="4367350"/>
              <a:ext cx="7141075" cy="3900"/>
            </a:xfrm>
            <a:custGeom>
              <a:rect b="b" l="l" r="r" t="t"/>
              <a:pathLst>
                <a:path extrusionOk="0" fill="none" h="156" w="285643">
                  <a:moveTo>
                    <a:pt x="0" y="155"/>
                  </a:moveTo>
                  <a:lnTo>
                    <a:pt x="44625" y="155"/>
                  </a:lnTo>
                  <a:lnTo>
                    <a:pt x="52150" y="155"/>
                  </a:lnTo>
                  <a:cubicBezTo>
                    <a:pt x="54721" y="155"/>
                    <a:pt x="57364" y="155"/>
                    <a:pt x="60079" y="155"/>
                  </a:cubicBezTo>
                  <a:cubicBezTo>
                    <a:pt x="62794" y="155"/>
                    <a:pt x="65568" y="143"/>
                    <a:pt x="68413" y="119"/>
                  </a:cubicBezTo>
                  <a:cubicBezTo>
                    <a:pt x="71259" y="108"/>
                    <a:pt x="74152" y="96"/>
                    <a:pt x="77105" y="72"/>
                  </a:cubicBezTo>
                  <a:cubicBezTo>
                    <a:pt x="80058" y="48"/>
                    <a:pt x="83046" y="24"/>
                    <a:pt x="86070" y="12"/>
                  </a:cubicBezTo>
                  <a:cubicBezTo>
                    <a:pt x="89083" y="0"/>
                    <a:pt x="92119" y="0"/>
                    <a:pt x="95179" y="12"/>
                  </a:cubicBezTo>
                  <a:cubicBezTo>
                    <a:pt x="98239" y="24"/>
                    <a:pt x="101322" y="48"/>
                    <a:pt x="104418" y="72"/>
                  </a:cubicBezTo>
                  <a:cubicBezTo>
                    <a:pt x="107514" y="96"/>
                    <a:pt x="110645" y="131"/>
                    <a:pt x="113812" y="143"/>
                  </a:cubicBezTo>
                  <a:cubicBezTo>
                    <a:pt x="116967" y="155"/>
                    <a:pt x="120182" y="155"/>
                    <a:pt x="123397" y="155"/>
                  </a:cubicBezTo>
                  <a:lnTo>
                    <a:pt x="133088" y="155"/>
                  </a:lnTo>
                  <a:lnTo>
                    <a:pt x="285643" y="155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239463" y="4624825"/>
              <a:ext cx="7141075" cy="25"/>
            </a:xfrm>
            <a:custGeom>
              <a:rect b="b" l="l" r="r" t="t"/>
              <a:pathLst>
                <a:path extrusionOk="0" fill="none" h="1" w="285643">
                  <a:moveTo>
                    <a:pt x="0" y="0"/>
                  </a:moveTo>
                  <a:lnTo>
                    <a:pt x="285643" y="0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6976750" y="839225"/>
              <a:ext cx="325" cy="4049050"/>
            </a:xfrm>
            <a:custGeom>
              <a:rect b="b" l="l" r="r" t="t"/>
              <a:pathLst>
                <a:path extrusionOk="0" fill="none" h="161962" w="13">
                  <a:moveTo>
                    <a:pt x="1" y="161961"/>
                  </a:moveTo>
                  <a:lnTo>
                    <a:pt x="1" y="69974"/>
                  </a:lnTo>
                  <a:lnTo>
                    <a:pt x="1" y="64521"/>
                  </a:lnTo>
                  <a:cubicBezTo>
                    <a:pt x="1" y="62711"/>
                    <a:pt x="1" y="60913"/>
                    <a:pt x="13" y="59139"/>
                  </a:cubicBezTo>
                  <a:lnTo>
                    <a:pt x="13" y="53853"/>
                  </a:lnTo>
                  <a:cubicBezTo>
                    <a:pt x="13" y="52102"/>
                    <a:pt x="13" y="50376"/>
                    <a:pt x="1" y="48673"/>
                  </a:cubicBezTo>
                  <a:lnTo>
                    <a:pt x="1" y="43637"/>
                  </a:lnTo>
                  <a:lnTo>
                    <a:pt x="1" y="38756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0" name="Google Shape;260;p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1" name="Google Shape;261;p5"/>
          <p:cNvSpPr txBox="1"/>
          <p:nvPr>
            <p:ph idx="1" type="subTitle"/>
          </p:nvPr>
        </p:nvSpPr>
        <p:spPr>
          <a:xfrm>
            <a:off x="4936774" y="3600920"/>
            <a:ext cx="2742600" cy="7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2" name="Google Shape;262;p5"/>
          <p:cNvSpPr txBox="1"/>
          <p:nvPr>
            <p:ph idx="2" type="subTitle"/>
          </p:nvPr>
        </p:nvSpPr>
        <p:spPr>
          <a:xfrm>
            <a:off x="1464625" y="3600920"/>
            <a:ext cx="2742600" cy="7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3" name="Google Shape;263;p5"/>
          <p:cNvSpPr txBox="1"/>
          <p:nvPr>
            <p:ph idx="3" type="subTitle"/>
          </p:nvPr>
        </p:nvSpPr>
        <p:spPr>
          <a:xfrm>
            <a:off x="4936774" y="3202075"/>
            <a:ext cx="2742600" cy="53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Exo Medium"/>
                <a:ea typeface="Exo Medium"/>
                <a:cs typeface="Exo Medium"/>
                <a:sym typeface="Exo Medium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264" name="Google Shape;264;p5"/>
          <p:cNvSpPr txBox="1"/>
          <p:nvPr>
            <p:ph idx="4" type="subTitle"/>
          </p:nvPr>
        </p:nvSpPr>
        <p:spPr>
          <a:xfrm>
            <a:off x="1464625" y="3202075"/>
            <a:ext cx="2742600" cy="53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Exo Medium"/>
                <a:ea typeface="Exo Medium"/>
                <a:cs typeface="Exo Medium"/>
                <a:sym typeface="Exo Medium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 Medium"/>
              <a:buNone/>
              <a:defRPr sz="22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pic>
        <p:nvPicPr>
          <p:cNvPr id="265" name="Google Shape;265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3403204">
            <a:off x="-1965987" y="-1214711"/>
            <a:ext cx="3624772" cy="3624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4577267">
            <a:off x="5972686" y="1843361"/>
            <a:ext cx="4505428" cy="4505428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5"/>
          <p:cNvSpPr/>
          <p:nvPr/>
        </p:nvSpPr>
        <p:spPr>
          <a:xfrm>
            <a:off x="7757188" y="-345867"/>
            <a:ext cx="686100" cy="68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8" name="Google Shape;268;p5"/>
          <p:cNvGrpSpPr/>
          <p:nvPr/>
        </p:nvGrpSpPr>
        <p:grpSpPr>
          <a:xfrm rot="-5400000">
            <a:off x="1180775" y="4254538"/>
            <a:ext cx="614075" cy="1163850"/>
            <a:chOff x="2847975" y="3247850"/>
            <a:chExt cx="614075" cy="1163850"/>
          </a:xfrm>
        </p:grpSpPr>
        <p:sp>
          <p:nvSpPr>
            <p:cNvPr id="269" name="Google Shape;269;p5"/>
            <p:cNvSpPr/>
            <p:nvPr/>
          </p:nvSpPr>
          <p:spPr>
            <a:xfrm>
              <a:off x="3058400" y="3902700"/>
              <a:ext cx="357525" cy="169375"/>
            </a:xfrm>
            <a:custGeom>
              <a:rect b="b" l="l" r="r" t="t"/>
              <a:pathLst>
                <a:path extrusionOk="0" h="6775" w="14301">
                  <a:moveTo>
                    <a:pt x="1" y="572"/>
                  </a:moveTo>
                  <a:lnTo>
                    <a:pt x="251" y="0"/>
                  </a:lnTo>
                  <a:lnTo>
                    <a:pt x="14300" y="6215"/>
                  </a:lnTo>
                  <a:lnTo>
                    <a:pt x="14050" y="67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2996800" y="3980675"/>
              <a:ext cx="249750" cy="311375"/>
            </a:xfrm>
            <a:custGeom>
              <a:rect b="b" l="l" r="r" t="t"/>
              <a:pathLst>
                <a:path extrusionOk="0" h="12455" w="9990">
                  <a:moveTo>
                    <a:pt x="0" y="394"/>
                  </a:moveTo>
                  <a:lnTo>
                    <a:pt x="488" y="1"/>
                  </a:lnTo>
                  <a:lnTo>
                    <a:pt x="9989" y="12074"/>
                  </a:lnTo>
                  <a:lnTo>
                    <a:pt x="9501" y="1245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3073575" y="3857150"/>
              <a:ext cx="380750" cy="83675"/>
            </a:xfrm>
            <a:custGeom>
              <a:rect b="b" l="l" r="r" t="t"/>
              <a:pathLst>
                <a:path extrusionOk="0" h="3347" w="15230">
                  <a:moveTo>
                    <a:pt x="1" y="608"/>
                  </a:moveTo>
                  <a:lnTo>
                    <a:pt x="120" y="1"/>
                  </a:lnTo>
                  <a:lnTo>
                    <a:pt x="15229" y="2739"/>
                  </a:lnTo>
                  <a:lnTo>
                    <a:pt x="15122" y="334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3046800" y="3923525"/>
              <a:ext cx="338450" cy="208975"/>
            </a:xfrm>
            <a:custGeom>
              <a:rect b="b" l="l" r="r" t="t"/>
              <a:pathLst>
                <a:path extrusionOk="0" h="8359" w="13538">
                  <a:moveTo>
                    <a:pt x="0" y="536"/>
                  </a:moveTo>
                  <a:lnTo>
                    <a:pt x="322" y="1"/>
                  </a:lnTo>
                  <a:lnTo>
                    <a:pt x="13538" y="7823"/>
                  </a:lnTo>
                  <a:lnTo>
                    <a:pt x="13216" y="83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3014950" y="3964300"/>
              <a:ext cx="282500" cy="282500"/>
            </a:xfrm>
            <a:custGeom>
              <a:rect b="b" l="l" r="r" t="t"/>
              <a:pathLst>
                <a:path extrusionOk="0" h="11300" w="11300">
                  <a:moveTo>
                    <a:pt x="0" y="441"/>
                  </a:moveTo>
                  <a:lnTo>
                    <a:pt x="441" y="1"/>
                  </a:lnTo>
                  <a:lnTo>
                    <a:pt x="11299" y="10859"/>
                  </a:lnTo>
                  <a:lnTo>
                    <a:pt x="10859" y="1130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3033100" y="3943775"/>
              <a:ext cx="314650" cy="245575"/>
            </a:xfrm>
            <a:custGeom>
              <a:rect b="b" l="l" r="r" t="t"/>
              <a:pathLst>
                <a:path extrusionOk="0" h="9823" w="12586">
                  <a:moveTo>
                    <a:pt x="1" y="500"/>
                  </a:moveTo>
                  <a:lnTo>
                    <a:pt x="370" y="0"/>
                  </a:lnTo>
                  <a:lnTo>
                    <a:pt x="12586" y="9323"/>
                  </a:lnTo>
                  <a:lnTo>
                    <a:pt x="12205" y="982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3067325" y="3880375"/>
              <a:ext cx="371800" cy="127425"/>
            </a:xfrm>
            <a:custGeom>
              <a:rect b="b" l="l" r="r" t="t"/>
              <a:pathLst>
                <a:path extrusionOk="0" h="5097" w="14872">
                  <a:moveTo>
                    <a:pt x="1" y="596"/>
                  </a:moveTo>
                  <a:lnTo>
                    <a:pt x="191" y="0"/>
                  </a:lnTo>
                  <a:lnTo>
                    <a:pt x="14872" y="4501"/>
                  </a:lnTo>
                  <a:lnTo>
                    <a:pt x="14693" y="509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3077750" y="3834225"/>
              <a:ext cx="384300" cy="39025"/>
            </a:xfrm>
            <a:custGeom>
              <a:rect b="b" l="l" r="r" t="t"/>
              <a:pathLst>
                <a:path extrusionOk="0" h="1561" w="15372">
                  <a:moveTo>
                    <a:pt x="1" y="620"/>
                  </a:moveTo>
                  <a:lnTo>
                    <a:pt x="36" y="1"/>
                  </a:lnTo>
                  <a:lnTo>
                    <a:pt x="15372" y="929"/>
                  </a:lnTo>
                  <a:lnTo>
                    <a:pt x="15324" y="156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3067325" y="3653850"/>
              <a:ext cx="372400" cy="126225"/>
            </a:xfrm>
            <a:custGeom>
              <a:rect b="b" l="l" r="r" t="t"/>
              <a:pathLst>
                <a:path extrusionOk="0" h="5049" w="14896">
                  <a:moveTo>
                    <a:pt x="1" y="4454"/>
                  </a:moveTo>
                  <a:lnTo>
                    <a:pt x="14705" y="1"/>
                  </a:lnTo>
                  <a:lnTo>
                    <a:pt x="14896" y="596"/>
                  </a:lnTo>
                  <a:lnTo>
                    <a:pt x="191" y="504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3047400" y="3528250"/>
              <a:ext cx="339050" cy="207775"/>
            </a:xfrm>
            <a:custGeom>
              <a:rect b="b" l="l" r="r" t="t"/>
              <a:pathLst>
                <a:path extrusionOk="0" h="8311" w="13562">
                  <a:moveTo>
                    <a:pt x="0" y="7775"/>
                  </a:moveTo>
                  <a:lnTo>
                    <a:pt x="13252" y="0"/>
                  </a:lnTo>
                  <a:lnTo>
                    <a:pt x="13561" y="536"/>
                  </a:lnTo>
                  <a:lnTo>
                    <a:pt x="310" y="831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3058700" y="3589250"/>
              <a:ext cx="358100" cy="168200"/>
            </a:xfrm>
            <a:custGeom>
              <a:rect b="b" l="l" r="r" t="t"/>
              <a:pathLst>
                <a:path extrusionOk="0" h="6728" w="14324">
                  <a:moveTo>
                    <a:pt x="1" y="6156"/>
                  </a:moveTo>
                  <a:lnTo>
                    <a:pt x="14074" y="1"/>
                  </a:lnTo>
                  <a:lnTo>
                    <a:pt x="14324" y="572"/>
                  </a:lnTo>
                  <a:lnTo>
                    <a:pt x="251" y="672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3074175" y="3720225"/>
              <a:ext cx="380725" cy="82475"/>
            </a:xfrm>
            <a:custGeom>
              <a:rect b="b" l="l" r="r" t="t"/>
              <a:pathLst>
                <a:path extrusionOk="0" h="3299" w="15229">
                  <a:moveTo>
                    <a:pt x="1" y="2680"/>
                  </a:moveTo>
                  <a:lnTo>
                    <a:pt x="15122" y="1"/>
                  </a:lnTo>
                  <a:lnTo>
                    <a:pt x="15229" y="608"/>
                  </a:lnTo>
                  <a:lnTo>
                    <a:pt x="108" y="329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3077450" y="3788400"/>
              <a:ext cx="384300" cy="37825"/>
            </a:xfrm>
            <a:custGeom>
              <a:rect b="b" l="l" r="r" t="t"/>
              <a:pathLst>
                <a:path extrusionOk="0" h="1513" w="15372">
                  <a:moveTo>
                    <a:pt x="1" y="881"/>
                  </a:moveTo>
                  <a:lnTo>
                    <a:pt x="15336" y="0"/>
                  </a:lnTo>
                  <a:lnTo>
                    <a:pt x="15372" y="631"/>
                  </a:lnTo>
                  <a:lnTo>
                    <a:pt x="36" y="151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2887550" y="4026525"/>
              <a:ext cx="44675" cy="384300"/>
            </a:xfrm>
            <a:custGeom>
              <a:rect b="b" l="l" r="r" t="t"/>
              <a:pathLst>
                <a:path extrusionOk="0" h="15372" w="1787">
                  <a:moveTo>
                    <a:pt x="1" y="48"/>
                  </a:moveTo>
                  <a:lnTo>
                    <a:pt x="620" y="0"/>
                  </a:lnTo>
                  <a:lnTo>
                    <a:pt x="1786" y="15324"/>
                  </a:lnTo>
                  <a:lnTo>
                    <a:pt x="1155" y="1537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2977150" y="3994375"/>
              <a:ext cx="213725" cy="335775"/>
            </a:xfrm>
            <a:custGeom>
              <a:rect b="b" l="l" r="r" t="t"/>
              <a:pathLst>
                <a:path extrusionOk="0" h="13431" w="8549">
                  <a:moveTo>
                    <a:pt x="0" y="322"/>
                  </a:moveTo>
                  <a:lnTo>
                    <a:pt x="524" y="0"/>
                  </a:lnTo>
                  <a:lnTo>
                    <a:pt x="8549" y="13097"/>
                  </a:lnTo>
                  <a:lnTo>
                    <a:pt x="8013" y="134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2956000" y="4006275"/>
              <a:ext cx="174475" cy="355725"/>
            </a:xfrm>
            <a:custGeom>
              <a:rect b="b" l="l" r="r" t="t"/>
              <a:pathLst>
                <a:path extrusionOk="0" h="14229" w="6979">
                  <a:moveTo>
                    <a:pt x="1" y="263"/>
                  </a:moveTo>
                  <a:lnTo>
                    <a:pt x="561" y="1"/>
                  </a:lnTo>
                  <a:lnTo>
                    <a:pt x="6978" y="13967"/>
                  </a:lnTo>
                  <a:lnTo>
                    <a:pt x="6407" y="1422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2933700" y="4015800"/>
              <a:ext cx="132775" cy="370300"/>
            </a:xfrm>
            <a:custGeom>
              <a:rect b="b" l="l" r="r" t="t"/>
              <a:pathLst>
                <a:path extrusionOk="0" h="14812" w="5311">
                  <a:moveTo>
                    <a:pt x="0" y="191"/>
                  </a:moveTo>
                  <a:lnTo>
                    <a:pt x="595" y="1"/>
                  </a:lnTo>
                  <a:lnTo>
                    <a:pt x="5310" y="14621"/>
                  </a:lnTo>
                  <a:lnTo>
                    <a:pt x="4715" y="1481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3033400" y="3471975"/>
              <a:ext cx="315550" cy="244400"/>
            </a:xfrm>
            <a:custGeom>
              <a:rect b="b" l="l" r="r" t="t"/>
              <a:pathLst>
                <a:path extrusionOk="0" h="9776" w="12622">
                  <a:moveTo>
                    <a:pt x="1" y="9276"/>
                  </a:moveTo>
                  <a:lnTo>
                    <a:pt x="12240" y="1"/>
                  </a:lnTo>
                  <a:lnTo>
                    <a:pt x="12621" y="501"/>
                  </a:lnTo>
                  <a:lnTo>
                    <a:pt x="382" y="977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2911075" y="4022350"/>
              <a:ext cx="89300" cy="379825"/>
            </a:xfrm>
            <a:custGeom>
              <a:rect b="b" l="l" r="r" t="t"/>
              <a:pathLst>
                <a:path extrusionOk="0" h="15193" w="3572">
                  <a:moveTo>
                    <a:pt x="0" y="120"/>
                  </a:moveTo>
                  <a:lnTo>
                    <a:pt x="607" y="1"/>
                  </a:lnTo>
                  <a:lnTo>
                    <a:pt x="3572" y="15074"/>
                  </a:lnTo>
                  <a:lnTo>
                    <a:pt x="2965" y="1519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2847975" y="4027400"/>
              <a:ext cx="31850" cy="384300"/>
            </a:xfrm>
            <a:custGeom>
              <a:rect b="b" l="l" r="r" t="t"/>
              <a:pathLst>
                <a:path extrusionOk="0" h="15372" w="1274">
                  <a:moveTo>
                    <a:pt x="0" y="15348"/>
                  </a:moveTo>
                  <a:lnTo>
                    <a:pt x="655" y="1"/>
                  </a:lnTo>
                  <a:lnTo>
                    <a:pt x="1274" y="25"/>
                  </a:lnTo>
                  <a:lnTo>
                    <a:pt x="631" y="1537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2937250" y="3276425"/>
              <a:ext cx="139325" cy="368225"/>
            </a:xfrm>
            <a:custGeom>
              <a:rect b="b" l="l" r="r" t="t"/>
              <a:pathLst>
                <a:path extrusionOk="0" h="14729" w="5573">
                  <a:moveTo>
                    <a:pt x="1" y="14526"/>
                  </a:moveTo>
                  <a:lnTo>
                    <a:pt x="4990" y="1"/>
                  </a:lnTo>
                  <a:lnTo>
                    <a:pt x="5573" y="203"/>
                  </a:lnTo>
                  <a:lnTo>
                    <a:pt x="584" y="1472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2959275" y="3301725"/>
              <a:ext cx="180725" cy="352750"/>
            </a:xfrm>
            <a:custGeom>
              <a:rect b="b" l="l" r="r" t="t"/>
              <a:pathLst>
                <a:path extrusionOk="0" h="14110" w="7229">
                  <a:moveTo>
                    <a:pt x="1" y="13847"/>
                  </a:moveTo>
                  <a:lnTo>
                    <a:pt x="6668" y="1"/>
                  </a:lnTo>
                  <a:lnTo>
                    <a:pt x="7228" y="274"/>
                  </a:lnTo>
                  <a:lnTo>
                    <a:pt x="561" y="1410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2891125" y="3249350"/>
              <a:ext cx="51825" cy="384000"/>
            </a:xfrm>
            <a:custGeom>
              <a:rect b="b" l="l" r="r" t="t"/>
              <a:pathLst>
                <a:path extrusionOk="0" h="15360" w="2073">
                  <a:moveTo>
                    <a:pt x="0" y="15300"/>
                  </a:moveTo>
                  <a:lnTo>
                    <a:pt x="1453" y="0"/>
                  </a:lnTo>
                  <a:lnTo>
                    <a:pt x="2072" y="60"/>
                  </a:lnTo>
                  <a:lnTo>
                    <a:pt x="620" y="153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2980125" y="3334775"/>
              <a:ext cx="219700" cy="332200"/>
            </a:xfrm>
            <a:custGeom>
              <a:rect b="b" l="l" r="r" t="t"/>
              <a:pathLst>
                <a:path extrusionOk="0" h="13288" w="8788">
                  <a:moveTo>
                    <a:pt x="0" y="12954"/>
                  </a:moveTo>
                  <a:lnTo>
                    <a:pt x="8263" y="0"/>
                  </a:lnTo>
                  <a:lnTo>
                    <a:pt x="8787" y="334"/>
                  </a:lnTo>
                  <a:lnTo>
                    <a:pt x="536" y="1328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2999775" y="3374050"/>
              <a:ext cx="255100" cy="306925"/>
            </a:xfrm>
            <a:custGeom>
              <a:rect b="b" l="l" r="r" t="t"/>
              <a:pathLst>
                <a:path extrusionOk="0" h="12277" w="10204">
                  <a:moveTo>
                    <a:pt x="0" y="11883"/>
                  </a:moveTo>
                  <a:lnTo>
                    <a:pt x="9716" y="1"/>
                  </a:lnTo>
                  <a:lnTo>
                    <a:pt x="10204" y="394"/>
                  </a:lnTo>
                  <a:lnTo>
                    <a:pt x="476" y="1227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2914650" y="3259150"/>
              <a:ext cx="96150" cy="378650"/>
            </a:xfrm>
            <a:custGeom>
              <a:rect b="b" l="l" r="r" t="t"/>
              <a:pathLst>
                <a:path extrusionOk="0" h="15146" w="3846">
                  <a:moveTo>
                    <a:pt x="0" y="15015"/>
                  </a:moveTo>
                  <a:lnTo>
                    <a:pt x="3239" y="1"/>
                  </a:lnTo>
                  <a:lnTo>
                    <a:pt x="3846" y="132"/>
                  </a:lnTo>
                  <a:lnTo>
                    <a:pt x="607" y="1514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2858375" y="3247850"/>
              <a:ext cx="24725" cy="384300"/>
            </a:xfrm>
            <a:custGeom>
              <a:rect b="b" l="l" r="r" t="t"/>
              <a:pathLst>
                <a:path extrusionOk="0" h="15372" w="989">
                  <a:moveTo>
                    <a:pt x="1" y="12"/>
                  </a:moveTo>
                  <a:lnTo>
                    <a:pt x="620" y="1"/>
                  </a:lnTo>
                  <a:lnTo>
                    <a:pt x="989" y="15360"/>
                  </a:lnTo>
                  <a:lnTo>
                    <a:pt x="370" y="1537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3017625" y="3420200"/>
              <a:ext cx="287275" cy="277725"/>
            </a:xfrm>
            <a:custGeom>
              <a:rect b="b" l="l" r="r" t="t"/>
              <a:pathLst>
                <a:path extrusionOk="0" h="11109" w="11491">
                  <a:moveTo>
                    <a:pt x="1" y="10656"/>
                  </a:moveTo>
                  <a:lnTo>
                    <a:pt x="11061" y="0"/>
                  </a:lnTo>
                  <a:lnTo>
                    <a:pt x="11490" y="453"/>
                  </a:lnTo>
                  <a:lnTo>
                    <a:pt x="429" y="1110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7" name="Google Shape;297;p5"/>
          <p:cNvSpPr/>
          <p:nvPr/>
        </p:nvSpPr>
        <p:spPr>
          <a:xfrm>
            <a:off x="8617768" y="1954196"/>
            <a:ext cx="1526707" cy="81369"/>
          </a:xfrm>
          <a:custGeom>
            <a:rect b="b" l="l" r="r" t="t"/>
            <a:pathLst>
              <a:path extrusionOk="0" h="3620" w="67914">
                <a:moveTo>
                  <a:pt x="63663" y="3620"/>
                </a:moveTo>
                <a:cubicBezTo>
                  <a:pt x="62389" y="3620"/>
                  <a:pt x="61747" y="2810"/>
                  <a:pt x="61187" y="2084"/>
                </a:cubicBezTo>
                <a:cubicBezTo>
                  <a:pt x="60615" y="1358"/>
                  <a:pt x="60223" y="905"/>
                  <a:pt x="59425" y="905"/>
                </a:cubicBezTo>
                <a:cubicBezTo>
                  <a:pt x="58627" y="905"/>
                  <a:pt x="58234" y="1358"/>
                  <a:pt x="57663" y="2084"/>
                </a:cubicBezTo>
                <a:cubicBezTo>
                  <a:pt x="57091" y="2810"/>
                  <a:pt x="56460" y="3620"/>
                  <a:pt x="55174" y="3620"/>
                </a:cubicBezTo>
                <a:cubicBezTo>
                  <a:pt x="53900" y="3620"/>
                  <a:pt x="53257" y="2810"/>
                  <a:pt x="52698" y="2084"/>
                </a:cubicBezTo>
                <a:cubicBezTo>
                  <a:pt x="52126" y="1358"/>
                  <a:pt x="51733" y="905"/>
                  <a:pt x="50936" y="905"/>
                </a:cubicBezTo>
                <a:cubicBezTo>
                  <a:pt x="50138" y="905"/>
                  <a:pt x="49745" y="1358"/>
                  <a:pt x="49174" y="2084"/>
                </a:cubicBezTo>
                <a:cubicBezTo>
                  <a:pt x="48602" y="2810"/>
                  <a:pt x="47971" y="3620"/>
                  <a:pt x="46685" y="3620"/>
                </a:cubicBezTo>
                <a:cubicBezTo>
                  <a:pt x="45411" y="3620"/>
                  <a:pt x="44768" y="2810"/>
                  <a:pt x="44209" y="2084"/>
                </a:cubicBezTo>
                <a:cubicBezTo>
                  <a:pt x="43637" y="1358"/>
                  <a:pt x="43244" y="905"/>
                  <a:pt x="42446" y="905"/>
                </a:cubicBezTo>
                <a:cubicBezTo>
                  <a:pt x="41649" y="905"/>
                  <a:pt x="41256" y="1358"/>
                  <a:pt x="40684" y="2084"/>
                </a:cubicBezTo>
                <a:cubicBezTo>
                  <a:pt x="40113" y="2810"/>
                  <a:pt x="39482" y="3620"/>
                  <a:pt x="38196" y="3620"/>
                </a:cubicBezTo>
                <a:cubicBezTo>
                  <a:pt x="36922" y="3620"/>
                  <a:pt x="36279" y="2810"/>
                  <a:pt x="35719" y="2084"/>
                </a:cubicBezTo>
                <a:cubicBezTo>
                  <a:pt x="35148" y="1358"/>
                  <a:pt x="34755" y="905"/>
                  <a:pt x="33957" y="905"/>
                </a:cubicBezTo>
                <a:cubicBezTo>
                  <a:pt x="33160" y="905"/>
                  <a:pt x="32767" y="1358"/>
                  <a:pt x="32195" y="2084"/>
                </a:cubicBezTo>
                <a:cubicBezTo>
                  <a:pt x="31624" y="2810"/>
                  <a:pt x="30993" y="3620"/>
                  <a:pt x="29707" y="3620"/>
                </a:cubicBezTo>
                <a:cubicBezTo>
                  <a:pt x="28433" y="3620"/>
                  <a:pt x="27790" y="2810"/>
                  <a:pt x="27230" y="2084"/>
                </a:cubicBezTo>
                <a:cubicBezTo>
                  <a:pt x="26659" y="1358"/>
                  <a:pt x="26266" y="905"/>
                  <a:pt x="25468" y="905"/>
                </a:cubicBezTo>
                <a:cubicBezTo>
                  <a:pt x="24670" y="905"/>
                  <a:pt x="24278" y="1358"/>
                  <a:pt x="23706" y="2084"/>
                </a:cubicBezTo>
                <a:cubicBezTo>
                  <a:pt x="23135" y="2810"/>
                  <a:pt x="22504" y="3620"/>
                  <a:pt x="21218" y="3620"/>
                </a:cubicBezTo>
                <a:cubicBezTo>
                  <a:pt x="19944" y="3620"/>
                  <a:pt x="19301" y="2810"/>
                  <a:pt x="18741" y="2084"/>
                </a:cubicBezTo>
                <a:cubicBezTo>
                  <a:pt x="18170" y="1358"/>
                  <a:pt x="17777" y="905"/>
                  <a:pt x="16979" y="905"/>
                </a:cubicBezTo>
                <a:cubicBezTo>
                  <a:pt x="16181" y="905"/>
                  <a:pt x="15788" y="1358"/>
                  <a:pt x="15217" y="2084"/>
                </a:cubicBezTo>
                <a:cubicBezTo>
                  <a:pt x="14645" y="2810"/>
                  <a:pt x="14014" y="3620"/>
                  <a:pt x="12728" y="3620"/>
                </a:cubicBezTo>
                <a:cubicBezTo>
                  <a:pt x="11455" y="3620"/>
                  <a:pt x="10812" y="2810"/>
                  <a:pt x="10252" y="2084"/>
                </a:cubicBezTo>
                <a:cubicBezTo>
                  <a:pt x="9680" y="1358"/>
                  <a:pt x="9288" y="905"/>
                  <a:pt x="8490" y="905"/>
                </a:cubicBezTo>
                <a:cubicBezTo>
                  <a:pt x="7692" y="905"/>
                  <a:pt x="7299" y="1358"/>
                  <a:pt x="6728" y="2084"/>
                </a:cubicBezTo>
                <a:cubicBezTo>
                  <a:pt x="6156" y="2810"/>
                  <a:pt x="5525" y="3620"/>
                  <a:pt x="4239" y="3620"/>
                </a:cubicBezTo>
                <a:cubicBezTo>
                  <a:pt x="2965" y="3620"/>
                  <a:pt x="2322" y="2810"/>
                  <a:pt x="1763" y="2084"/>
                </a:cubicBezTo>
                <a:cubicBezTo>
                  <a:pt x="1191" y="1358"/>
                  <a:pt x="798" y="905"/>
                  <a:pt x="1" y="905"/>
                </a:cubicBezTo>
                <a:lnTo>
                  <a:pt x="1" y="0"/>
                </a:lnTo>
                <a:cubicBezTo>
                  <a:pt x="1287" y="0"/>
                  <a:pt x="1918" y="810"/>
                  <a:pt x="2477" y="1536"/>
                </a:cubicBezTo>
                <a:cubicBezTo>
                  <a:pt x="3049" y="2262"/>
                  <a:pt x="3442" y="2715"/>
                  <a:pt x="4239" y="2715"/>
                </a:cubicBezTo>
                <a:cubicBezTo>
                  <a:pt x="5049" y="2715"/>
                  <a:pt x="5442" y="2262"/>
                  <a:pt x="6013" y="1536"/>
                </a:cubicBezTo>
                <a:cubicBezTo>
                  <a:pt x="6573" y="810"/>
                  <a:pt x="7204" y="0"/>
                  <a:pt x="8490" y="0"/>
                </a:cubicBezTo>
                <a:cubicBezTo>
                  <a:pt x="9776" y="0"/>
                  <a:pt x="10407" y="810"/>
                  <a:pt x="10966" y="1536"/>
                </a:cubicBezTo>
                <a:cubicBezTo>
                  <a:pt x="11538" y="2262"/>
                  <a:pt x="11931" y="2715"/>
                  <a:pt x="12728" y="2715"/>
                </a:cubicBezTo>
                <a:cubicBezTo>
                  <a:pt x="13538" y="2715"/>
                  <a:pt x="13931" y="2262"/>
                  <a:pt x="14503" y="1536"/>
                </a:cubicBezTo>
                <a:cubicBezTo>
                  <a:pt x="15062" y="810"/>
                  <a:pt x="15693" y="0"/>
                  <a:pt x="16979" y="0"/>
                </a:cubicBezTo>
                <a:cubicBezTo>
                  <a:pt x="18265" y="0"/>
                  <a:pt x="18896" y="810"/>
                  <a:pt x="19456" y="1536"/>
                </a:cubicBezTo>
                <a:cubicBezTo>
                  <a:pt x="20027" y="2262"/>
                  <a:pt x="20420" y="2715"/>
                  <a:pt x="21218" y="2715"/>
                </a:cubicBezTo>
                <a:cubicBezTo>
                  <a:pt x="22027" y="2715"/>
                  <a:pt x="22420" y="2262"/>
                  <a:pt x="22992" y="1536"/>
                </a:cubicBezTo>
                <a:cubicBezTo>
                  <a:pt x="23551" y="810"/>
                  <a:pt x="24182" y="0"/>
                  <a:pt x="25468" y="0"/>
                </a:cubicBezTo>
                <a:cubicBezTo>
                  <a:pt x="26754" y="0"/>
                  <a:pt x="27385" y="810"/>
                  <a:pt x="27945" y="1536"/>
                </a:cubicBezTo>
                <a:cubicBezTo>
                  <a:pt x="28516" y="2262"/>
                  <a:pt x="28909" y="2715"/>
                  <a:pt x="29707" y="2715"/>
                </a:cubicBezTo>
                <a:cubicBezTo>
                  <a:pt x="30516" y="2715"/>
                  <a:pt x="30909" y="2262"/>
                  <a:pt x="31481" y="1536"/>
                </a:cubicBezTo>
                <a:cubicBezTo>
                  <a:pt x="32040" y="810"/>
                  <a:pt x="32671" y="0"/>
                  <a:pt x="33957" y="0"/>
                </a:cubicBezTo>
                <a:cubicBezTo>
                  <a:pt x="35243" y="0"/>
                  <a:pt x="35874" y="810"/>
                  <a:pt x="36434" y="1536"/>
                </a:cubicBezTo>
                <a:cubicBezTo>
                  <a:pt x="37005" y="2262"/>
                  <a:pt x="37398" y="2715"/>
                  <a:pt x="38196" y="2715"/>
                </a:cubicBezTo>
                <a:cubicBezTo>
                  <a:pt x="39006" y="2715"/>
                  <a:pt x="39398" y="2262"/>
                  <a:pt x="39970" y="1536"/>
                </a:cubicBezTo>
                <a:cubicBezTo>
                  <a:pt x="40530" y="810"/>
                  <a:pt x="41161" y="0"/>
                  <a:pt x="42446" y="0"/>
                </a:cubicBezTo>
                <a:cubicBezTo>
                  <a:pt x="43732" y="0"/>
                  <a:pt x="44363" y="810"/>
                  <a:pt x="44923" y="1536"/>
                </a:cubicBezTo>
                <a:cubicBezTo>
                  <a:pt x="45494" y="2262"/>
                  <a:pt x="45887" y="2715"/>
                  <a:pt x="46685" y="2715"/>
                </a:cubicBezTo>
                <a:cubicBezTo>
                  <a:pt x="47495" y="2715"/>
                  <a:pt x="47888" y="2262"/>
                  <a:pt x="48459" y="1536"/>
                </a:cubicBezTo>
                <a:cubicBezTo>
                  <a:pt x="49019" y="810"/>
                  <a:pt x="49650" y="0"/>
                  <a:pt x="50936" y="0"/>
                </a:cubicBezTo>
                <a:cubicBezTo>
                  <a:pt x="52222" y="0"/>
                  <a:pt x="52853" y="810"/>
                  <a:pt x="53412" y="1536"/>
                </a:cubicBezTo>
                <a:cubicBezTo>
                  <a:pt x="53984" y="2262"/>
                  <a:pt x="54377" y="2715"/>
                  <a:pt x="55174" y="2715"/>
                </a:cubicBezTo>
                <a:cubicBezTo>
                  <a:pt x="55984" y="2715"/>
                  <a:pt x="56377" y="2262"/>
                  <a:pt x="56948" y="1536"/>
                </a:cubicBezTo>
                <a:cubicBezTo>
                  <a:pt x="57508" y="810"/>
                  <a:pt x="58139" y="0"/>
                  <a:pt x="59425" y="0"/>
                </a:cubicBezTo>
                <a:cubicBezTo>
                  <a:pt x="60711" y="0"/>
                  <a:pt x="61342" y="810"/>
                  <a:pt x="61901" y="1536"/>
                </a:cubicBezTo>
                <a:cubicBezTo>
                  <a:pt x="62473" y="2262"/>
                  <a:pt x="62866" y="2715"/>
                  <a:pt x="63663" y="2715"/>
                </a:cubicBezTo>
                <a:cubicBezTo>
                  <a:pt x="64473" y="2715"/>
                  <a:pt x="64866" y="2262"/>
                  <a:pt x="65437" y="1536"/>
                </a:cubicBezTo>
                <a:cubicBezTo>
                  <a:pt x="65997" y="810"/>
                  <a:pt x="66628" y="0"/>
                  <a:pt x="67914" y="0"/>
                </a:cubicBezTo>
                <a:lnTo>
                  <a:pt x="67914" y="905"/>
                </a:lnTo>
                <a:cubicBezTo>
                  <a:pt x="67116" y="905"/>
                  <a:pt x="66723" y="1358"/>
                  <a:pt x="66152" y="2084"/>
                </a:cubicBezTo>
                <a:cubicBezTo>
                  <a:pt x="65580" y="2810"/>
                  <a:pt x="64949" y="3620"/>
                  <a:pt x="63663" y="362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5"/>
          <p:cNvSpPr/>
          <p:nvPr/>
        </p:nvSpPr>
        <p:spPr>
          <a:xfrm>
            <a:off x="8424000" y="2120126"/>
            <a:ext cx="1526707" cy="81369"/>
          </a:xfrm>
          <a:custGeom>
            <a:rect b="b" l="l" r="r" t="t"/>
            <a:pathLst>
              <a:path extrusionOk="0" h="3620" w="67914">
                <a:moveTo>
                  <a:pt x="63675" y="3620"/>
                </a:moveTo>
                <a:cubicBezTo>
                  <a:pt x="62389" y="3620"/>
                  <a:pt x="61758" y="2810"/>
                  <a:pt x="61199" y="2084"/>
                </a:cubicBezTo>
                <a:cubicBezTo>
                  <a:pt x="60615" y="1357"/>
                  <a:pt x="60234" y="905"/>
                  <a:pt x="59425" y="905"/>
                </a:cubicBezTo>
                <a:cubicBezTo>
                  <a:pt x="58627" y="905"/>
                  <a:pt x="58234" y="1357"/>
                  <a:pt x="57663" y="2084"/>
                </a:cubicBezTo>
                <a:cubicBezTo>
                  <a:pt x="57103" y="2810"/>
                  <a:pt x="56460" y="3620"/>
                  <a:pt x="55186" y="3620"/>
                </a:cubicBezTo>
                <a:cubicBezTo>
                  <a:pt x="53900" y="3620"/>
                  <a:pt x="53269" y="2810"/>
                  <a:pt x="52710" y="2084"/>
                </a:cubicBezTo>
                <a:cubicBezTo>
                  <a:pt x="52126" y="1357"/>
                  <a:pt x="51745" y="905"/>
                  <a:pt x="50936" y="905"/>
                </a:cubicBezTo>
                <a:cubicBezTo>
                  <a:pt x="50138" y="905"/>
                  <a:pt x="49745" y="1357"/>
                  <a:pt x="49173" y="2084"/>
                </a:cubicBezTo>
                <a:cubicBezTo>
                  <a:pt x="48614" y="2810"/>
                  <a:pt x="47971" y="3620"/>
                  <a:pt x="46697" y="3620"/>
                </a:cubicBezTo>
                <a:cubicBezTo>
                  <a:pt x="45411" y="3620"/>
                  <a:pt x="44780" y="2810"/>
                  <a:pt x="44220" y="2084"/>
                </a:cubicBezTo>
                <a:cubicBezTo>
                  <a:pt x="43637" y="1357"/>
                  <a:pt x="43256" y="905"/>
                  <a:pt x="42446" y="905"/>
                </a:cubicBezTo>
                <a:cubicBezTo>
                  <a:pt x="41649" y="905"/>
                  <a:pt x="41256" y="1357"/>
                  <a:pt x="40684" y="2084"/>
                </a:cubicBezTo>
                <a:cubicBezTo>
                  <a:pt x="40125" y="2810"/>
                  <a:pt x="39482" y="3620"/>
                  <a:pt x="38208" y="3620"/>
                </a:cubicBezTo>
                <a:cubicBezTo>
                  <a:pt x="36922" y="3620"/>
                  <a:pt x="36291" y="2810"/>
                  <a:pt x="35731" y="2084"/>
                </a:cubicBezTo>
                <a:cubicBezTo>
                  <a:pt x="35148" y="1357"/>
                  <a:pt x="34767" y="905"/>
                  <a:pt x="33957" y="905"/>
                </a:cubicBezTo>
                <a:cubicBezTo>
                  <a:pt x="33159" y="905"/>
                  <a:pt x="32767" y="1357"/>
                  <a:pt x="32195" y="2084"/>
                </a:cubicBezTo>
                <a:cubicBezTo>
                  <a:pt x="31635" y="2810"/>
                  <a:pt x="30993" y="3620"/>
                  <a:pt x="29719" y="3620"/>
                </a:cubicBezTo>
                <a:cubicBezTo>
                  <a:pt x="28433" y="3620"/>
                  <a:pt x="27802" y="2810"/>
                  <a:pt x="27242" y="2084"/>
                </a:cubicBezTo>
                <a:cubicBezTo>
                  <a:pt x="26659" y="1357"/>
                  <a:pt x="26278" y="905"/>
                  <a:pt x="25468" y="905"/>
                </a:cubicBezTo>
                <a:cubicBezTo>
                  <a:pt x="24670" y="905"/>
                  <a:pt x="24277" y="1357"/>
                  <a:pt x="23706" y="2084"/>
                </a:cubicBezTo>
                <a:cubicBezTo>
                  <a:pt x="23146" y="2810"/>
                  <a:pt x="22503" y="3620"/>
                  <a:pt x="21229" y="3620"/>
                </a:cubicBezTo>
                <a:cubicBezTo>
                  <a:pt x="19944" y="3620"/>
                  <a:pt x="19313" y="2810"/>
                  <a:pt x="18753" y="2084"/>
                </a:cubicBezTo>
                <a:cubicBezTo>
                  <a:pt x="18170" y="1357"/>
                  <a:pt x="17789" y="905"/>
                  <a:pt x="16979" y="905"/>
                </a:cubicBezTo>
                <a:cubicBezTo>
                  <a:pt x="16181" y="905"/>
                  <a:pt x="15788" y="1357"/>
                  <a:pt x="15217" y="2084"/>
                </a:cubicBezTo>
                <a:cubicBezTo>
                  <a:pt x="14657" y="2810"/>
                  <a:pt x="14014" y="3620"/>
                  <a:pt x="12740" y="3620"/>
                </a:cubicBezTo>
                <a:cubicBezTo>
                  <a:pt x="11454" y="3620"/>
                  <a:pt x="10823" y="2810"/>
                  <a:pt x="10264" y="2084"/>
                </a:cubicBezTo>
                <a:cubicBezTo>
                  <a:pt x="9680" y="1357"/>
                  <a:pt x="9299" y="905"/>
                  <a:pt x="8490" y="905"/>
                </a:cubicBezTo>
                <a:cubicBezTo>
                  <a:pt x="7692" y="905"/>
                  <a:pt x="7299" y="1357"/>
                  <a:pt x="6728" y="2084"/>
                </a:cubicBezTo>
                <a:cubicBezTo>
                  <a:pt x="6168" y="2810"/>
                  <a:pt x="5525" y="3620"/>
                  <a:pt x="4251" y="3620"/>
                </a:cubicBezTo>
                <a:cubicBezTo>
                  <a:pt x="2965" y="3620"/>
                  <a:pt x="2334" y="2810"/>
                  <a:pt x="1775" y="2084"/>
                </a:cubicBezTo>
                <a:cubicBezTo>
                  <a:pt x="1191" y="1357"/>
                  <a:pt x="810" y="905"/>
                  <a:pt x="1" y="905"/>
                </a:cubicBezTo>
                <a:lnTo>
                  <a:pt x="1" y="0"/>
                </a:lnTo>
                <a:cubicBezTo>
                  <a:pt x="1286" y="0"/>
                  <a:pt x="1917" y="810"/>
                  <a:pt x="2477" y="1536"/>
                </a:cubicBezTo>
                <a:cubicBezTo>
                  <a:pt x="3060" y="2262"/>
                  <a:pt x="3453" y="2715"/>
                  <a:pt x="4251" y="2715"/>
                </a:cubicBezTo>
                <a:cubicBezTo>
                  <a:pt x="5049" y="2715"/>
                  <a:pt x="5442" y="2262"/>
                  <a:pt x="6013" y="1536"/>
                </a:cubicBezTo>
                <a:cubicBezTo>
                  <a:pt x="6573" y="810"/>
                  <a:pt x="7216" y="0"/>
                  <a:pt x="8490" y="0"/>
                </a:cubicBezTo>
                <a:cubicBezTo>
                  <a:pt x="9776" y="0"/>
                  <a:pt x="10407" y="810"/>
                  <a:pt x="10966" y="1536"/>
                </a:cubicBezTo>
                <a:cubicBezTo>
                  <a:pt x="11550" y="2262"/>
                  <a:pt x="11943" y="2715"/>
                  <a:pt x="12740" y="2715"/>
                </a:cubicBezTo>
                <a:cubicBezTo>
                  <a:pt x="13538" y="2715"/>
                  <a:pt x="13931" y="2262"/>
                  <a:pt x="14502" y="1536"/>
                </a:cubicBezTo>
                <a:cubicBezTo>
                  <a:pt x="15062" y="810"/>
                  <a:pt x="15705" y="0"/>
                  <a:pt x="16979" y="0"/>
                </a:cubicBezTo>
                <a:cubicBezTo>
                  <a:pt x="18265" y="0"/>
                  <a:pt x="18896" y="810"/>
                  <a:pt x="19455" y="1536"/>
                </a:cubicBezTo>
                <a:cubicBezTo>
                  <a:pt x="20039" y="2262"/>
                  <a:pt x="20432" y="2715"/>
                  <a:pt x="21229" y="2715"/>
                </a:cubicBezTo>
                <a:cubicBezTo>
                  <a:pt x="22027" y="2715"/>
                  <a:pt x="22420" y="2262"/>
                  <a:pt x="22992" y="1536"/>
                </a:cubicBezTo>
                <a:cubicBezTo>
                  <a:pt x="23551" y="810"/>
                  <a:pt x="24194" y="0"/>
                  <a:pt x="25468" y="0"/>
                </a:cubicBezTo>
                <a:cubicBezTo>
                  <a:pt x="26754" y="0"/>
                  <a:pt x="27385" y="810"/>
                  <a:pt x="27945" y="1536"/>
                </a:cubicBezTo>
                <a:cubicBezTo>
                  <a:pt x="28528" y="2262"/>
                  <a:pt x="28921" y="2715"/>
                  <a:pt x="29719" y="2715"/>
                </a:cubicBezTo>
                <a:cubicBezTo>
                  <a:pt x="30516" y="2715"/>
                  <a:pt x="30909" y="2262"/>
                  <a:pt x="31481" y="1536"/>
                </a:cubicBezTo>
                <a:cubicBezTo>
                  <a:pt x="32040" y="810"/>
                  <a:pt x="32683" y="0"/>
                  <a:pt x="33957" y="0"/>
                </a:cubicBezTo>
                <a:cubicBezTo>
                  <a:pt x="35243" y="0"/>
                  <a:pt x="35874" y="810"/>
                  <a:pt x="36434" y="1536"/>
                </a:cubicBezTo>
                <a:cubicBezTo>
                  <a:pt x="37017" y="2262"/>
                  <a:pt x="37410" y="2715"/>
                  <a:pt x="38208" y="2715"/>
                </a:cubicBezTo>
                <a:cubicBezTo>
                  <a:pt x="39005" y="2715"/>
                  <a:pt x="39398" y="2262"/>
                  <a:pt x="39970" y="1536"/>
                </a:cubicBezTo>
                <a:cubicBezTo>
                  <a:pt x="40529" y="810"/>
                  <a:pt x="41172" y="0"/>
                  <a:pt x="42446" y="0"/>
                </a:cubicBezTo>
                <a:cubicBezTo>
                  <a:pt x="43732" y="0"/>
                  <a:pt x="44363" y="810"/>
                  <a:pt x="44923" y="1536"/>
                </a:cubicBezTo>
                <a:cubicBezTo>
                  <a:pt x="45506" y="2262"/>
                  <a:pt x="45899" y="2715"/>
                  <a:pt x="46697" y="2715"/>
                </a:cubicBezTo>
                <a:cubicBezTo>
                  <a:pt x="47495" y="2715"/>
                  <a:pt x="47888" y="2262"/>
                  <a:pt x="48459" y="1536"/>
                </a:cubicBezTo>
                <a:cubicBezTo>
                  <a:pt x="49019" y="810"/>
                  <a:pt x="49662" y="0"/>
                  <a:pt x="50936" y="0"/>
                </a:cubicBezTo>
                <a:cubicBezTo>
                  <a:pt x="52221" y="0"/>
                  <a:pt x="52852" y="810"/>
                  <a:pt x="53412" y="1536"/>
                </a:cubicBezTo>
                <a:cubicBezTo>
                  <a:pt x="53995" y="2262"/>
                  <a:pt x="54388" y="2715"/>
                  <a:pt x="55186" y="2715"/>
                </a:cubicBezTo>
                <a:cubicBezTo>
                  <a:pt x="55984" y="2715"/>
                  <a:pt x="56377" y="2262"/>
                  <a:pt x="56948" y="1536"/>
                </a:cubicBezTo>
                <a:cubicBezTo>
                  <a:pt x="57508" y="810"/>
                  <a:pt x="58151" y="0"/>
                  <a:pt x="59425" y="0"/>
                </a:cubicBezTo>
                <a:cubicBezTo>
                  <a:pt x="60711" y="0"/>
                  <a:pt x="61342" y="810"/>
                  <a:pt x="61901" y="1536"/>
                </a:cubicBezTo>
                <a:cubicBezTo>
                  <a:pt x="62485" y="2262"/>
                  <a:pt x="62877" y="2715"/>
                  <a:pt x="63675" y="2715"/>
                </a:cubicBezTo>
                <a:cubicBezTo>
                  <a:pt x="64473" y="2715"/>
                  <a:pt x="64866" y="2262"/>
                  <a:pt x="65437" y="1536"/>
                </a:cubicBezTo>
                <a:cubicBezTo>
                  <a:pt x="65997" y="810"/>
                  <a:pt x="66640" y="0"/>
                  <a:pt x="67914" y="0"/>
                </a:cubicBezTo>
                <a:lnTo>
                  <a:pt x="67914" y="905"/>
                </a:lnTo>
                <a:cubicBezTo>
                  <a:pt x="67116" y="905"/>
                  <a:pt x="66723" y="1357"/>
                  <a:pt x="66152" y="2084"/>
                </a:cubicBezTo>
                <a:cubicBezTo>
                  <a:pt x="65592" y="2810"/>
                  <a:pt x="64949" y="3620"/>
                  <a:pt x="63675" y="362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6"/>
          <p:cNvGrpSpPr/>
          <p:nvPr/>
        </p:nvGrpSpPr>
        <p:grpSpPr>
          <a:xfrm>
            <a:off x="1" y="10"/>
            <a:ext cx="9126294" cy="5143547"/>
            <a:chOff x="239463" y="826725"/>
            <a:chExt cx="7141075" cy="4061550"/>
          </a:xfrm>
        </p:grpSpPr>
        <p:sp>
          <p:nvSpPr>
            <p:cNvPr id="302" name="Google Shape;302;p6"/>
            <p:cNvSpPr/>
            <p:nvPr/>
          </p:nvSpPr>
          <p:spPr>
            <a:xfrm>
              <a:off x="6695913" y="826725"/>
              <a:ext cx="325" cy="4049050"/>
            </a:xfrm>
            <a:custGeom>
              <a:rect b="b" l="l" r="r" t="t"/>
              <a:pathLst>
                <a:path extrusionOk="0" fill="none" h="161962" w="13">
                  <a:moveTo>
                    <a:pt x="1" y="161961"/>
                  </a:moveTo>
                  <a:lnTo>
                    <a:pt x="1" y="69974"/>
                  </a:lnTo>
                  <a:lnTo>
                    <a:pt x="1" y="64521"/>
                  </a:lnTo>
                  <a:cubicBezTo>
                    <a:pt x="1" y="62711"/>
                    <a:pt x="1" y="60913"/>
                    <a:pt x="13" y="59139"/>
                  </a:cubicBezTo>
                  <a:lnTo>
                    <a:pt x="13" y="53853"/>
                  </a:lnTo>
                  <a:cubicBezTo>
                    <a:pt x="13" y="52102"/>
                    <a:pt x="13" y="50376"/>
                    <a:pt x="1" y="48673"/>
                  </a:cubicBezTo>
                  <a:lnTo>
                    <a:pt x="1" y="43637"/>
                  </a:lnTo>
                  <a:lnTo>
                    <a:pt x="1" y="38756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7257588" y="839225"/>
              <a:ext cx="25" cy="4049050"/>
            </a:xfrm>
            <a:custGeom>
              <a:rect b="b" l="l" r="r" t="t"/>
              <a:pathLst>
                <a:path extrusionOk="0" fill="none" h="161962" w="1">
                  <a:moveTo>
                    <a:pt x="1" y="161961"/>
                  </a:moveTo>
                  <a:lnTo>
                    <a:pt x="1" y="69974"/>
                  </a:lnTo>
                  <a:lnTo>
                    <a:pt x="1" y="64521"/>
                  </a:lnTo>
                  <a:cubicBezTo>
                    <a:pt x="1" y="62711"/>
                    <a:pt x="1" y="60925"/>
                    <a:pt x="1" y="59139"/>
                  </a:cubicBezTo>
                  <a:lnTo>
                    <a:pt x="1" y="53853"/>
                  </a:lnTo>
                  <a:cubicBezTo>
                    <a:pt x="1" y="52103"/>
                    <a:pt x="1" y="50376"/>
                    <a:pt x="1" y="48674"/>
                  </a:cubicBezTo>
                  <a:lnTo>
                    <a:pt x="1" y="43637"/>
                  </a:lnTo>
                  <a:lnTo>
                    <a:pt x="1" y="38756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6"/>
            <p:cNvSpPr/>
            <p:nvPr/>
          </p:nvSpPr>
          <p:spPr>
            <a:xfrm>
              <a:off x="6415238" y="827025"/>
              <a:ext cx="12525" cy="4048750"/>
            </a:xfrm>
            <a:custGeom>
              <a:rect b="b" l="l" r="r" t="t"/>
              <a:pathLst>
                <a:path extrusionOk="0" fill="none" h="161950" w="501">
                  <a:moveTo>
                    <a:pt x="0" y="161949"/>
                  </a:moveTo>
                  <a:lnTo>
                    <a:pt x="0" y="101025"/>
                  </a:lnTo>
                  <a:lnTo>
                    <a:pt x="0" y="94405"/>
                  </a:lnTo>
                  <a:lnTo>
                    <a:pt x="0" y="87714"/>
                  </a:lnTo>
                  <a:lnTo>
                    <a:pt x="0" y="80975"/>
                  </a:lnTo>
                  <a:cubicBezTo>
                    <a:pt x="0" y="78725"/>
                    <a:pt x="12" y="76474"/>
                    <a:pt x="71" y="74200"/>
                  </a:cubicBezTo>
                  <a:cubicBezTo>
                    <a:pt x="119" y="71926"/>
                    <a:pt x="202" y="69640"/>
                    <a:pt x="274" y="67378"/>
                  </a:cubicBezTo>
                  <a:cubicBezTo>
                    <a:pt x="357" y="65116"/>
                    <a:pt x="429" y="62877"/>
                    <a:pt x="464" y="60687"/>
                  </a:cubicBezTo>
                  <a:cubicBezTo>
                    <a:pt x="488" y="59044"/>
                    <a:pt x="500" y="57413"/>
                    <a:pt x="488" y="55817"/>
                  </a:cubicBezTo>
                  <a:cubicBezTo>
                    <a:pt x="488" y="54210"/>
                    <a:pt x="464" y="52638"/>
                    <a:pt x="429" y="51078"/>
                  </a:cubicBezTo>
                  <a:cubicBezTo>
                    <a:pt x="393" y="49531"/>
                    <a:pt x="345" y="47983"/>
                    <a:pt x="298" y="46471"/>
                  </a:cubicBezTo>
                  <a:cubicBezTo>
                    <a:pt x="250" y="44947"/>
                    <a:pt x="202" y="43447"/>
                    <a:pt x="155" y="41958"/>
                  </a:cubicBezTo>
                  <a:cubicBezTo>
                    <a:pt x="119" y="40458"/>
                    <a:pt x="83" y="38994"/>
                    <a:pt x="60" y="37553"/>
                  </a:cubicBezTo>
                  <a:cubicBezTo>
                    <a:pt x="24" y="36100"/>
                    <a:pt x="12" y="34684"/>
                    <a:pt x="12" y="33291"/>
                  </a:cubicBezTo>
                  <a:cubicBezTo>
                    <a:pt x="0" y="30504"/>
                    <a:pt x="0" y="27837"/>
                    <a:pt x="0" y="25301"/>
                  </a:cubicBez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6"/>
            <p:cNvSpPr/>
            <p:nvPr/>
          </p:nvSpPr>
          <p:spPr>
            <a:xfrm>
              <a:off x="6131863" y="827025"/>
              <a:ext cx="64325" cy="4048750"/>
            </a:xfrm>
            <a:custGeom>
              <a:rect b="b" l="l" r="r" t="t"/>
              <a:pathLst>
                <a:path extrusionOk="0" fill="none" h="161950" w="2573">
                  <a:moveTo>
                    <a:pt x="107" y="161949"/>
                  </a:moveTo>
                  <a:lnTo>
                    <a:pt x="107" y="113836"/>
                  </a:lnTo>
                  <a:lnTo>
                    <a:pt x="107" y="107514"/>
                  </a:lnTo>
                  <a:cubicBezTo>
                    <a:pt x="107" y="105383"/>
                    <a:pt x="107" y="103228"/>
                    <a:pt x="96" y="101085"/>
                  </a:cubicBezTo>
                  <a:cubicBezTo>
                    <a:pt x="84" y="98930"/>
                    <a:pt x="60" y="96786"/>
                    <a:pt x="48" y="94619"/>
                  </a:cubicBezTo>
                  <a:cubicBezTo>
                    <a:pt x="24" y="92464"/>
                    <a:pt x="12" y="90286"/>
                    <a:pt x="0" y="88095"/>
                  </a:cubicBezTo>
                  <a:cubicBezTo>
                    <a:pt x="0" y="85880"/>
                    <a:pt x="72" y="83594"/>
                    <a:pt x="262" y="81225"/>
                  </a:cubicBezTo>
                  <a:cubicBezTo>
                    <a:pt x="524" y="78808"/>
                    <a:pt x="846" y="76343"/>
                    <a:pt x="1203" y="73867"/>
                  </a:cubicBezTo>
                  <a:cubicBezTo>
                    <a:pt x="1548" y="71390"/>
                    <a:pt x="1870" y="68926"/>
                    <a:pt x="2120" y="66533"/>
                  </a:cubicBezTo>
                  <a:cubicBezTo>
                    <a:pt x="2358" y="64128"/>
                    <a:pt x="2501" y="61794"/>
                    <a:pt x="2536" y="59556"/>
                  </a:cubicBezTo>
                  <a:cubicBezTo>
                    <a:pt x="2572" y="57317"/>
                    <a:pt x="2501" y="55174"/>
                    <a:pt x="2358" y="53126"/>
                  </a:cubicBezTo>
                  <a:cubicBezTo>
                    <a:pt x="2215" y="51078"/>
                    <a:pt x="2012" y="49114"/>
                    <a:pt x="1786" y="47197"/>
                  </a:cubicBezTo>
                  <a:cubicBezTo>
                    <a:pt x="1560" y="45280"/>
                    <a:pt x="1322" y="43387"/>
                    <a:pt x="1096" y="41542"/>
                  </a:cubicBezTo>
                  <a:cubicBezTo>
                    <a:pt x="893" y="39672"/>
                    <a:pt x="703" y="37827"/>
                    <a:pt x="536" y="36005"/>
                  </a:cubicBezTo>
                  <a:cubicBezTo>
                    <a:pt x="405" y="34303"/>
                    <a:pt x="298" y="32636"/>
                    <a:pt x="227" y="30981"/>
                  </a:cubicBezTo>
                  <a:cubicBezTo>
                    <a:pt x="155" y="29326"/>
                    <a:pt x="119" y="27718"/>
                    <a:pt x="107" y="26147"/>
                  </a:cubicBezTo>
                  <a:cubicBezTo>
                    <a:pt x="107" y="24587"/>
                    <a:pt x="107" y="23075"/>
                    <a:pt x="107" y="21622"/>
                  </a:cubicBezTo>
                  <a:lnTo>
                    <a:pt x="107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5846413" y="827025"/>
              <a:ext cx="153300" cy="4048750"/>
            </a:xfrm>
            <a:custGeom>
              <a:rect b="b" l="l" r="r" t="t"/>
              <a:pathLst>
                <a:path extrusionOk="0" fill="none" h="161950" w="6132">
                  <a:moveTo>
                    <a:pt x="298" y="161949"/>
                  </a:moveTo>
                  <a:lnTo>
                    <a:pt x="298" y="119956"/>
                  </a:lnTo>
                  <a:cubicBezTo>
                    <a:pt x="298" y="117956"/>
                    <a:pt x="298" y="115920"/>
                    <a:pt x="298" y="113848"/>
                  </a:cubicBezTo>
                  <a:cubicBezTo>
                    <a:pt x="286" y="111788"/>
                    <a:pt x="274" y="109728"/>
                    <a:pt x="250" y="107669"/>
                  </a:cubicBezTo>
                  <a:cubicBezTo>
                    <a:pt x="226" y="105621"/>
                    <a:pt x="191" y="103573"/>
                    <a:pt x="155" y="101513"/>
                  </a:cubicBezTo>
                  <a:cubicBezTo>
                    <a:pt x="107" y="99465"/>
                    <a:pt x="72" y="97406"/>
                    <a:pt x="36" y="95322"/>
                  </a:cubicBezTo>
                  <a:cubicBezTo>
                    <a:pt x="0" y="93238"/>
                    <a:pt x="48" y="91071"/>
                    <a:pt x="286" y="88750"/>
                  </a:cubicBezTo>
                  <a:cubicBezTo>
                    <a:pt x="548" y="86416"/>
                    <a:pt x="1048" y="83916"/>
                    <a:pt x="1727" y="81296"/>
                  </a:cubicBezTo>
                  <a:cubicBezTo>
                    <a:pt x="2405" y="78677"/>
                    <a:pt x="3167" y="76010"/>
                    <a:pt x="3882" y="73331"/>
                  </a:cubicBezTo>
                  <a:cubicBezTo>
                    <a:pt x="4596" y="70664"/>
                    <a:pt x="5179" y="68033"/>
                    <a:pt x="5572" y="65509"/>
                  </a:cubicBezTo>
                  <a:cubicBezTo>
                    <a:pt x="5965" y="62973"/>
                    <a:pt x="6132" y="60556"/>
                    <a:pt x="6084" y="58270"/>
                  </a:cubicBezTo>
                  <a:cubicBezTo>
                    <a:pt x="6037" y="55984"/>
                    <a:pt x="5787" y="53817"/>
                    <a:pt x="5406" y="51793"/>
                  </a:cubicBezTo>
                  <a:cubicBezTo>
                    <a:pt x="5025" y="49757"/>
                    <a:pt x="4548" y="47840"/>
                    <a:pt x="4048" y="46006"/>
                  </a:cubicBezTo>
                  <a:cubicBezTo>
                    <a:pt x="3524" y="44185"/>
                    <a:pt x="3036" y="42435"/>
                    <a:pt x="2584" y="40720"/>
                  </a:cubicBezTo>
                  <a:cubicBezTo>
                    <a:pt x="2131" y="39017"/>
                    <a:pt x="1739" y="37303"/>
                    <a:pt x="1393" y="35612"/>
                  </a:cubicBezTo>
                  <a:cubicBezTo>
                    <a:pt x="1119" y="34029"/>
                    <a:pt x="893" y="32445"/>
                    <a:pt x="703" y="30885"/>
                  </a:cubicBezTo>
                  <a:cubicBezTo>
                    <a:pt x="560" y="29278"/>
                    <a:pt x="441" y="27695"/>
                    <a:pt x="381" y="26147"/>
                  </a:cubicBezTo>
                  <a:cubicBezTo>
                    <a:pt x="322" y="24587"/>
                    <a:pt x="298" y="23075"/>
                    <a:pt x="298" y="21611"/>
                  </a:cubicBezTo>
                  <a:lnTo>
                    <a:pt x="298" y="17420"/>
                  </a:lnTo>
                  <a:lnTo>
                    <a:pt x="298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5562438" y="827025"/>
              <a:ext cx="258400" cy="4048750"/>
            </a:xfrm>
            <a:custGeom>
              <a:rect b="b" l="l" r="r" t="t"/>
              <a:pathLst>
                <a:path extrusionOk="0" fill="none" h="161950" w="10336">
                  <a:moveTo>
                    <a:pt x="429" y="161949"/>
                  </a:moveTo>
                  <a:lnTo>
                    <a:pt x="429" y="125826"/>
                  </a:lnTo>
                  <a:cubicBezTo>
                    <a:pt x="429" y="123909"/>
                    <a:pt x="429" y="121956"/>
                    <a:pt x="429" y="119956"/>
                  </a:cubicBezTo>
                  <a:cubicBezTo>
                    <a:pt x="417" y="117968"/>
                    <a:pt x="417" y="115955"/>
                    <a:pt x="382" y="113955"/>
                  </a:cubicBezTo>
                  <a:cubicBezTo>
                    <a:pt x="358" y="111967"/>
                    <a:pt x="322" y="109990"/>
                    <a:pt x="274" y="108014"/>
                  </a:cubicBezTo>
                  <a:cubicBezTo>
                    <a:pt x="227" y="106049"/>
                    <a:pt x="167" y="104073"/>
                    <a:pt x="108" y="102097"/>
                  </a:cubicBezTo>
                  <a:cubicBezTo>
                    <a:pt x="48" y="100120"/>
                    <a:pt x="1" y="98132"/>
                    <a:pt x="1" y="96072"/>
                  </a:cubicBezTo>
                  <a:cubicBezTo>
                    <a:pt x="144" y="93965"/>
                    <a:pt x="465" y="91738"/>
                    <a:pt x="1036" y="89297"/>
                  </a:cubicBezTo>
                  <a:cubicBezTo>
                    <a:pt x="1656" y="86869"/>
                    <a:pt x="2560" y="84225"/>
                    <a:pt x="3656" y="81451"/>
                  </a:cubicBezTo>
                  <a:cubicBezTo>
                    <a:pt x="4204" y="80070"/>
                    <a:pt x="4787" y="78653"/>
                    <a:pt x="5370" y="77236"/>
                  </a:cubicBezTo>
                  <a:cubicBezTo>
                    <a:pt x="5942" y="75820"/>
                    <a:pt x="6513" y="74391"/>
                    <a:pt x="7061" y="72974"/>
                  </a:cubicBezTo>
                  <a:cubicBezTo>
                    <a:pt x="7609" y="71545"/>
                    <a:pt x="8109" y="70140"/>
                    <a:pt x="8537" y="68747"/>
                  </a:cubicBezTo>
                  <a:cubicBezTo>
                    <a:pt x="8954" y="67366"/>
                    <a:pt x="9323" y="66009"/>
                    <a:pt x="9597" y="64675"/>
                  </a:cubicBezTo>
                  <a:cubicBezTo>
                    <a:pt x="10145" y="62032"/>
                    <a:pt x="10335" y="59532"/>
                    <a:pt x="10169" y="57222"/>
                  </a:cubicBezTo>
                  <a:cubicBezTo>
                    <a:pt x="10014" y="54912"/>
                    <a:pt x="9538" y="52769"/>
                    <a:pt x="8835" y="50781"/>
                  </a:cubicBezTo>
                  <a:cubicBezTo>
                    <a:pt x="8133" y="48792"/>
                    <a:pt x="7287" y="46935"/>
                    <a:pt x="6394" y="45185"/>
                  </a:cubicBezTo>
                  <a:cubicBezTo>
                    <a:pt x="5501" y="43423"/>
                    <a:pt x="4644" y="41744"/>
                    <a:pt x="3882" y="40125"/>
                  </a:cubicBezTo>
                  <a:cubicBezTo>
                    <a:pt x="3120" y="38494"/>
                    <a:pt x="2501" y="36886"/>
                    <a:pt x="2001" y="35291"/>
                  </a:cubicBezTo>
                  <a:cubicBezTo>
                    <a:pt x="1572" y="33660"/>
                    <a:pt x="1215" y="32005"/>
                    <a:pt x="953" y="30350"/>
                  </a:cubicBezTo>
                  <a:cubicBezTo>
                    <a:pt x="775" y="28945"/>
                    <a:pt x="644" y="27540"/>
                    <a:pt x="548" y="26147"/>
                  </a:cubicBezTo>
                  <a:cubicBezTo>
                    <a:pt x="477" y="24730"/>
                    <a:pt x="441" y="23349"/>
                    <a:pt x="429" y="22015"/>
                  </a:cubicBezTo>
                  <a:cubicBezTo>
                    <a:pt x="429" y="19348"/>
                    <a:pt x="429" y="16860"/>
                    <a:pt x="429" y="14598"/>
                  </a:cubicBezTo>
                  <a:lnTo>
                    <a:pt x="429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5279963" y="827025"/>
              <a:ext cx="338450" cy="4048750"/>
            </a:xfrm>
            <a:custGeom>
              <a:rect b="b" l="l" r="r" t="t"/>
              <a:pathLst>
                <a:path extrusionOk="0" fill="none" h="161950" w="13538">
                  <a:moveTo>
                    <a:pt x="501" y="161949"/>
                  </a:moveTo>
                  <a:lnTo>
                    <a:pt x="501" y="125826"/>
                  </a:lnTo>
                  <a:cubicBezTo>
                    <a:pt x="501" y="123909"/>
                    <a:pt x="501" y="121956"/>
                    <a:pt x="489" y="119968"/>
                  </a:cubicBezTo>
                  <a:cubicBezTo>
                    <a:pt x="477" y="118003"/>
                    <a:pt x="453" y="116027"/>
                    <a:pt x="417" y="114086"/>
                  </a:cubicBezTo>
                  <a:cubicBezTo>
                    <a:pt x="382" y="112134"/>
                    <a:pt x="334" y="110205"/>
                    <a:pt x="274" y="108276"/>
                  </a:cubicBezTo>
                  <a:cubicBezTo>
                    <a:pt x="215" y="106347"/>
                    <a:pt x="143" y="104418"/>
                    <a:pt x="72" y="102490"/>
                  </a:cubicBezTo>
                  <a:cubicBezTo>
                    <a:pt x="1" y="100561"/>
                    <a:pt x="1" y="98560"/>
                    <a:pt x="203" y="96489"/>
                  </a:cubicBezTo>
                  <a:cubicBezTo>
                    <a:pt x="417" y="94405"/>
                    <a:pt x="905" y="92191"/>
                    <a:pt x="1656" y="89774"/>
                  </a:cubicBezTo>
                  <a:cubicBezTo>
                    <a:pt x="2406" y="87357"/>
                    <a:pt x="3489" y="84690"/>
                    <a:pt x="4835" y="81844"/>
                  </a:cubicBezTo>
                  <a:cubicBezTo>
                    <a:pt x="5513" y="80415"/>
                    <a:pt x="6239" y="78951"/>
                    <a:pt x="6990" y="77463"/>
                  </a:cubicBezTo>
                  <a:cubicBezTo>
                    <a:pt x="7740" y="75974"/>
                    <a:pt x="8490" y="74462"/>
                    <a:pt x="9216" y="72950"/>
                  </a:cubicBezTo>
                  <a:cubicBezTo>
                    <a:pt x="9954" y="71438"/>
                    <a:pt x="10621" y="69950"/>
                    <a:pt x="11192" y="68485"/>
                  </a:cubicBezTo>
                  <a:cubicBezTo>
                    <a:pt x="11776" y="67021"/>
                    <a:pt x="12264" y="65580"/>
                    <a:pt x="12621" y="64199"/>
                  </a:cubicBezTo>
                  <a:cubicBezTo>
                    <a:pt x="13336" y="61437"/>
                    <a:pt x="13538" y="58901"/>
                    <a:pt x="13205" y="56615"/>
                  </a:cubicBezTo>
                  <a:cubicBezTo>
                    <a:pt x="12871" y="54329"/>
                    <a:pt x="12109" y="52269"/>
                    <a:pt x="11085" y="50364"/>
                  </a:cubicBezTo>
                  <a:cubicBezTo>
                    <a:pt x="10049" y="48471"/>
                    <a:pt x="8871" y="46709"/>
                    <a:pt x="7656" y="45030"/>
                  </a:cubicBezTo>
                  <a:cubicBezTo>
                    <a:pt x="6442" y="43351"/>
                    <a:pt x="5299" y="41732"/>
                    <a:pt x="4299" y="40137"/>
                  </a:cubicBezTo>
                  <a:cubicBezTo>
                    <a:pt x="3299" y="38553"/>
                    <a:pt x="2501" y="36970"/>
                    <a:pt x="1870" y="35386"/>
                  </a:cubicBezTo>
                  <a:cubicBezTo>
                    <a:pt x="1406" y="33743"/>
                    <a:pt x="1072" y="32088"/>
                    <a:pt x="834" y="30421"/>
                  </a:cubicBezTo>
                  <a:cubicBezTo>
                    <a:pt x="644" y="28254"/>
                    <a:pt x="536" y="26123"/>
                    <a:pt x="501" y="24051"/>
                  </a:cubicBezTo>
                  <a:cubicBezTo>
                    <a:pt x="501" y="22242"/>
                    <a:pt x="501" y="20503"/>
                    <a:pt x="501" y="18860"/>
                  </a:cubicBezTo>
                  <a:lnTo>
                    <a:pt x="50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4999563" y="827025"/>
              <a:ext cx="325375" cy="4048750"/>
            </a:xfrm>
            <a:custGeom>
              <a:rect b="b" l="l" r="r" t="t"/>
              <a:pathLst>
                <a:path extrusionOk="0" fill="none" h="161950" w="13015">
                  <a:moveTo>
                    <a:pt x="489" y="161949"/>
                  </a:moveTo>
                  <a:lnTo>
                    <a:pt x="489" y="125826"/>
                  </a:lnTo>
                  <a:cubicBezTo>
                    <a:pt x="489" y="123909"/>
                    <a:pt x="489" y="121956"/>
                    <a:pt x="477" y="119968"/>
                  </a:cubicBezTo>
                  <a:cubicBezTo>
                    <a:pt x="465" y="118003"/>
                    <a:pt x="441" y="116039"/>
                    <a:pt x="406" y="114098"/>
                  </a:cubicBezTo>
                  <a:cubicBezTo>
                    <a:pt x="370" y="112145"/>
                    <a:pt x="322" y="110217"/>
                    <a:pt x="251" y="108288"/>
                  </a:cubicBezTo>
                  <a:cubicBezTo>
                    <a:pt x="191" y="106359"/>
                    <a:pt x="132" y="104442"/>
                    <a:pt x="60" y="102501"/>
                  </a:cubicBezTo>
                  <a:cubicBezTo>
                    <a:pt x="1" y="100549"/>
                    <a:pt x="25" y="98560"/>
                    <a:pt x="239" y="96501"/>
                  </a:cubicBezTo>
                  <a:cubicBezTo>
                    <a:pt x="453" y="94441"/>
                    <a:pt x="894" y="92274"/>
                    <a:pt x="1596" y="89964"/>
                  </a:cubicBezTo>
                  <a:cubicBezTo>
                    <a:pt x="2299" y="87642"/>
                    <a:pt x="3263" y="85095"/>
                    <a:pt x="4501" y="82320"/>
                  </a:cubicBezTo>
                  <a:cubicBezTo>
                    <a:pt x="5121" y="80939"/>
                    <a:pt x="5823" y="79487"/>
                    <a:pt x="6573" y="78010"/>
                  </a:cubicBezTo>
                  <a:cubicBezTo>
                    <a:pt x="7323" y="76522"/>
                    <a:pt x="8109" y="74998"/>
                    <a:pt x="8919" y="73450"/>
                  </a:cubicBezTo>
                  <a:cubicBezTo>
                    <a:pt x="9645" y="71938"/>
                    <a:pt x="10324" y="70426"/>
                    <a:pt x="10919" y="68950"/>
                  </a:cubicBezTo>
                  <a:cubicBezTo>
                    <a:pt x="11514" y="67461"/>
                    <a:pt x="12002" y="66021"/>
                    <a:pt x="12336" y="64628"/>
                  </a:cubicBezTo>
                  <a:cubicBezTo>
                    <a:pt x="13014" y="61854"/>
                    <a:pt x="12991" y="59377"/>
                    <a:pt x="12360" y="57174"/>
                  </a:cubicBezTo>
                  <a:cubicBezTo>
                    <a:pt x="11717" y="54984"/>
                    <a:pt x="10657" y="53007"/>
                    <a:pt x="9383" y="51186"/>
                  </a:cubicBezTo>
                  <a:cubicBezTo>
                    <a:pt x="8109" y="49364"/>
                    <a:pt x="6776" y="47638"/>
                    <a:pt x="5525" y="45959"/>
                  </a:cubicBezTo>
                  <a:cubicBezTo>
                    <a:pt x="4275" y="44280"/>
                    <a:pt x="3204" y="42613"/>
                    <a:pt x="2346" y="40934"/>
                  </a:cubicBezTo>
                  <a:cubicBezTo>
                    <a:pt x="1489" y="39267"/>
                    <a:pt x="906" y="37577"/>
                    <a:pt x="596" y="35838"/>
                  </a:cubicBezTo>
                  <a:cubicBezTo>
                    <a:pt x="299" y="34088"/>
                    <a:pt x="239" y="32302"/>
                    <a:pt x="251" y="30528"/>
                  </a:cubicBezTo>
                  <a:cubicBezTo>
                    <a:pt x="310" y="28266"/>
                    <a:pt x="370" y="26099"/>
                    <a:pt x="406" y="24027"/>
                  </a:cubicBezTo>
                  <a:cubicBezTo>
                    <a:pt x="441" y="21968"/>
                    <a:pt x="453" y="20003"/>
                    <a:pt x="465" y="18146"/>
                  </a:cubicBezTo>
                  <a:cubicBezTo>
                    <a:pt x="477" y="14443"/>
                    <a:pt x="477" y="11193"/>
                    <a:pt x="477" y="8502"/>
                  </a:cubicBezTo>
                  <a:lnTo>
                    <a:pt x="477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4665613" y="826725"/>
              <a:ext cx="207175" cy="4049050"/>
            </a:xfrm>
            <a:custGeom>
              <a:rect b="b" l="l" r="r" t="t"/>
              <a:pathLst>
                <a:path extrusionOk="0" fill="none" h="161962" w="8287">
                  <a:moveTo>
                    <a:pt x="2619" y="161961"/>
                  </a:moveTo>
                  <a:lnTo>
                    <a:pt x="2619" y="125838"/>
                  </a:lnTo>
                  <a:cubicBezTo>
                    <a:pt x="2619" y="123921"/>
                    <a:pt x="2619" y="121968"/>
                    <a:pt x="2608" y="119980"/>
                  </a:cubicBezTo>
                  <a:cubicBezTo>
                    <a:pt x="2608" y="117980"/>
                    <a:pt x="2596" y="115979"/>
                    <a:pt x="2572" y="113991"/>
                  </a:cubicBezTo>
                  <a:cubicBezTo>
                    <a:pt x="2548" y="112003"/>
                    <a:pt x="2500" y="110026"/>
                    <a:pt x="2453" y="108062"/>
                  </a:cubicBezTo>
                  <a:cubicBezTo>
                    <a:pt x="2405" y="106085"/>
                    <a:pt x="2358" y="104121"/>
                    <a:pt x="2298" y="102144"/>
                  </a:cubicBezTo>
                  <a:cubicBezTo>
                    <a:pt x="2238" y="100168"/>
                    <a:pt x="2215" y="98144"/>
                    <a:pt x="2334" y="96084"/>
                  </a:cubicBezTo>
                  <a:cubicBezTo>
                    <a:pt x="2453" y="94024"/>
                    <a:pt x="2727" y="91893"/>
                    <a:pt x="3179" y="89667"/>
                  </a:cubicBezTo>
                  <a:cubicBezTo>
                    <a:pt x="3632" y="87440"/>
                    <a:pt x="4274" y="85095"/>
                    <a:pt x="5048" y="82618"/>
                  </a:cubicBezTo>
                  <a:cubicBezTo>
                    <a:pt x="5846" y="80118"/>
                    <a:pt x="6644" y="77463"/>
                    <a:pt x="7346" y="74736"/>
                  </a:cubicBezTo>
                  <a:cubicBezTo>
                    <a:pt x="7942" y="72057"/>
                    <a:pt x="8287" y="69414"/>
                    <a:pt x="8180" y="66950"/>
                  </a:cubicBezTo>
                  <a:cubicBezTo>
                    <a:pt x="8084" y="64485"/>
                    <a:pt x="7549" y="62211"/>
                    <a:pt x="6715" y="60103"/>
                  </a:cubicBezTo>
                  <a:cubicBezTo>
                    <a:pt x="5870" y="57984"/>
                    <a:pt x="4870" y="55984"/>
                    <a:pt x="3893" y="54031"/>
                  </a:cubicBezTo>
                  <a:cubicBezTo>
                    <a:pt x="2905" y="52079"/>
                    <a:pt x="2048" y="50126"/>
                    <a:pt x="1393" y="48185"/>
                  </a:cubicBezTo>
                  <a:cubicBezTo>
                    <a:pt x="738" y="46233"/>
                    <a:pt x="322" y="44268"/>
                    <a:pt x="167" y="42292"/>
                  </a:cubicBezTo>
                  <a:cubicBezTo>
                    <a:pt x="0" y="40327"/>
                    <a:pt x="95" y="38327"/>
                    <a:pt x="310" y="36374"/>
                  </a:cubicBezTo>
                  <a:cubicBezTo>
                    <a:pt x="572" y="34410"/>
                    <a:pt x="857" y="32517"/>
                    <a:pt x="1119" y="30671"/>
                  </a:cubicBezTo>
                  <a:cubicBezTo>
                    <a:pt x="1465" y="28373"/>
                    <a:pt x="1750" y="26171"/>
                    <a:pt x="1965" y="24075"/>
                  </a:cubicBezTo>
                  <a:cubicBezTo>
                    <a:pt x="2191" y="21980"/>
                    <a:pt x="2346" y="20003"/>
                    <a:pt x="2417" y="18158"/>
                  </a:cubicBezTo>
                  <a:cubicBezTo>
                    <a:pt x="2584" y="14443"/>
                    <a:pt x="2619" y="11205"/>
                    <a:pt x="2619" y="8514"/>
                  </a:cubicBezTo>
                  <a:lnTo>
                    <a:pt x="2619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4295913" y="826725"/>
              <a:ext cx="164625" cy="4049050"/>
            </a:xfrm>
            <a:custGeom>
              <a:rect b="b" l="l" r="r" t="t"/>
              <a:pathLst>
                <a:path extrusionOk="0" fill="none" h="161962" w="6585">
                  <a:moveTo>
                    <a:pt x="6168" y="161961"/>
                  </a:moveTo>
                  <a:lnTo>
                    <a:pt x="6168" y="125838"/>
                  </a:lnTo>
                  <a:lnTo>
                    <a:pt x="6168" y="119968"/>
                  </a:lnTo>
                  <a:cubicBezTo>
                    <a:pt x="6168" y="117968"/>
                    <a:pt x="6168" y="115932"/>
                    <a:pt x="6168" y="113860"/>
                  </a:cubicBezTo>
                  <a:cubicBezTo>
                    <a:pt x="6156" y="111824"/>
                    <a:pt x="6144" y="109764"/>
                    <a:pt x="6108" y="107716"/>
                  </a:cubicBezTo>
                  <a:cubicBezTo>
                    <a:pt x="6085" y="105669"/>
                    <a:pt x="6049" y="103633"/>
                    <a:pt x="6013" y="101585"/>
                  </a:cubicBezTo>
                  <a:cubicBezTo>
                    <a:pt x="5977" y="99537"/>
                    <a:pt x="5942" y="97477"/>
                    <a:pt x="5930" y="95382"/>
                  </a:cubicBezTo>
                  <a:cubicBezTo>
                    <a:pt x="5930" y="93286"/>
                    <a:pt x="6013" y="91143"/>
                    <a:pt x="6156" y="88976"/>
                  </a:cubicBezTo>
                  <a:cubicBezTo>
                    <a:pt x="6347" y="86785"/>
                    <a:pt x="6525" y="84535"/>
                    <a:pt x="6561" y="82261"/>
                  </a:cubicBezTo>
                  <a:cubicBezTo>
                    <a:pt x="6585" y="79987"/>
                    <a:pt x="6454" y="77713"/>
                    <a:pt x="6120" y="75462"/>
                  </a:cubicBezTo>
                  <a:cubicBezTo>
                    <a:pt x="5799" y="73200"/>
                    <a:pt x="5287" y="70974"/>
                    <a:pt x="4632" y="68783"/>
                  </a:cubicBezTo>
                  <a:cubicBezTo>
                    <a:pt x="3989" y="66580"/>
                    <a:pt x="3251" y="64413"/>
                    <a:pt x="2548" y="62247"/>
                  </a:cubicBezTo>
                  <a:cubicBezTo>
                    <a:pt x="1846" y="60080"/>
                    <a:pt x="1239" y="57913"/>
                    <a:pt x="798" y="55746"/>
                  </a:cubicBezTo>
                  <a:cubicBezTo>
                    <a:pt x="346" y="53579"/>
                    <a:pt x="96" y="51424"/>
                    <a:pt x="48" y="49281"/>
                  </a:cubicBezTo>
                  <a:cubicBezTo>
                    <a:pt x="1" y="47149"/>
                    <a:pt x="120" y="45054"/>
                    <a:pt x="382" y="42982"/>
                  </a:cubicBezTo>
                  <a:cubicBezTo>
                    <a:pt x="667" y="40934"/>
                    <a:pt x="1048" y="38898"/>
                    <a:pt x="1489" y="36910"/>
                  </a:cubicBezTo>
                  <a:cubicBezTo>
                    <a:pt x="1894" y="35088"/>
                    <a:pt x="2310" y="33303"/>
                    <a:pt x="2727" y="31564"/>
                  </a:cubicBezTo>
                  <a:cubicBezTo>
                    <a:pt x="3132" y="29826"/>
                    <a:pt x="3525" y="28135"/>
                    <a:pt x="3894" y="26504"/>
                  </a:cubicBezTo>
                  <a:cubicBezTo>
                    <a:pt x="4632" y="23242"/>
                    <a:pt x="5204" y="20218"/>
                    <a:pt x="5561" y="17491"/>
                  </a:cubicBezTo>
                  <a:cubicBezTo>
                    <a:pt x="5906" y="14765"/>
                    <a:pt x="6073" y="12324"/>
                    <a:pt x="6120" y="10181"/>
                  </a:cubicBezTo>
                  <a:cubicBezTo>
                    <a:pt x="6168" y="8049"/>
                    <a:pt x="6168" y="6216"/>
                    <a:pt x="6168" y="4704"/>
                  </a:cubicBezTo>
                  <a:lnTo>
                    <a:pt x="6168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3961063" y="826725"/>
              <a:ext cx="208375" cy="4049050"/>
            </a:xfrm>
            <a:custGeom>
              <a:rect b="b" l="l" r="r" t="t"/>
              <a:pathLst>
                <a:path extrusionOk="0" fill="none" h="161962" w="8335">
                  <a:moveTo>
                    <a:pt x="8334" y="161961"/>
                  </a:moveTo>
                  <a:lnTo>
                    <a:pt x="8334" y="113848"/>
                  </a:lnTo>
                  <a:cubicBezTo>
                    <a:pt x="8334" y="111776"/>
                    <a:pt x="8334" y="109669"/>
                    <a:pt x="8334" y="107538"/>
                  </a:cubicBezTo>
                  <a:cubicBezTo>
                    <a:pt x="8334" y="105407"/>
                    <a:pt x="8322" y="103264"/>
                    <a:pt x="8311" y="101120"/>
                  </a:cubicBezTo>
                  <a:cubicBezTo>
                    <a:pt x="8299" y="98989"/>
                    <a:pt x="8275" y="96834"/>
                    <a:pt x="8263" y="94679"/>
                  </a:cubicBezTo>
                  <a:cubicBezTo>
                    <a:pt x="8239" y="92524"/>
                    <a:pt x="8227" y="90357"/>
                    <a:pt x="8120" y="88155"/>
                  </a:cubicBezTo>
                  <a:cubicBezTo>
                    <a:pt x="8013" y="85952"/>
                    <a:pt x="7739" y="83761"/>
                    <a:pt x="7334" y="81582"/>
                  </a:cubicBezTo>
                  <a:cubicBezTo>
                    <a:pt x="6918" y="79415"/>
                    <a:pt x="6382" y="77248"/>
                    <a:pt x="5751" y="75105"/>
                  </a:cubicBezTo>
                  <a:cubicBezTo>
                    <a:pt x="5120" y="72962"/>
                    <a:pt x="4417" y="70831"/>
                    <a:pt x="3715" y="68700"/>
                  </a:cubicBezTo>
                  <a:cubicBezTo>
                    <a:pt x="3012" y="66569"/>
                    <a:pt x="2346" y="64437"/>
                    <a:pt x="1762" y="62318"/>
                  </a:cubicBezTo>
                  <a:cubicBezTo>
                    <a:pt x="1179" y="60199"/>
                    <a:pt x="726" y="58079"/>
                    <a:pt x="429" y="55984"/>
                  </a:cubicBezTo>
                  <a:cubicBezTo>
                    <a:pt x="131" y="53888"/>
                    <a:pt x="0" y="51817"/>
                    <a:pt x="48" y="49733"/>
                  </a:cubicBezTo>
                  <a:cubicBezTo>
                    <a:pt x="95" y="47661"/>
                    <a:pt x="321" y="45590"/>
                    <a:pt x="667" y="43518"/>
                  </a:cubicBezTo>
                  <a:cubicBezTo>
                    <a:pt x="1024" y="41458"/>
                    <a:pt x="1476" y="39410"/>
                    <a:pt x="2012" y="37410"/>
                  </a:cubicBezTo>
                  <a:cubicBezTo>
                    <a:pt x="2500" y="35565"/>
                    <a:pt x="3000" y="33755"/>
                    <a:pt x="3500" y="31993"/>
                  </a:cubicBezTo>
                  <a:cubicBezTo>
                    <a:pt x="4001" y="30231"/>
                    <a:pt x="4501" y="28504"/>
                    <a:pt x="4965" y="26849"/>
                  </a:cubicBezTo>
                  <a:cubicBezTo>
                    <a:pt x="5906" y="23528"/>
                    <a:pt x="6679" y="20444"/>
                    <a:pt x="7227" y="17646"/>
                  </a:cubicBezTo>
                  <a:cubicBezTo>
                    <a:pt x="7775" y="14860"/>
                    <a:pt x="8072" y="12371"/>
                    <a:pt x="8192" y="10204"/>
                  </a:cubicBezTo>
                  <a:cubicBezTo>
                    <a:pt x="8322" y="8049"/>
                    <a:pt x="8334" y="6216"/>
                    <a:pt x="8334" y="4704"/>
                  </a:cubicBezTo>
                  <a:lnTo>
                    <a:pt x="8334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3681838" y="827025"/>
              <a:ext cx="206900" cy="4048750"/>
            </a:xfrm>
            <a:custGeom>
              <a:rect b="b" l="l" r="r" t="t"/>
              <a:pathLst>
                <a:path extrusionOk="0" fill="none" h="161950" w="8276">
                  <a:moveTo>
                    <a:pt x="8276" y="161949"/>
                  </a:moveTo>
                  <a:lnTo>
                    <a:pt x="8276" y="101025"/>
                  </a:lnTo>
                  <a:lnTo>
                    <a:pt x="8276" y="94405"/>
                  </a:lnTo>
                  <a:cubicBezTo>
                    <a:pt x="8276" y="92191"/>
                    <a:pt x="8252" y="89952"/>
                    <a:pt x="8061" y="87726"/>
                  </a:cubicBezTo>
                  <a:cubicBezTo>
                    <a:pt x="7883" y="85499"/>
                    <a:pt x="7526" y="83309"/>
                    <a:pt x="7038" y="81154"/>
                  </a:cubicBezTo>
                  <a:cubicBezTo>
                    <a:pt x="6549" y="79010"/>
                    <a:pt x="5954" y="76879"/>
                    <a:pt x="5311" y="74772"/>
                  </a:cubicBezTo>
                  <a:cubicBezTo>
                    <a:pt x="4668" y="72664"/>
                    <a:pt x="3990" y="70581"/>
                    <a:pt x="3335" y="68509"/>
                  </a:cubicBezTo>
                  <a:cubicBezTo>
                    <a:pt x="2680" y="66426"/>
                    <a:pt x="2085" y="64366"/>
                    <a:pt x="1549" y="62306"/>
                  </a:cubicBezTo>
                  <a:cubicBezTo>
                    <a:pt x="1061" y="60365"/>
                    <a:pt x="668" y="58436"/>
                    <a:pt x="394" y="56508"/>
                  </a:cubicBezTo>
                  <a:cubicBezTo>
                    <a:pt x="156" y="54698"/>
                    <a:pt x="13" y="52876"/>
                    <a:pt x="13" y="51067"/>
                  </a:cubicBezTo>
                  <a:cubicBezTo>
                    <a:pt x="1" y="49245"/>
                    <a:pt x="120" y="47423"/>
                    <a:pt x="358" y="45602"/>
                  </a:cubicBezTo>
                  <a:cubicBezTo>
                    <a:pt x="584" y="43768"/>
                    <a:pt x="906" y="41958"/>
                    <a:pt x="1275" y="40172"/>
                  </a:cubicBezTo>
                  <a:cubicBezTo>
                    <a:pt x="1656" y="38386"/>
                    <a:pt x="2085" y="36612"/>
                    <a:pt x="2549" y="34886"/>
                  </a:cubicBezTo>
                  <a:cubicBezTo>
                    <a:pt x="3489" y="31409"/>
                    <a:pt x="4442" y="28088"/>
                    <a:pt x="5287" y="24980"/>
                  </a:cubicBezTo>
                  <a:cubicBezTo>
                    <a:pt x="6145" y="21872"/>
                    <a:pt x="6835" y="18991"/>
                    <a:pt x="7323" y="16384"/>
                  </a:cubicBezTo>
                  <a:cubicBezTo>
                    <a:pt x="7811" y="13776"/>
                    <a:pt x="8073" y="11455"/>
                    <a:pt x="8169" y="9430"/>
                  </a:cubicBezTo>
                  <a:cubicBezTo>
                    <a:pt x="8264" y="7430"/>
                    <a:pt x="8276" y="5728"/>
                    <a:pt x="8276" y="4335"/>
                  </a:cubicBezTo>
                  <a:lnTo>
                    <a:pt x="8276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6"/>
            <p:cNvSpPr/>
            <p:nvPr/>
          </p:nvSpPr>
          <p:spPr>
            <a:xfrm>
              <a:off x="3441338" y="826725"/>
              <a:ext cx="180400" cy="4049050"/>
            </a:xfrm>
            <a:custGeom>
              <a:rect b="b" l="l" r="r" t="t"/>
              <a:pathLst>
                <a:path extrusionOk="0" fill="none" h="161962" w="7216">
                  <a:moveTo>
                    <a:pt x="6668" y="161961"/>
                  </a:moveTo>
                  <a:lnTo>
                    <a:pt x="6668" y="119968"/>
                  </a:lnTo>
                  <a:lnTo>
                    <a:pt x="6668" y="113848"/>
                  </a:lnTo>
                  <a:cubicBezTo>
                    <a:pt x="6668" y="111776"/>
                    <a:pt x="6668" y="109657"/>
                    <a:pt x="6692" y="107490"/>
                  </a:cubicBezTo>
                  <a:cubicBezTo>
                    <a:pt x="6728" y="105323"/>
                    <a:pt x="6787" y="103109"/>
                    <a:pt x="6871" y="100858"/>
                  </a:cubicBezTo>
                  <a:cubicBezTo>
                    <a:pt x="6966" y="98596"/>
                    <a:pt x="7049" y="96334"/>
                    <a:pt x="7133" y="94048"/>
                  </a:cubicBezTo>
                  <a:cubicBezTo>
                    <a:pt x="7204" y="91786"/>
                    <a:pt x="7216" y="89500"/>
                    <a:pt x="7144" y="87262"/>
                  </a:cubicBezTo>
                  <a:cubicBezTo>
                    <a:pt x="6978" y="85047"/>
                    <a:pt x="6668" y="82868"/>
                    <a:pt x="6228" y="80749"/>
                  </a:cubicBezTo>
                  <a:cubicBezTo>
                    <a:pt x="5775" y="78630"/>
                    <a:pt x="5228" y="76534"/>
                    <a:pt x="4632" y="74474"/>
                  </a:cubicBezTo>
                  <a:cubicBezTo>
                    <a:pt x="4037" y="72414"/>
                    <a:pt x="3430" y="70355"/>
                    <a:pt x="2822" y="68307"/>
                  </a:cubicBezTo>
                  <a:cubicBezTo>
                    <a:pt x="2251" y="66259"/>
                    <a:pt x="1727" y="64211"/>
                    <a:pt x="1251" y="62163"/>
                  </a:cubicBezTo>
                  <a:cubicBezTo>
                    <a:pt x="858" y="60223"/>
                    <a:pt x="536" y="58282"/>
                    <a:pt x="322" y="56329"/>
                  </a:cubicBezTo>
                  <a:cubicBezTo>
                    <a:pt x="96" y="54388"/>
                    <a:pt x="1" y="52436"/>
                    <a:pt x="13" y="50495"/>
                  </a:cubicBezTo>
                  <a:cubicBezTo>
                    <a:pt x="13" y="48542"/>
                    <a:pt x="132" y="46614"/>
                    <a:pt x="346" y="44685"/>
                  </a:cubicBezTo>
                  <a:cubicBezTo>
                    <a:pt x="584" y="42601"/>
                    <a:pt x="906" y="40542"/>
                    <a:pt x="1298" y="38506"/>
                  </a:cubicBezTo>
                  <a:cubicBezTo>
                    <a:pt x="1691" y="36470"/>
                    <a:pt x="2120" y="34469"/>
                    <a:pt x="2572" y="32517"/>
                  </a:cubicBezTo>
                  <a:cubicBezTo>
                    <a:pt x="3037" y="30564"/>
                    <a:pt x="3489" y="28671"/>
                    <a:pt x="3918" y="26837"/>
                  </a:cubicBezTo>
                  <a:cubicBezTo>
                    <a:pt x="4358" y="24992"/>
                    <a:pt x="4763" y="23230"/>
                    <a:pt x="5108" y="21539"/>
                  </a:cubicBezTo>
                  <a:cubicBezTo>
                    <a:pt x="5787" y="18170"/>
                    <a:pt x="6251" y="15122"/>
                    <a:pt x="6454" y="12467"/>
                  </a:cubicBezTo>
                  <a:cubicBezTo>
                    <a:pt x="6656" y="9812"/>
                    <a:pt x="6668" y="7561"/>
                    <a:pt x="6668" y="5728"/>
                  </a:cubicBezTo>
                  <a:lnTo>
                    <a:pt x="6668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6"/>
            <p:cNvSpPr/>
            <p:nvPr/>
          </p:nvSpPr>
          <p:spPr>
            <a:xfrm>
              <a:off x="3219888" y="827025"/>
              <a:ext cx="177125" cy="4048750"/>
            </a:xfrm>
            <a:custGeom>
              <a:rect b="b" l="l" r="r" t="t"/>
              <a:pathLst>
                <a:path extrusionOk="0" fill="none" h="161950" w="7085">
                  <a:moveTo>
                    <a:pt x="4299" y="161949"/>
                  </a:moveTo>
                  <a:lnTo>
                    <a:pt x="4299" y="125826"/>
                  </a:lnTo>
                  <a:cubicBezTo>
                    <a:pt x="4299" y="123909"/>
                    <a:pt x="4299" y="121956"/>
                    <a:pt x="4322" y="119932"/>
                  </a:cubicBezTo>
                  <a:cubicBezTo>
                    <a:pt x="4346" y="117908"/>
                    <a:pt x="4441" y="115789"/>
                    <a:pt x="4620" y="113574"/>
                  </a:cubicBezTo>
                  <a:cubicBezTo>
                    <a:pt x="4811" y="111360"/>
                    <a:pt x="5061" y="109062"/>
                    <a:pt x="5358" y="106716"/>
                  </a:cubicBezTo>
                  <a:cubicBezTo>
                    <a:pt x="5656" y="104371"/>
                    <a:pt x="5954" y="102001"/>
                    <a:pt x="6227" y="99632"/>
                  </a:cubicBezTo>
                  <a:cubicBezTo>
                    <a:pt x="6513" y="97263"/>
                    <a:pt x="6739" y="94893"/>
                    <a:pt x="6894" y="92572"/>
                  </a:cubicBezTo>
                  <a:cubicBezTo>
                    <a:pt x="7037" y="90250"/>
                    <a:pt x="7085" y="87964"/>
                    <a:pt x="7001" y="85737"/>
                  </a:cubicBezTo>
                  <a:cubicBezTo>
                    <a:pt x="6858" y="83547"/>
                    <a:pt x="6573" y="81415"/>
                    <a:pt x="6132" y="79356"/>
                  </a:cubicBezTo>
                  <a:cubicBezTo>
                    <a:pt x="5692" y="77296"/>
                    <a:pt x="5144" y="75284"/>
                    <a:pt x="4561" y="73307"/>
                  </a:cubicBezTo>
                  <a:cubicBezTo>
                    <a:pt x="3965" y="71343"/>
                    <a:pt x="3358" y="69378"/>
                    <a:pt x="2787" y="67426"/>
                  </a:cubicBezTo>
                  <a:cubicBezTo>
                    <a:pt x="2203" y="65473"/>
                    <a:pt x="1691" y="63509"/>
                    <a:pt x="1227" y="61544"/>
                  </a:cubicBezTo>
                  <a:cubicBezTo>
                    <a:pt x="834" y="59532"/>
                    <a:pt x="512" y="57508"/>
                    <a:pt x="262" y="55484"/>
                  </a:cubicBezTo>
                  <a:cubicBezTo>
                    <a:pt x="120" y="53698"/>
                    <a:pt x="24" y="51888"/>
                    <a:pt x="12" y="50090"/>
                  </a:cubicBezTo>
                  <a:cubicBezTo>
                    <a:pt x="0" y="48280"/>
                    <a:pt x="72" y="46471"/>
                    <a:pt x="215" y="44685"/>
                  </a:cubicBezTo>
                  <a:cubicBezTo>
                    <a:pt x="370" y="42887"/>
                    <a:pt x="560" y="41113"/>
                    <a:pt x="786" y="39363"/>
                  </a:cubicBezTo>
                  <a:cubicBezTo>
                    <a:pt x="1012" y="37612"/>
                    <a:pt x="1263" y="35898"/>
                    <a:pt x="1536" y="34207"/>
                  </a:cubicBezTo>
                  <a:cubicBezTo>
                    <a:pt x="2096" y="30814"/>
                    <a:pt x="2656" y="27576"/>
                    <a:pt x="3132" y="24539"/>
                  </a:cubicBezTo>
                  <a:cubicBezTo>
                    <a:pt x="3608" y="21503"/>
                    <a:pt x="3953" y="18682"/>
                    <a:pt x="4120" y="16134"/>
                  </a:cubicBezTo>
                  <a:cubicBezTo>
                    <a:pt x="4287" y="13574"/>
                    <a:pt x="4299" y="11300"/>
                    <a:pt x="4299" y="9335"/>
                  </a:cubicBezTo>
                  <a:cubicBezTo>
                    <a:pt x="4299" y="7359"/>
                    <a:pt x="4299" y="5668"/>
                    <a:pt x="4299" y="4287"/>
                  </a:cubicBezTo>
                  <a:lnTo>
                    <a:pt x="4299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6"/>
            <p:cNvSpPr/>
            <p:nvPr/>
          </p:nvSpPr>
          <p:spPr>
            <a:xfrm>
              <a:off x="2999613" y="827025"/>
              <a:ext cx="195600" cy="4048750"/>
            </a:xfrm>
            <a:custGeom>
              <a:rect b="b" l="l" r="r" t="t"/>
              <a:pathLst>
                <a:path extrusionOk="0" fill="none" h="161950" w="7824">
                  <a:moveTo>
                    <a:pt x="1882" y="161949"/>
                  </a:moveTo>
                  <a:lnTo>
                    <a:pt x="1882" y="141506"/>
                  </a:lnTo>
                  <a:lnTo>
                    <a:pt x="1882" y="131398"/>
                  </a:lnTo>
                  <a:cubicBezTo>
                    <a:pt x="1882" y="129588"/>
                    <a:pt x="1882" y="127719"/>
                    <a:pt x="1942" y="125766"/>
                  </a:cubicBezTo>
                  <a:cubicBezTo>
                    <a:pt x="2013" y="123814"/>
                    <a:pt x="2156" y="121754"/>
                    <a:pt x="2430" y="119551"/>
                  </a:cubicBezTo>
                  <a:cubicBezTo>
                    <a:pt x="2715" y="117348"/>
                    <a:pt x="3108" y="115027"/>
                    <a:pt x="3608" y="112622"/>
                  </a:cubicBezTo>
                  <a:cubicBezTo>
                    <a:pt x="4097" y="110205"/>
                    <a:pt x="4632" y="107728"/>
                    <a:pt x="5180" y="105228"/>
                  </a:cubicBezTo>
                  <a:cubicBezTo>
                    <a:pt x="5716" y="102728"/>
                    <a:pt x="6228" y="100227"/>
                    <a:pt x="6645" y="97763"/>
                  </a:cubicBezTo>
                  <a:cubicBezTo>
                    <a:pt x="7073" y="95298"/>
                    <a:pt x="7395" y="92881"/>
                    <a:pt x="7585" y="90536"/>
                  </a:cubicBezTo>
                  <a:cubicBezTo>
                    <a:pt x="7776" y="88190"/>
                    <a:pt x="7823" y="85916"/>
                    <a:pt x="7704" y="83725"/>
                  </a:cubicBezTo>
                  <a:cubicBezTo>
                    <a:pt x="7561" y="81558"/>
                    <a:pt x="7252" y="79475"/>
                    <a:pt x="6823" y="77475"/>
                  </a:cubicBezTo>
                  <a:cubicBezTo>
                    <a:pt x="6359" y="75486"/>
                    <a:pt x="5799" y="73545"/>
                    <a:pt x="5180" y="71664"/>
                  </a:cubicBezTo>
                  <a:cubicBezTo>
                    <a:pt x="4561" y="69783"/>
                    <a:pt x="3930" y="67926"/>
                    <a:pt x="3311" y="66080"/>
                  </a:cubicBezTo>
                  <a:cubicBezTo>
                    <a:pt x="2692" y="64235"/>
                    <a:pt x="2120" y="62389"/>
                    <a:pt x="1632" y="60508"/>
                  </a:cubicBezTo>
                  <a:cubicBezTo>
                    <a:pt x="1156" y="58639"/>
                    <a:pt x="763" y="56722"/>
                    <a:pt x="465" y="54793"/>
                  </a:cubicBezTo>
                  <a:cubicBezTo>
                    <a:pt x="227" y="52805"/>
                    <a:pt x="84" y="50805"/>
                    <a:pt x="13" y="48792"/>
                  </a:cubicBezTo>
                  <a:cubicBezTo>
                    <a:pt x="1" y="46578"/>
                    <a:pt x="60" y="44375"/>
                    <a:pt x="191" y="42184"/>
                  </a:cubicBezTo>
                  <a:cubicBezTo>
                    <a:pt x="310" y="39994"/>
                    <a:pt x="489" y="37839"/>
                    <a:pt x="679" y="35731"/>
                  </a:cubicBezTo>
                  <a:cubicBezTo>
                    <a:pt x="870" y="33636"/>
                    <a:pt x="1072" y="31576"/>
                    <a:pt x="1251" y="29588"/>
                  </a:cubicBezTo>
                  <a:cubicBezTo>
                    <a:pt x="1430" y="27599"/>
                    <a:pt x="1584" y="25682"/>
                    <a:pt x="1680" y="23849"/>
                  </a:cubicBezTo>
                  <a:cubicBezTo>
                    <a:pt x="1858" y="20170"/>
                    <a:pt x="1894" y="16848"/>
                    <a:pt x="1882" y="13931"/>
                  </a:cubicBezTo>
                  <a:lnTo>
                    <a:pt x="1882" y="6466"/>
                  </a:lnTo>
                  <a:lnTo>
                    <a:pt x="1882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6"/>
            <p:cNvSpPr/>
            <p:nvPr/>
          </p:nvSpPr>
          <p:spPr>
            <a:xfrm>
              <a:off x="2765963" y="827025"/>
              <a:ext cx="227125" cy="4048750"/>
            </a:xfrm>
            <a:custGeom>
              <a:rect b="b" l="l" r="r" t="t"/>
              <a:pathLst>
                <a:path extrusionOk="0" fill="none" h="161950" w="9085">
                  <a:moveTo>
                    <a:pt x="0" y="161949"/>
                  </a:moveTo>
                  <a:lnTo>
                    <a:pt x="0" y="141506"/>
                  </a:lnTo>
                  <a:cubicBezTo>
                    <a:pt x="0" y="138399"/>
                    <a:pt x="0" y="135005"/>
                    <a:pt x="48" y="131362"/>
                  </a:cubicBezTo>
                  <a:cubicBezTo>
                    <a:pt x="72" y="129540"/>
                    <a:pt x="179" y="127612"/>
                    <a:pt x="393" y="125552"/>
                  </a:cubicBezTo>
                  <a:cubicBezTo>
                    <a:pt x="620" y="123492"/>
                    <a:pt x="977" y="121289"/>
                    <a:pt x="1513" y="118920"/>
                  </a:cubicBezTo>
                  <a:cubicBezTo>
                    <a:pt x="2036" y="116563"/>
                    <a:pt x="2703" y="114062"/>
                    <a:pt x="3453" y="111491"/>
                  </a:cubicBezTo>
                  <a:cubicBezTo>
                    <a:pt x="4203" y="108907"/>
                    <a:pt x="4989" y="106276"/>
                    <a:pt x="5751" y="103633"/>
                  </a:cubicBezTo>
                  <a:cubicBezTo>
                    <a:pt x="6501" y="101001"/>
                    <a:pt x="7180" y="98382"/>
                    <a:pt x="7728" y="95846"/>
                  </a:cubicBezTo>
                  <a:cubicBezTo>
                    <a:pt x="8275" y="93298"/>
                    <a:pt x="8668" y="90833"/>
                    <a:pt x="8871" y="88488"/>
                  </a:cubicBezTo>
                  <a:cubicBezTo>
                    <a:pt x="9073" y="86130"/>
                    <a:pt x="9085" y="83892"/>
                    <a:pt x="8906" y="81761"/>
                  </a:cubicBezTo>
                  <a:cubicBezTo>
                    <a:pt x="8716" y="79641"/>
                    <a:pt x="8359" y="77617"/>
                    <a:pt x="7859" y="75689"/>
                  </a:cubicBezTo>
                  <a:cubicBezTo>
                    <a:pt x="7370" y="73760"/>
                    <a:pt x="6763" y="71902"/>
                    <a:pt x="6096" y="70105"/>
                  </a:cubicBezTo>
                  <a:cubicBezTo>
                    <a:pt x="5430" y="68295"/>
                    <a:pt x="4727" y="66533"/>
                    <a:pt x="4037" y="64771"/>
                  </a:cubicBezTo>
                  <a:cubicBezTo>
                    <a:pt x="3358" y="62997"/>
                    <a:pt x="2727" y="61223"/>
                    <a:pt x="2179" y="59425"/>
                  </a:cubicBezTo>
                  <a:cubicBezTo>
                    <a:pt x="1632" y="57615"/>
                    <a:pt x="1191" y="55769"/>
                    <a:pt x="834" y="53900"/>
                  </a:cubicBezTo>
                  <a:cubicBezTo>
                    <a:pt x="560" y="51971"/>
                    <a:pt x="346" y="50019"/>
                    <a:pt x="239" y="48030"/>
                  </a:cubicBezTo>
                  <a:cubicBezTo>
                    <a:pt x="143" y="46030"/>
                    <a:pt x="108" y="44018"/>
                    <a:pt x="119" y="42018"/>
                  </a:cubicBezTo>
                  <a:cubicBezTo>
                    <a:pt x="119" y="40018"/>
                    <a:pt x="143" y="38053"/>
                    <a:pt x="155" y="36136"/>
                  </a:cubicBezTo>
                  <a:cubicBezTo>
                    <a:pt x="179" y="34231"/>
                    <a:pt x="179" y="32362"/>
                    <a:pt x="155" y="30552"/>
                  </a:cubicBezTo>
                  <a:cubicBezTo>
                    <a:pt x="119" y="26933"/>
                    <a:pt x="60" y="23527"/>
                    <a:pt x="24" y="20420"/>
                  </a:cubicBezTo>
                  <a:cubicBezTo>
                    <a:pt x="0" y="17324"/>
                    <a:pt x="0" y="14491"/>
                    <a:pt x="0" y="11990"/>
                  </a:cubicBezTo>
                  <a:lnTo>
                    <a:pt x="0" y="5549"/>
                  </a:ln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2485263" y="826725"/>
              <a:ext cx="284000" cy="4049050"/>
            </a:xfrm>
            <a:custGeom>
              <a:rect b="b" l="l" r="r" t="t"/>
              <a:pathLst>
                <a:path extrusionOk="0" fill="none" h="161962" w="11360">
                  <a:moveTo>
                    <a:pt x="1" y="161961"/>
                  </a:moveTo>
                  <a:lnTo>
                    <a:pt x="1" y="149960"/>
                  </a:lnTo>
                  <a:lnTo>
                    <a:pt x="1" y="141518"/>
                  </a:lnTo>
                  <a:cubicBezTo>
                    <a:pt x="1" y="138411"/>
                    <a:pt x="1" y="135017"/>
                    <a:pt x="132" y="131326"/>
                  </a:cubicBezTo>
                  <a:cubicBezTo>
                    <a:pt x="203" y="129481"/>
                    <a:pt x="370" y="127505"/>
                    <a:pt x="679" y="125385"/>
                  </a:cubicBezTo>
                  <a:cubicBezTo>
                    <a:pt x="1001" y="123278"/>
                    <a:pt x="1489" y="120980"/>
                    <a:pt x="2156" y="118527"/>
                  </a:cubicBezTo>
                  <a:cubicBezTo>
                    <a:pt x="2823" y="116075"/>
                    <a:pt x="3656" y="113479"/>
                    <a:pt x="4585" y="110788"/>
                  </a:cubicBezTo>
                  <a:cubicBezTo>
                    <a:pt x="5513" y="108097"/>
                    <a:pt x="6490" y="105335"/>
                    <a:pt x="7418" y="102585"/>
                  </a:cubicBezTo>
                  <a:cubicBezTo>
                    <a:pt x="8359" y="99835"/>
                    <a:pt x="9192" y="97120"/>
                    <a:pt x="9847" y="94512"/>
                  </a:cubicBezTo>
                  <a:cubicBezTo>
                    <a:pt x="10502" y="91893"/>
                    <a:pt x="10955" y="89393"/>
                    <a:pt x="11157" y="87047"/>
                  </a:cubicBezTo>
                  <a:cubicBezTo>
                    <a:pt x="11359" y="84702"/>
                    <a:pt x="11312" y="82499"/>
                    <a:pt x="11038" y="80439"/>
                  </a:cubicBezTo>
                  <a:cubicBezTo>
                    <a:pt x="10776" y="78368"/>
                    <a:pt x="10312" y="76427"/>
                    <a:pt x="9716" y="74570"/>
                  </a:cubicBezTo>
                  <a:cubicBezTo>
                    <a:pt x="9109" y="72724"/>
                    <a:pt x="8419" y="70926"/>
                    <a:pt x="7704" y="69164"/>
                  </a:cubicBezTo>
                  <a:cubicBezTo>
                    <a:pt x="7002" y="67390"/>
                    <a:pt x="6299" y="65640"/>
                    <a:pt x="5644" y="63902"/>
                  </a:cubicBezTo>
                  <a:cubicBezTo>
                    <a:pt x="4990" y="62151"/>
                    <a:pt x="4382" y="60389"/>
                    <a:pt x="3847" y="58591"/>
                  </a:cubicBezTo>
                  <a:cubicBezTo>
                    <a:pt x="3323" y="56805"/>
                    <a:pt x="2882" y="54972"/>
                    <a:pt x="2513" y="53114"/>
                  </a:cubicBezTo>
                  <a:cubicBezTo>
                    <a:pt x="2227" y="51198"/>
                    <a:pt x="2025" y="49245"/>
                    <a:pt x="1858" y="47280"/>
                  </a:cubicBezTo>
                  <a:cubicBezTo>
                    <a:pt x="1763" y="45256"/>
                    <a:pt x="1703" y="43256"/>
                    <a:pt x="1632" y="41268"/>
                  </a:cubicBezTo>
                  <a:cubicBezTo>
                    <a:pt x="1561" y="39291"/>
                    <a:pt x="1489" y="37363"/>
                    <a:pt x="1394" y="35493"/>
                  </a:cubicBezTo>
                  <a:cubicBezTo>
                    <a:pt x="1287" y="33624"/>
                    <a:pt x="1168" y="31826"/>
                    <a:pt x="1049" y="30076"/>
                  </a:cubicBezTo>
                  <a:cubicBezTo>
                    <a:pt x="787" y="26587"/>
                    <a:pt x="537" y="23313"/>
                    <a:pt x="358" y="20289"/>
                  </a:cubicBezTo>
                  <a:cubicBezTo>
                    <a:pt x="168" y="17265"/>
                    <a:pt x="72" y="14479"/>
                    <a:pt x="37" y="11990"/>
                  </a:cubicBezTo>
                  <a:cubicBezTo>
                    <a:pt x="1" y="9502"/>
                    <a:pt x="1" y="7335"/>
                    <a:pt x="1" y="5561"/>
                  </a:cubicBez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2204288" y="827025"/>
              <a:ext cx="287250" cy="4048750"/>
            </a:xfrm>
            <a:custGeom>
              <a:rect b="b" l="l" r="r" t="t"/>
              <a:pathLst>
                <a:path extrusionOk="0" fill="none" h="161950" w="11490">
                  <a:moveTo>
                    <a:pt x="0" y="161949"/>
                  </a:moveTo>
                  <a:lnTo>
                    <a:pt x="0" y="149948"/>
                  </a:lnTo>
                  <a:lnTo>
                    <a:pt x="0" y="141506"/>
                  </a:lnTo>
                  <a:cubicBezTo>
                    <a:pt x="0" y="138399"/>
                    <a:pt x="12" y="135005"/>
                    <a:pt x="143" y="131326"/>
                  </a:cubicBezTo>
                  <a:cubicBezTo>
                    <a:pt x="203" y="129481"/>
                    <a:pt x="369" y="127516"/>
                    <a:pt x="655" y="125433"/>
                  </a:cubicBezTo>
                  <a:cubicBezTo>
                    <a:pt x="929" y="123337"/>
                    <a:pt x="1393" y="121087"/>
                    <a:pt x="2012" y="118658"/>
                  </a:cubicBezTo>
                  <a:cubicBezTo>
                    <a:pt x="2644" y="116241"/>
                    <a:pt x="3441" y="113658"/>
                    <a:pt x="4382" y="110967"/>
                  </a:cubicBezTo>
                  <a:cubicBezTo>
                    <a:pt x="5311" y="108276"/>
                    <a:pt x="6311" y="105502"/>
                    <a:pt x="7287" y="102716"/>
                  </a:cubicBezTo>
                  <a:cubicBezTo>
                    <a:pt x="8275" y="99942"/>
                    <a:pt x="9168" y="97191"/>
                    <a:pt x="9883" y="94536"/>
                  </a:cubicBezTo>
                  <a:cubicBezTo>
                    <a:pt x="10597" y="91881"/>
                    <a:pt x="11085" y="89357"/>
                    <a:pt x="11287" y="87011"/>
                  </a:cubicBezTo>
                  <a:cubicBezTo>
                    <a:pt x="11490" y="84654"/>
                    <a:pt x="11407" y="82475"/>
                    <a:pt x="11085" y="80451"/>
                  </a:cubicBezTo>
                  <a:cubicBezTo>
                    <a:pt x="10764" y="78427"/>
                    <a:pt x="10240" y="76510"/>
                    <a:pt x="9668" y="74641"/>
                  </a:cubicBezTo>
                  <a:cubicBezTo>
                    <a:pt x="9097" y="72783"/>
                    <a:pt x="8501" y="70962"/>
                    <a:pt x="7894" y="69164"/>
                  </a:cubicBezTo>
                  <a:cubicBezTo>
                    <a:pt x="7299" y="67366"/>
                    <a:pt x="6704" y="65580"/>
                    <a:pt x="6168" y="63782"/>
                  </a:cubicBezTo>
                  <a:cubicBezTo>
                    <a:pt x="5620" y="61985"/>
                    <a:pt x="5120" y="60175"/>
                    <a:pt x="4703" y="58329"/>
                  </a:cubicBezTo>
                  <a:cubicBezTo>
                    <a:pt x="4287" y="56484"/>
                    <a:pt x="3953" y="54591"/>
                    <a:pt x="3739" y="52650"/>
                  </a:cubicBezTo>
                  <a:cubicBezTo>
                    <a:pt x="3513" y="50697"/>
                    <a:pt x="3394" y="48685"/>
                    <a:pt x="3298" y="46685"/>
                  </a:cubicBezTo>
                  <a:cubicBezTo>
                    <a:pt x="3275" y="44625"/>
                    <a:pt x="3227" y="42601"/>
                    <a:pt x="3144" y="40637"/>
                  </a:cubicBezTo>
                  <a:cubicBezTo>
                    <a:pt x="3060" y="38672"/>
                    <a:pt x="2941" y="36767"/>
                    <a:pt x="2774" y="34934"/>
                  </a:cubicBezTo>
                  <a:cubicBezTo>
                    <a:pt x="2620" y="33088"/>
                    <a:pt x="2429" y="31314"/>
                    <a:pt x="2227" y="29600"/>
                  </a:cubicBezTo>
                  <a:cubicBezTo>
                    <a:pt x="1810" y="26171"/>
                    <a:pt x="1393" y="22968"/>
                    <a:pt x="1024" y="20003"/>
                  </a:cubicBezTo>
                  <a:cubicBezTo>
                    <a:pt x="667" y="17050"/>
                    <a:pt x="405" y="14336"/>
                    <a:pt x="250" y="11895"/>
                  </a:cubicBezTo>
                  <a:cubicBezTo>
                    <a:pt x="96" y="9466"/>
                    <a:pt x="36" y="7323"/>
                    <a:pt x="12" y="5549"/>
                  </a:cubicBezTo>
                  <a:cubicBezTo>
                    <a:pt x="12" y="2001"/>
                    <a:pt x="12" y="1"/>
                    <a:pt x="12" y="1"/>
                  </a:cubicBez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6"/>
            <p:cNvSpPr/>
            <p:nvPr/>
          </p:nvSpPr>
          <p:spPr>
            <a:xfrm>
              <a:off x="1923588" y="827025"/>
              <a:ext cx="216125" cy="4048750"/>
            </a:xfrm>
            <a:custGeom>
              <a:rect b="b" l="l" r="r" t="t"/>
              <a:pathLst>
                <a:path extrusionOk="0" fill="none" h="161950" w="8645">
                  <a:moveTo>
                    <a:pt x="1" y="161949"/>
                  </a:moveTo>
                  <a:lnTo>
                    <a:pt x="1" y="149948"/>
                  </a:lnTo>
                  <a:lnTo>
                    <a:pt x="1" y="141506"/>
                  </a:lnTo>
                  <a:cubicBezTo>
                    <a:pt x="1" y="138399"/>
                    <a:pt x="1" y="135005"/>
                    <a:pt x="60" y="131362"/>
                  </a:cubicBezTo>
                  <a:cubicBezTo>
                    <a:pt x="84" y="129552"/>
                    <a:pt x="179" y="127635"/>
                    <a:pt x="346" y="125635"/>
                  </a:cubicBezTo>
                  <a:cubicBezTo>
                    <a:pt x="501" y="123623"/>
                    <a:pt x="775" y="121492"/>
                    <a:pt x="1179" y="119242"/>
                  </a:cubicBezTo>
                  <a:cubicBezTo>
                    <a:pt x="1584" y="116979"/>
                    <a:pt x="2120" y="114586"/>
                    <a:pt x="2799" y="112062"/>
                  </a:cubicBezTo>
                  <a:cubicBezTo>
                    <a:pt x="3477" y="109526"/>
                    <a:pt x="4251" y="106907"/>
                    <a:pt x="5049" y="104252"/>
                  </a:cubicBezTo>
                  <a:cubicBezTo>
                    <a:pt x="5835" y="101597"/>
                    <a:pt x="6585" y="98941"/>
                    <a:pt x="7192" y="96358"/>
                  </a:cubicBezTo>
                  <a:cubicBezTo>
                    <a:pt x="7811" y="93762"/>
                    <a:pt x="8240" y="91274"/>
                    <a:pt x="8442" y="88928"/>
                  </a:cubicBezTo>
                  <a:cubicBezTo>
                    <a:pt x="8645" y="86571"/>
                    <a:pt x="8621" y="84356"/>
                    <a:pt x="8395" y="82261"/>
                  </a:cubicBezTo>
                  <a:cubicBezTo>
                    <a:pt x="8180" y="80165"/>
                    <a:pt x="7883" y="78129"/>
                    <a:pt x="7537" y="76141"/>
                  </a:cubicBezTo>
                  <a:cubicBezTo>
                    <a:pt x="7192" y="74165"/>
                    <a:pt x="6835" y="72212"/>
                    <a:pt x="6466" y="70283"/>
                  </a:cubicBezTo>
                  <a:cubicBezTo>
                    <a:pt x="6109" y="68342"/>
                    <a:pt x="5763" y="66426"/>
                    <a:pt x="5466" y="64485"/>
                  </a:cubicBezTo>
                  <a:cubicBezTo>
                    <a:pt x="5156" y="62556"/>
                    <a:pt x="4906" y="60603"/>
                    <a:pt x="4728" y="58603"/>
                  </a:cubicBezTo>
                  <a:cubicBezTo>
                    <a:pt x="4549" y="56615"/>
                    <a:pt x="4466" y="54579"/>
                    <a:pt x="4466" y="52495"/>
                  </a:cubicBezTo>
                  <a:cubicBezTo>
                    <a:pt x="4477" y="50400"/>
                    <a:pt x="4525" y="48280"/>
                    <a:pt x="4525" y="46209"/>
                  </a:cubicBezTo>
                  <a:cubicBezTo>
                    <a:pt x="4561" y="43935"/>
                    <a:pt x="4513" y="41744"/>
                    <a:pt x="4394" y="39648"/>
                  </a:cubicBezTo>
                  <a:cubicBezTo>
                    <a:pt x="4275" y="37541"/>
                    <a:pt x="4073" y="35517"/>
                    <a:pt x="3835" y="33576"/>
                  </a:cubicBezTo>
                  <a:cubicBezTo>
                    <a:pt x="3585" y="31624"/>
                    <a:pt x="3311" y="29754"/>
                    <a:pt x="3013" y="27957"/>
                  </a:cubicBezTo>
                  <a:cubicBezTo>
                    <a:pt x="2715" y="26159"/>
                    <a:pt x="2418" y="24432"/>
                    <a:pt x="2132" y="22765"/>
                  </a:cubicBezTo>
                  <a:cubicBezTo>
                    <a:pt x="1549" y="19455"/>
                    <a:pt x="1060" y="16396"/>
                    <a:pt x="715" y="13657"/>
                  </a:cubicBezTo>
                  <a:cubicBezTo>
                    <a:pt x="370" y="10907"/>
                    <a:pt x="167" y="8478"/>
                    <a:pt x="60" y="6454"/>
                  </a:cubicBezTo>
                  <a:cubicBezTo>
                    <a:pt x="1" y="2346"/>
                    <a:pt x="1" y="1"/>
                    <a:pt x="1" y="1"/>
                  </a:cubicBez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6"/>
            <p:cNvSpPr/>
            <p:nvPr/>
          </p:nvSpPr>
          <p:spPr>
            <a:xfrm>
              <a:off x="1642913" y="826725"/>
              <a:ext cx="129200" cy="4049050"/>
            </a:xfrm>
            <a:custGeom>
              <a:rect b="b" l="l" r="r" t="t"/>
              <a:pathLst>
                <a:path extrusionOk="0" fill="none" h="161962" w="5168">
                  <a:moveTo>
                    <a:pt x="0" y="161961"/>
                  </a:moveTo>
                  <a:lnTo>
                    <a:pt x="0" y="141518"/>
                  </a:lnTo>
                  <a:cubicBezTo>
                    <a:pt x="0" y="138411"/>
                    <a:pt x="0" y="135017"/>
                    <a:pt x="0" y="131410"/>
                  </a:cubicBezTo>
                  <a:cubicBezTo>
                    <a:pt x="12" y="129600"/>
                    <a:pt x="24" y="127731"/>
                    <a:pt x="72" y="125802"/>
                  </a:cubicBezTo>
                  <a:cubicBezTo>
                    <a:pt x="119" y="123861"/>
                    <a:pt x="214" y="121861"/>
                    <a:pt x="357" y="119777"/>
                  </a:cubicBezTo>
                  <a:cubicBezTo>
                    <a:pt x="512" y="117682"/>
                    <a:pt x="726" y="115503"/>
                    <a:pt x="1024" y="113241"/>
                  </a:cubicBezTo>
                  <a:cubicBezTo>
                    <a:pt x="1334" y="110979"/>
                    <a:pt x="1703" y="108633"/>
                    <a:pt x="2108" y="106228"/>
                  </a:cubicBezTo>
                  <a:cubicBezTo>
                    <a:pt x="2512" y="103823"/>
                    <a:pt x="2929" y="101382"/>
                    <a:pt x="3310" y="98953"/>
                  </a:cubicBezTo>
                  <a:cubicBezTo>
                    <a:pt x="3679" y="96525"/>
                    <a:pt x="3953" y="94131"/>
                    <a:pt x="4108" y="91810"/>
                  </a:cubicBezTo>
                  <a:cubicBezTo>
                    <a:pt x="4274" y="89488"/>
                    <a:pt x="4286" y="87250"/>
                    <a:pt x="4203" y="85059"/>
                  </a:cubicBezTo>
                  <a:cubicBezTo>
                    <a:pt x="4120" y="82880"/>
                    <a:pt x="4024" y="80713"/>
                    <a:pt x="3941" y="78570"/>
                  </a:cubicBezTo>
                  <a:cubicBezTo>
                    <a:pt x="3846" y="76415"/>
                    <a:pt x="3774" y="74284"/>
                    <a:pt x="3727" y="72153"/>
                  </a:cubicBezTo>
                  <a:cubicBezTo>
                    <a:pt x="3679" y="70021"/>
                    <a:pt x="3667" y="67890"/>
                    <a:pt x="3703" y="65735"/>
                  </a:cubicBezTo>
                  <a:cubicBezTo>
                    <a:pt x="3739" y="63592"/>
                    <a:pt x="3846" y="61401"/>
                    <a:pt x="4024" y="59187"/>
                  </a:cubicBezTo>
                  <a:cubicBezTo>
                    <a:pt x="4203" y="56972"/>
                    <a:pt x="4441" y="54734"/>
                    <a:pt x="4679" y="52507"/>
                  </a:cubicBezTo>
                  <a:cubicBezTo>
                    <a:pt x="4858" y="50555"/>
                    <a:pt x="5013" y="48638"/>
                    <a:pt x="5096" y="46780"/>
                  </a:cubicBezTo>
                  <a:cubicBezTo>
                    <a:pt x="5167" y="44935"/>
                    <a:pt x="5167" y="43137"/>
                    <a:pt x="5072" y="41411"/>
                  </a:cubicBezTo>
                  <a:cubicBezTo>
                    <a:pt x="4894" y="37958"/>
                    <a:pt x="4513" y="34707"/>
                    <a:pt x="4024" y="31671"/>
                  </a:cubicBezTo>
                  <a:cubicBezTo>
                    <a:pt x="3524" y="28623"/>
                    <a:pt x="2977" y="25766"/>
                    <a:pt x="2465" y="23087"/>
                  </a:cubicBezTo>
                  <a:cubicBezTo>
                    <a:pt x="1941" y="20408"/>
                    <a:pt x="1477" y="17896"/>
                    <a:pt x="1107" y="15574"/>
                  </a:cubicBezTo>
                  <a:cubicBezTo>
                    <a:pt x="738" y="13252"/>
                    <a:pt x="464" y="11133"/>
                    <a:pt x="298" y="9228"/>
                  </a:cubicBezTo>
                  <a:cubicBezTo>
                    <a:pt x="131" y="7335"/>
                    <a:pt x="48" y="5668"/>
                    <a:pt x="24" y="4299"/>
                  </a:cubicBezTo>
                  <a:cubicBezTo>
                    <a:pt x="0" y="1537"/>
                    <a:pt x="0" y="1"/>
                    <a:pt x="0" y="1"/>
                  </a:cubicBez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1362213" y="827025"/>
              <a:ext cx="113725" cy="4048750"/>
            </a:xfrm>
            <a:custGeom>
              <a:rect b="b" l="l" r="r" t="t"/>
              <a:pathLst>
                <a:path extrusionOk="0" fill="none" h="161950" w="4549">
                  <a:moveTo>
                    <a:pt x="1" y="161949"/>
                  </a:moveTo>
                  <a:lnTo>
                    <a:pt x="1" y="131398"/>
                  </a:lnTo>
                  <a:lnTo>
                    <a:pt x="1" y="125826"/>
                  </a:lnTo>
                  <a:cubicBezTo>
                    <a:pt x="1" y="123909"/>
                    <a:pt x="12" y="121956"/>
                    <a:pt x="24" y="119944"/>
                  </a:cubicBezTo>
                  <a:cubicBezTo>
                    <a:pt x="48" y="117932"/>
                    <a:pt x="84" y="115872"/>
                    <a:pt x="143" y="113777"/>
                  </a:cubicBezTo>
                  <a:cubicBezTo>
                    <a:pt x="203" y="111669"/>
                    <a:pt x="286" y="109514"/>
                    <a:pt x="382" y="107323"/>
                  </a:cubicBezTo>
                  <a:cubicBezTo>
                    <a:pt x="477" y="105121"/>
                    <a:pt x="584" y="102894"/>
                    <a:pt x="679" y="100644"/>
                  </a:cubicBezTo>
                  <a:cubicBezTo>
                    <a:pt x="786" y="98394"/>
                    <a:pt x="870" y="96132"/>
                    <a:pt x="905" y="93881"/>
                  </a:cubicBezTo>
                  <a:cubicBezTo>
                    <a:pt x="953" y="91643"/>
                    <a:pt x="953" y="89405"/>
                    <a:pt x="905" y="87190"/>
                  </a:cubicBezTo>
                  <a:cubicBezTo>
                    <a:pt x="870" y="84964"/>
                    <a:pt x="846" y="82737"/>
                    <a:pt x="894" y="80499"/>
                  </a:cubicBezTo>
                  <a:cubicBezTo>
                    <a:pt x="929" y="78248"/>
                    <a:pt x="1060" y="75974"/>
                    <a:pt x="1251" y="73665"/>
                  </a:cubicBezTo>
                  <a:cubicBezTo>
                    <a:pt x="1453" y="71367"/>
                    <a:pt x="1727" y="69033"/>
                    <a:pt x="2060" y="66676"/>
                  </a:cubicBezTo>
                  <a:cubicBezTo>
                    <a:pt x="2429" y="64318"/>
                    <a:pt x="2799" y="61961"/>
                    <a:pt x="3168" y="59627"/>
                  </a:cubicBezTo>
                  <a:cubicBezTo>
                    <a:pt x="3489" y="57448"/>
                    <a:pt x="3775" y="55293"/>
                    <a:pt x="4013" y="53198"/>
                  </a:cubicBezTo>
                  <a:cubicBezTo>
                    <a:pt x="4227" y="51090"/>
                    <a:pt x="4394" y="49042"/>
                    <a:pt x="4477" y="47066"/>
                  </a:cubicBezTo>
                  <a:cubicBezTo>
                    <a:pt x="4549" y="45078"/>
                    <a:pt x="4549" y="43161"/>
                    <a:pt x="4477" y="41303"/>
                  </a:cubicBezTo>
                  <a:cubicBezTo>
                    <a:pt x="4394" y="39446"/>
                    <a:pt x="4251" y="37660"/>
                    <a:pt x="4049" y="35934"/>
                  </a:cubicBezTo>
                  <a:cubicBezTo>
                    <a:pt x="3632" y="32493"/>
                    <a:pt x="3120" y="29242"/>
                    <a:pt x="2596" y="26218"/>
                  </a:cubicBezTo>
                  <a:cubicBezTo>
                    <a:pt x="2060" y="23194"/>
                    <a:pt x="1560" y="20360"/>
                    <a:pt x="1155" y="17741"/>
                  </a:cubicBezTo>
                  <a:cubicBezTo>
                    <a:pt x="751" y="15122"/>
                    <a:pt x="465" y="12705"/>
                    <a:pt x="274" y="10538"/>
                  </a:cubicBezTo>
                  <a:cubicBezTo>
                    <a:pt x="96" y="8383"/>
                    <a:pt x="24" y="6478"/>
                    <a:pt x="1" y="4906"/>
                  </a:cubicBez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1081513" y="827025"/>
              <a:ext cx="75950" cy="4048750"/>
            </a:xfrm>
            <a:custGeom>
              <a:rect b="b" l="l" r="r" t="t"/>
              <a:pathLst>
                <a:path extrusionOk="0" fill="none" h="161950" w="3038">
                  <a:moveTo>
                    <a:pt x="1" y="161949"/>
                  </a:moveTo>
                  <a:lnTo>
                    <a:pt x="1" y="125826"/>
                  </a:lnTo>
                  <a:lnTo>
                    <a:pt x="1" y="119956"/>
                  </a:lnTo>
                  <a:lnTo>
                    <a:pt x="1" y="113836"/>
                  </a:lnTo>
                  <a:cubicBezTo>
                    <a:pt x="1" y="111764"/>
                    <a:pt x="1" y="109657"/>
                    <a:pt x="1" y="107514"/>
                  </a:cubicBezTo>
                  <a:cubicBezTo>
                    <a:pt x="13" y="105371"/>
                    <a:pt x="13" y="103204"/>
                    <a:pt x="25" y="101013"/>
                  </a:cubicBezTo>
                  <a:cubicBezTo>
                    <a:pt x="25" y="98834"/>
                    <a:pt x="25" y="96620"/>
                    <a:pt x="25" y="94405"/>
                  </a:cubicBezTo>
                  <a:cubicBezTo>
                    <a:pt x="25" y="92179"/>
                    <a:pt x="25" y="89940"/>
                    <a:pt x="13" y="87702"/>
                  </a:cubicBezTo>
                  <a:cubicBezTo>
                    <a:pt x="13" y="85464"/>
                    <a:pt x="13" y="83213"/>
                    <a:pt x="60" y="80951"/>
                  </a:cubicBezTo>
                  <a:cubicBezTo>
                    <a:pt x="120" y="78677"/>
                    <a:pt x="239" y="76379"/>
                    <a:pt x="430" y="74069"/>
                  </a:cubicBezTo>
                  <a:cubicBezTo>
                    <a:pt x="608" y="72093"/>
                    <a:pt x="811" y="70116"/>
                    <a:pt x="1037" y="68128"/>
                  </a:cubicBezTo>
                  <a:cubicBezTo>
                    <a:pt x="1263" y="66152"/>
                    <a:pt x="1501" y="64175"/>
                    <a:pt x="1739" y="62211"/>
                  </a:cubicBezTo>
                  <a:cubicBezTo>
                    <a:pt x="1965" y="60246"/>
                    <a:pt x="2192" y="58306"/>
                    <a:pt x="2382" y="56389"/>
                  </a:cubicBezTo>
                  <a:cubicBezTo>
                    <a:pt x="2573" y="54472"/>
                    <a:pt x="2727" y="52591"/>
                    <a:pt x="2835" y="50757"/>
                  </a:cubicBezTo>
                  <a:cubicBezTo>
                    <a:pt x="2942" y="48911"/>
                    <a:pt x="3013" y="47114"/>
                    <a:pt x="3025" y="45363"/>
                  </a:cubicBezTo>
                  <a:cubicBezTo>
                    <a:pt x="3037" y="43613"/>
                    <a:pt x="3001" y="41899"/>
                    <a:pt x="2918" y="40244"/>
                  </a:cubicBezTo>
                  <a:cubicBezTo>
                    <a:pt x="2751" y="36946"/>
                    <a:pt x="2466" y="33802"/>
                    <a:pt x="2108" y="30838"/>
                  </a:cubicBezTo>
                  <a:cubicBezTo>
                    <a:pt x="1763" y="27873"/>
                    <a:pt x="1394" y="25075"/>
                    <a:pt x="1073" y="22444"/>
                  </a:cubicBezTo>
                  <a:cubicBezTo>
                    <a:pt x="739" y="19813"/>
                    <a:pt x="477" y="17348"/>
                    <a:pt x="311" y="15062"/>
                  </a:cubicBezTo>
                  <a:cubicBezTo>
                    <a:pt x="132" y="12776"/>
                    <a:pt x="37" y="10681"/>
                    <a:pt x="13" y="8823"/>
                  </a:cubicBezTo>
                  <a:cubicBezTo>
                    <a:pt x="1" y="6966"/>
                    <a:pt x="1" y="5359"/>
                    <a:pt x="1" y="4061"/>
                  </a:cubicBez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800838" y="827025"/>
              <a:ext cx="33050" cy="4048750"/>
            </a:xfrm>
            <a:custGeom>
              <a:rect b="b" l="l" r="r" t="t"/>
              <a:pathLst>
                <a:path extrusionOk="0" fill="none" h="161950" w="1322">
                  <a:moveTo>
                    <a:pt x="0" y="161949"/>
                  </a:moveTo>
                  <a:lnTo>
                    <a:pt x="0" y="87714"/>
                  </a:lnTo>
                  <a:cubicBezTo>
                    <a:pt x="0" y="85476"/>
                    <a:pt x="0" y="83225"/>
                    <a:pt x="12" y="80975"/>
                  </a:cubicBezTo>
                  <a:cubicBezTo>
                    <a:pt x="12" y="78725"/>
                    <a:pt x="36" y="76462"/>
                    <a:pt x="84" y="74212"/>
                  </a:cubicBezTo>
                  <a:cubicBezTo>
                    <a:pt x="131" y="71950"/>
                    <a:pt x="215" y="69688"/>
                    <a:pt x="322" y="67426"/>
                  </a:cubicBezTo>
                  <a:cubicBezTo>
                    <a:pt x="453" y="65163"/>
                    <a:pt x="584" y="62901"/>
                    <a:pt x="727" y="60663"/>
                  </a:cubicBezTo>
                  <a:cubicBezTo>
                    <a:pt x="858" y="58425"/>
                    <a:pt x="989" y="56210"/>
                    <a:pt x="1084" y="54031"/>
                  </a:cubicBezTo>
                  <a:cubicBezTo>
                    <a:pt x="1191" y="51852"/>
                    <a:pt x="1262" y="49721"/>
                    <a:pt x="1298" y="47626"/>
                  </a:cubicBezTo>
                  <a:cubicBezTo>
                    <a:pt x="1322" y="45542"/>
                    <a:pt x="1322" y="43506"/>
                    <a:pt x="1274" y="41530"/>
                  </a:cubicBezTo>
                  <a:cubicBezTo>
                    <a:pt x="1227" y="39553"/>
                    <a:pt x="1155" y="37624"/>
                    <a:pt x="1060" y="35755"/>
                  </a:cubicBezTo>
                  <a:cubicBezTo>
                    <a:pt x="965" y="33886"/>
                    <a:pt x="858" y="32064"/>
                    <a:pt x="739" y="30302"/>
                  </a:cubicBezTo>
                  <a:cubicBezTo>
                    <a:pt x="512" y="26790"/>
                    <a:pt x="298" y="23468"/>
                    <a:pt x="167" y="20396"/>
                  </a:cubicBezTo>
                  <a:cubicBezTo>
                    <a:pt x="36" y="17324"/>
                    <a:pt x="0" y="14491"/>
                    <a:pt x="0" y="11990"/>
                  </a:cubicBezTo>
                  <a:cubicBezTo>
                    <a:pt x="0" y="9490"/>
                    <a:pt x="0" y="7323"/>
                    <a:pt x="0" y="5549"/>
                  </a:cubicBez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6"/>
            <p:cNvSpPr/>
            <p:nvPr/>
          </p:nvSpPr>
          <p:spPr>
            <a:xfrm>
              <a:off x="520138" y="827025"/>
              <a:ext cx="4800" cy="4048750"/>
            </a:xfrm>
            <a:custGeom>
              <a:rect b="b" l="l" r="r" t="t"/>
              <a:pathLst>
                <a:path extrusionOk="0" fill="none" h="161950" w="192">
                  <a:moveTo>
                    <a:pt x="1" y="161949"/>
                  </a:moveTo>
                  <a:lnTo>
                    <a:pt x="1" y="74224"/>
                  </a:lnTo>
                  <a:cubicBezTo>
                    <a:pt x="1" y="71986"/>
                    <a:pt x="13" y="69747"/>
                    <a:pt x="13" y="67533"/>
                  </a:cubicBezTo>
                  <a:cubicBezTo>
                    <a:pt x="25" y="65306"/>
                    <a:pt x="36" y="63092"/>
                    <a:pt x="60" y="60901"/>
                  </a:cubicBezTo>
                  <a:cubicBezTo>
                    <a:pt x="84" y="58710"/>
                    <a:pt x="108" y="56531"/>
                    <a:pt x="132" y="54388"/>
                  </a:cubicBezTo>
                  <a:cubicBezTo>
                    <a:pt x="156" y="52245"/>
                    <a:pt x="167" y="50126"/>
                    <a:pt x="179" y="48054"/>
                  </a:cubicBezTo>
                  <a:cubicBezTo>
                    <a:pt x="191" y="45971"/>
                    <a:pt x="191" y="43935"/>
                    <a:pt x="167" y="41946"/>
                  </a:cubicBezTo>
                  <a:cubicBezTo>
                    <a:pt x="156" y="39946"/>
                    <a:pt x="144" y="37993"/>
                    <a:pt x="108" y="36100"/>
                  </a:cubicBezTo>
                  <a:cubicBezTo>
                    <a:pt x="84" y="34195"/>
                    <a:pt x="60" y="32338"/>
                    <a:pt x="48" y="30540"/>
                  </a:cubicBezTo>
                  <a:cubicBezTo>
                    <a:pt x="13" y="26933"/>
                    <a:pt x="1" y="23539"/>
                    <a:pt x="1" y="20432"/>
                  </a:cubicBezTo>
                  <a:lnTo>
                    <a:pt x="1" y="11990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239463" y="1043425"/>
              <a:ext cx="7141075" cy="55100"/>
            </a:xfrm>
            <a:custGeom>
              <a:rect b="b" l="l" r="r" t="t"/>
              <a:pathLst>
                <a:path extrusionOk="0" fill="none" h="2204" w="285643">
                  <a:moveTo>
                    <a:pt x="0" y="1239"/>
                  </a:moveTo>
                  <a:lnTo>
                    <a:pt x="6644" y="1239"/>
                  </a:lnTo>
                  <a:cubicBezTo>
                    <a:pt x="8799" y="1239"/>
                    <a:pt x="11430" y="1239"/>
                    <a:pt x="14514" y="1239"/>
                  </a:cubicBezTo>
                  <a:cubicBezTo>
                    <a:pt x="17621" y="1239"/>
                    <a:pt x="21241" y="1191"/>
                    <a:pt x="25360" y="1084"/>
                  </a:cubicBezTo>
                  <a:cubicBezTo>
                    <a:pt x="29480" y="977"/>
                    <a:pt x="34064" y="810"/>
                    <a:pt x="39017" y="620"/>
                  </a:cubicBezTo>
                  <a:cubicBezTo>
                    <a:pt x="41482" y="524"/>
                    <a:pt x="44029" y="429"/>
                    <a:pt x="46637" y="334"/>
                  </a:cubicBezTo>
                  <a:cubicBezTo>
                    <a:pt x="49244" y="251"/>
                    <a:pt x="51888" y="179"/>
                    <a:pt x="54578" y="120"/>
                  </a:cubicBezTo>
                  <a:cubicBezTo>
                    <a:pt x="57257" y="60"/>
                    <a:pt x="59960" y="24"/>
                    <a:pt x="62663" y="12"/>
                  </a:cubicBezTo>
                  <a:cubicBezTo>
                    <a:pt x="65377" y="1"/>
                    <a:pt x="68092" y="12"/>
                    <a:pt x="70807" y="60"/>
                  </a:cubicBezTo>
                  <a:cubicBezTo>
                    <a:pt x="73521" y="96"/>
                    <a:pt x="76236" y="167"/>
                    <a:pt x="78962" y="251"/>
                  </a:cubicBezTo>
                  <a:cubicBezTo>
                    <a:pt x="81701" y="334"/>
                    <a:pt x="84439" y="441"/>
                    <a:pt x="87202" y="560"/>
                  </a:cubicBezTo>
                  <a:cubicBezTo>
                    <a:pt x="89964" y="667"/>
                    <a:pt x="92786" y="786"/>
                    <a:pt x="95643" y="894"/>
                  </a:cubicBezTo>
                  <a:cubicBezTo>
                    <a:pt x="98512" y="1001"/>
                    <a:pt x="101453" y="1084"/>
                    <a:pt x="104454" y="1167"/>
                  </a:cubicBezTo>
                  <a:cubicBezTo>
                    <a:pt x="107514" y="1239"/>
                    <a:pt x="110633" y="1310"/>
                    <a:pt x="113752" y="1382"/>
                  </a:cubicBezTo>
                  <a:cubicBezTo>
                    <a:pt x="116836" y="1465"/>
                    <a:pt x="119872" y="1560"/>
                    <a:pt x="122837" y="1656"/>
                  </a:cubicBezTo>
                  <a:cubicBezTo>
                    <a:pt x="125361" y="1739"/>
                    <a:pt x="127873" y="1810"/>
                    <a:pt x="130362" y="1894"/>
                  </a:cubicBezTo>
                  <a:cubicBezTo>
                    <a:pt x="132850" y="1965"/>
                    <a:pt x="135350" y="2037"/>
                    <a:pt x="137875" y="2084"/>
                  </a:cubicBezTo>
                  <a:cubicBezTo>
                    <a:pt x="140387" y="2132"/>
                    <a:pt x="142959" y="2167"/>
                    <a:pt x="145566" y="2191"/>
                  </a:cubicBezTo>
                  <a:cubicBezTo>
                    <a:pt x="148173" y="2203"/>
                    <a:pt x="150852" y="2203"/>
                    <a:pt x="153591" y="2167"/>
                  </a:cubicBezTo>
                  <a:cubicBezTo>
                    <a:pt x="156329" y="2144"/>
                    <a:pt x="159139" y="2096"/>
                    <a:pt x="162020" y="2025"/>
                  </a:cubicBezTo>
                  <a:cubicBezTo>
                    <a:pt x="164902" y="1953"/>
                    <a:pt x="167831" y="1870"/>
                    <a:pt x="170807" y="1775"/>
                  </a:cubicBezTo>
                  <a:cubicBezTo>
                    <a:pt x="173784" y="1679"/>
                    <a:pt x="176772" y="1584"/>
                    <a:pt x="179749" y="1501"/>
                  </a:cubicBezTo>
                  <a:cubicBezTo>
                    <a:pt x="182725" y="1405"/>
                    <a:pt x="185678" y="1334"/>
                    <a:pt x="188559" y="1298"/>
                  </a:cubicBezTo>
                  <a:cubicBezTo>
                    <a:pt x="191441" y="1251"/>
                    <a:pt x="194239" y="1227"/>
                    <a:pt x="196953" y="1227"/>
                  </a:cubicBezTo>
                  <a:cubicBezTo>
                    <a:pt x="199656" y="1215"/>
                    <a:pt x="202287" y="1215"/>
                    <a:pt x="204847" y="1215"/>
                  </a:cubicBezTo>
                  <a:cubicBezTo>
                    <a:pt x="207419" y="1227"/>
                    <a:pt x="209931" y="1227"/>
                    <a:pt x="212408" y="1239"/>
                  </a:cubicBezTo>
                  <a:cubicBezTo>
                    <a:pt x="215039" y="1239"/>
                    <a:pt x="217623" y="1251"/>
                    <a:pt x="220159" y="1251"/>
                  </a:cubicBezTo>
                  <a:cubicBezTo>
                    <a:pt x="222695" y="1251"/>
                    <a:pt x="225183" y="1251"/>
                    <a:pt x="227624" y="1239"/>
                  </a:cubicBezTo>
                  <a:cubicBezTo>
                    <a:pt x="230053" y="1239"/>
                    <a:pt x="232434" y="1239"/>
                    <a:pt x="234756" y="1239"/>
                  </a:cubicBezTo>
                  <a:lnTo>
                    <a:pt x="241542" y="1239"/>
                  </a:lnTo>
                  <a:lnTo>
                    <a:pt x="247960" y="1239"/>
                  </a:lnTo>
                  <a:lnTo>
                    <a:pt x="253996" y="1239"/>
                  </a:lnTo>
                  <a:lnTo>
                    <a:pt x="285643" y="1239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6"/>
            <p:cNvSpPr/>
            <p:nvPr/>
          </p:nvSpPr>
          <p:spPr>
            <a:xfrm>
              <a:off x="239463" y="1278575"/>
              <a:ext cx="7141075" cy="89625"/>
            </a:xfrm>
            <a:custGeom>
              <a:rect b="b" l="l" r="r" t="t"/>
              <a:pathLst>
                <a:path extrusionOk="0" fill="none" h="3585" w="285643">
                  <a:moveTo>
                    <a:pt x="0" y="1977"/>
                  </a:moveTo>
                  <a:lnTo>
                    <a:pt x="6656" y="1977"/>
                  </a:lnTo>
                  <a:cubicBezTo>
                    <a:pt x="8811" y="1977"/>
                    <a:pt x="11490" y="1977"/>
                    <a:pt x="14692" y="1917"/>
                  </a:cubicBezTo>
                  <a:cubicBezTo>
                    <a:pt x="17895" y="1870"/>
                    <a:pt x="21670" y="1751"/>
                    <a:pt x="25956" y="1560"/>
                  </a:cubicBezTo>
                  <a:cubicBezTo>
                    <a:pt x="28099" y="1453"/>
                    <a:pt x="30361" y="1346"/>
                    <a:pt x="32730" y="1227"/>
                  </a:cubicBezTo>
                  <a:cubicBezTo>
                    <a:pt x="35088" y="1096"/>
                    <a:pt x="37564" y="965"/>
                    <a:pt x="40112" y="822"/>
                  </a:cubicBezTo>
                  <a:cubicBezTo>
                    <a:pt x="42660" y="691"/>
                    <a:pt x="45280" y="560"/>
                    <a:pt x="47947" y="429"/>
                  </a:cubicBezTo>
                  <a:cubicBezTo>
                    <a:pt x="50614" y="310"/>
                    <a:pt x="53316" y="215"/>
                    <a:pt x="56031" y="131"/>
                  </a:cubicBezTo>
                  <a:cubicBezTo>
                    <a:pt x="58746" y="60"/>
                    <a:pt x="61448" y="12"/>
                    <a:pt x="64151" y="12"/>
                  </a:cubicBezTo>
                  <a:cubicBezTo>
                    <a:pt x="66854" y="0"/>
                    <a:pt x="69533" y="24"/>
                    <a:pt x="72200" y="96"/>
                  </a:cubicBezTo>
                  <a:cubicBezTo>
                    <a:pt x="74867" y="155"/>
                    <a:pt x="77522" y="262"/>
                    <a:pt x="80165" y="381"/>
                  </a:cubicBezTo>
                  <a:cubicBezTo>
                    <a:pt x="82820" y="512"/>
                    <a:pt x="85475" y="655"/>
                    <a:pt x="88142" y="810"/>
                  </a:cubicBezTo>
                  <a:cubicBezTo>
                    <a:pt x="90809" y="965"/>
                    <a:pt x="93524" y="1132"/>
                    <a:pt x="96286" y="1286"/>
                  </a:cubicBezTo>
                  <a:cubicBezTo>
                    <a:pt x="99048" y="1453"/>
                    <a:pt x="101882" y="1632"/>
                    <a:pt x="104775" y="1822"/>
                  </a:cubicBezTo>
                  <a:cubicBezTo>
                    <a:pt x="107633" y="2013"/>
                    <a:pt x="110514" y="2191"/>
                    <a:pt x="113419" y="2346"/>
                  </a:cubicBezTo>
                  <a:cubicBezTo>
                    <a:pt x="116229" y="2513"/>
                    <a:pt x="119039" y="2656"/>
                    <a:pt x="121789" y="2787"/>
                  </a:cubicBezTo>
                  <a:cubicBezTo>
                    <a:pt x="124528" y="2917"/>
                    <a:pt x="127242" y="3048"/>
                    <a:pt x="129957" y="3156"/>
                  </a:cubicBezTo>
                  <a:cubicBezTo>
                    <a:pt x="132195" y="3251"/>
                    <a:pt x="134446" y="3334"/>
                    <a:pt x="136732" y="3406"/>
                  </a:cubicBezTo>
                  <a:cubicBezTo>
                    <a:pt x="139029" y="3477"/>
                    <a:pt x="141375" y="3525"/>
                    <a:pt x="143792" y="3549"/>
                  </a:cubicBezTo>
                  <a:cubicBezTo>
                    <a:pt x="146209" y="3584"/>
                    <a:pt x="148709" y="3584"/>
                    <a:pt x="151293" y="3560"/>
                  </a:cubicBezTo>
                  <a:cubicBezTo>
                    <a:pt x="153888" y="3537"/>
                    <a:pt x="156591" y="3489"/>
                    <a:pt x="159389" y="3406"/>
                  </a:cubicBezTo>
                  <a:cubicBezTo>
                    <a:pt x="162175" y="3322"/>
                    <a:pt x="165068" y="3203"/>
                    <a:pt x="168033" y="3084"/>
                  </a:cubicBezTo>
                  <a:cubicBezTo>
                    <a:pt x="170998" y="2953"/>
                    <a:pt x="174010" y="2810"/>
                    <a:pt x="177046" y="2667"/>
                  </a:cubicBezTo>
                  <a:cubicBezTo>
                    <a:pt x="180094" y="2525"/>
                    <a:pt x="183118" y="2382"/>
                    <a:pt x="186119" y="2275"/>
                  </a:cubicBezTo>
                  <a:cubicBezTo>
                    <a:pt x="189107" y="2155"/>
                    <a:pt x="192024" y="2072"/>
                    <a:pt x="194858" y="2025"/>
                  </a:cubicBezTo>
                  <a:cubicBezTo>
                    <a:pt x="197703" y="1977"/>
                    <a:pt x="200454" y="1941"/>
                    <a:pt x="203133" y="1882"/>
                  </a:cubicBezTo>
                  <a:cubicBezTo>
                    <a:pt x="205812" y="1822"/>
                    <a:pt x="208419" y="1763"/>
                    <a:pt x="210943" y="1703"/>
                  </a:cubicBezTo>
                  <a:cubicBezTo>
                    <a:pt x="213467" y="1655"/>
                    <a:pt x="215920" y="1608"/>
                    <a:pt x="218301" y="1584"/>
                  </a:cubicBezTo>
                  <a:cubicBezTo>
                    <a:pt x="220694" y="1548"/>
                    <a:pt x="223004" y="1536"/>
                    <a:pt x="225243" y="1536"/>
                  </a:cubicBezTo>
                  <a:cubicBezTo>
                    <a:pt x="227493" y="1548"/>
                    <a:pt x="229660" y="1560"/>
                    <a:pt x="231779" y="1596"/>
                  </a:cubicBezTo>
                  <a:cubicBezTo>
                    <a:pt x="233887" y="1632"/>
                    <a:pt x="235934" y="1679"/>
                    <a:pt x="237923" y="1727"/>
                  </a:cubicBezTo>
                  <a:cubicBezTo>
                    <a:pt x="240256" y="1774"/>
                    <a:pt x="242507" y="1834"/>
                    <a:pt x="244686" y="1870"/>
                  </a:cubicBezTo>
                  <a:cubicBezTo>
                    <a:pt x="246876" y="1905"/>
                    <a:pt x="248996" y="1941"/>
                    <a:pt x="251055" y="1953"/>
                  </a:cubicBezTo>
                  <a:cubicBezTo>
                    <a:pt x="253115" y="1965"/>
                    <a:pt x="255115" y="1965"/>
                    <a:pt x="257056" y="1965"/>
                  </a:cubicBezTo>
                  <a:cubicBezTo>
                    <a:pt x="258985" y="1977"/>
                    <a:pt x="260866" y="1977"/>
                    <a:pt x="262652" y="1977"/>
                  </a:cubicBezTo>
                  <a:lnTo>
                    <a:pt x="272284" y="1977"/>
                  </a:lnTo>
                  <a:lnTo>
                    <a:pt x="285643" y="1977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239463" y="1518475"/>
              <a:ext cx="7141075" cy="115525"/>
            </a:xfrm>
            <a:custGeom>
              <a:rect b="b" l="l" r="r" t="t"/>
              <a:pathLst>
                <a:path extrusionOk="0" fill="none" h="4621" w="285643">
                  <a:moveTo>
                    <a:pt x="0" y="2525"/>
                  </a:moveTo>
                  <a:cubicBezTo>
                    <a:pt x="0" y="2525"/>
                    <a:pt x="1881" y="2525"/>
                    <a:pt x="5358" y="2525"/>
                  </a:cubicBezTo>
                  <a:cubicBezTo>
                    <a:pt x="7096" y="2525"/>
                    <a:pt x="9263" y="2513"/>
                    <a:pt x="11871" y="2477"/>
                  </a:cubicBezTo>
                  <a:cubicBezTo>
                    <a:pt x="14478" y="2430"/>
                    <a:pt x="17550" y="2335"/>
                    <a:pt x="21062" y="2168"/>
                  </a:cubicBezTo>
                  <a:cubicBezTo>
                    <a:pt x="24575" y="2001"/>
                    <a:pt x="28516" y="1775"/>
                    <a:pt x="32826" y="1501"/>
                  </a:cubicBezTo>
                  <a:cubicBezTo>
                    <a:pt x="37136" y="1227"/>
                    <a:pt x="41755" y="930"/>
                    <a:pt x="46577" y="644"/>
                  </a:cubicBezTo>
                  <a:cubicBezTo>
                    <a:pt x="48982" y="501"/>
                    <a:pt x="51423" y="382"/>
                    <a:pt x="53864" y="275"/>
                  </a:cubicBezTo>
                  <a:cubicBezTo>
                    <a:pt x="56305" y="168"/>
                    <a:pt x="58746" y="96"/>
                    <a:pt x="61186" y="49"/>
                  </a:cubicBezTo>
                  <a:cubicBezTo>
                    <a:pt x="63615" y="1"/>
                    <a:pt x="66020" y="1"/>
                    <a:pt x="68390" y="25"/>
                  </a:cubicBezTo>
                  <a:cubicBezTo>
                    <a:pt x="70759" y="60"/>
                    <a:pt x="73105" y="132"/>
                    <a:pt x="75426" y="227"/>
                  </a:cubicBezTo>
                  <a:cubicBezTo>
                    <a:pt x="77748" y="322"/>
                    <a:pt x="80070" y="441"/>
                    <a:pt x="82380" y="596"/>
                  </a:cubicBezTo>
                  <a:cubicBezTo>
                    <a:pt x="84689" y="739"/>
                    <a:pt x="86999" y="894"/>
                    <a:pt x="89333" y="1072"/>
                  </a:cubicBezTo>
                  <a:cubicBezTo>
                    <a:pt x="91666" y="1239"/>
                    <a:pt x="94024" y="1418"/>
                    <a:pt x="96429" y="1596"/>
                  </a:cubicBezTo>
                  <a:cubicBezTo>
                    <a:pt x="98834" y="1811"/>
                    <a:pt x="101263" y="2037"/>
                    <a:pt x="103692" y="2251"/>
                  </a:cubicBezTo>
                  <a:cubicBezTo>
                    <a:pt x="106109" y="2477"/>
                    <a:pt x="108526" y="2692"/>
                    <a:pt x="110919" y="2906"/>
                  </a:cubicBezTo>
                  <a:cubicBezTo>
                    <a:pt x="113300" y="3120"/>
                    <a:pt x="115681" y="3287"/>
                    <a:pt x="118027" y="3442"/>
                  </a:cubicBezTo>
                  <a:cubicBezTo>
                    <a:pt x="120384" y="3585"/>
                    <a:pt x="122694" y="3728"/>
                    <a:pt x="124992" y="3858"/>
                  </a:cubicBezTo>
                  <a:cubicBezTo>
                    <a:pt x="126909" y="3966"/>
                    <a:pt x="128826" y="4073"/>
                    <a:pt x="130767" y="4168"/>
                  </a:cubicBezTo>
                  <a:cubicBezTo>
                    <a:pt x="132695" y="4263"/>
                    <a:pt x="134660" y="4347"/>
                    <a:pt x="136660" y="4418"/>
                  </a:cubicBezTo>
                  <a:cubicBezTo>
                    <a:pt x="138660" y="4490"/>
                    <a:pt x="140708" y="4537"/>
                    <a:pt x="142839" y="4573"/>
                  </a:cubicBezTo>
                  <a:cubicBezTo>
                    <a:pt x="144959" y="4609"/>
                    <a:pt x="147173" y="4620"/>
                    <a:pt x="149483" y="4597"/>
                  </a:cubicBezTo>
                  <a:cubicBezTo>
                    <a:pt x="151793" y="4585"/>
                    <a:pt x="154210" y="4537"/>
                    <a:pt x="156746" y="4454"/>
                  </a:cubicBezTo>
                  <a:cubicBezTo>
                    <a:pt x="159282" y="4370"/>
                    <a:pt x="161925" y="4263"/>
                    <a:pt x="164628" y="4132"/>
                  </a:cubicBezTo>
                  <a:cubicBezTo>
                    <a:pt x="166509" y="4037"/>
                    <a:pt x="168402" y="3942"/>
                    <a:pt x="170307" y="3835"/>
                  </a:cubicBezTo>
                  <a:cubicBezTo>
                    <a:pt x="172212" y="3739"/>
                    <a:pt x="174141" y="3632"/>
                    <a:pt x="176106" y="3525"/>
                  </a:cubicBezTo>
                  <a:cubicBezTo>
                    <a:pt x="178058" y="3430"/>
                    <a:pt x="180023" y="3335"/>
                    <a:pt x="181999" y="3227"/>
                  </a:cubicBezTo>
                  <a:cubicBezTo>
                    <a:pt x="183976" y="3132"/>
                    <a:pt x="185964" y="3037"/>
                    <a:pt x="187988" y="2906"/>
                  </a:cubicBezTo>
                  <a:cubicBezTo>
                    <a:pt x="190012" y="2775"/>
                    <a:pt x="192060" y="2608"/>
                    <a:pt x="194120" y="2418"/>
                  </a:cubicBezTo>
                  <a:cubicBezTo>
                    <a:pt x="196168" y="2239"/>
                    <a:pt x="198215" y="2037"/>
                    <a:pt x="200204" y="1846"/>
                  </a:cubicBezTo>
                  <a:cubicBezTo>
                    <a:pt x="204192" y="1477"/>
                    <a:pt x="207895" y="1168"/>
                    <a:pt x="211253" y="941"/>
                  </a:cubicBezTo>
                  <a:cubicBezTo>
                    <a:pt x="214610" y="715"/>
                    <a:pt x="217682" y="584"/>
                    <a:pt x="220540" y="525"/>
                  </a:cubicBezTo>
                  <a:cubicBezTo>
                    <a:pt x="223385" y="465"/>
                    <a:pt x="226064" y="465"/>
                    <a:pt x="228612" y="537"/>
                  </a:cubicBezTo>
                  <a:cubicBezTo>
                    <a:pt x="231172" y="608"/>
                    <a:pt x="233625" y="739"/>
                    <a:pt x="235970" y="906"/>
                  </a:cubicBezTo>
                  <a:cubicBezTo>
                    <a:pt x="238316" y="1072"/>
                    <a:pt x="240590" y="1263"/>
                    <a:pt x="242769" y="1453"/>
                  </a:cubicBezTo>
                  <a:cubicBezTo>
                    <a:pt x="244769" y="1620"/>
                    <a:pt x="246721" y="1787"/>
                    <a:pt x="248626" y="1930"/>
                  </a:cubicBezTo>
                  <a:cubicBezTo>
                    <a:pt x="250520" y="2073"/>
                    <a:pt x="252389" y="2204"/>
                    <a:pt x="254211" y="2275"/>
                  </a:cubicBezTo>
                  <a:cubicBezTo>
                    <a:pt x="257854" y="2442"/>
                    <a:pt x="261319" y="2501"/>
                    <a:pt x="264533" y="2513"/>
                  </a:cubicBezTo>
                  <a:cubicBezTo>
                    <a:pt x="267796" y="2525"/>
                    <a:pt x="270760" y="2525"/>
                    <a:pt x="273368" y="2525"/>
                  </a:cubicBezTo>
                  <a:lnTo>
                    <a:pt x="280023" y="2525"/>
                  </a:lnTo>
                  <a:lnTo>
                    <a:pt x="285643" y="2525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6"/>
            <p:cNvSpPr/>
            <p:nvPr/>
          </p:nvSpPr>
          <p:spPr>
            <a:xfrm>
              <a:off x="239463" y="1734275"/>
              <a:ext cx="7141075" cy="157500"/>
            </a:xfrm>
            <a:custGeom>
              <a:rect b="b" l="l" r="r" t="t"/>
              <a:pathLst>
                <a:path extrusionOk="0" fill="none" h="6300" w="285643">
                  <a:moveTo>
                    <a:pt x="0" y="4037"/>
                  </a:moveTo>
                  <a:cubicBezTo>
                    <a:pt x="0" y="4037"/>
                    <a:pt x="2358" y="4037"/>
                    <a:pt x="6703" y="4025"/>
                  </a:cubicBezTo>
                  <a:cubicBezTo>
                    <a:pt x="8882" y="4025"/>
                    <a:pt x="11609" y="3989"/>
                    <a:pt x="14907" y="3894"/>
                  </a:cubicBezTo>
                  <a:cubicBezTo>
                    <a:pt x="18193" y="3799"/>
                    <a:pt x="22074" y="3620"/>
                    <a:pt x="26480" y="3358"/>
                  </a:cubicBezTo>
                  <a:cubicBezTo>
                    <a:pt x="28670" y="3239"/>
                    <a:pt x="31004" y="3085"/>
                    <a:pt x="33433" y="2930"/>
                  </a:cubicBezTo>
                  <a:cubicBezTo>
                    <a:pt x="35874" y="2763"/>
                    <a:pt x="38410" y="2596"/>
                    <a:pt x="41029" y="2418"/>
                  </a:cubicBezTo>
                  <a:cubicBezTo>
                    <a:pt x="43648" y="2239"/>
                    <a:pt x="46339" y="2073"/>
                    <a:pt x="49066" y="1930"/>
                  </a:cubicBezTo>
                  <a:cubicBezTo>
                    <a:pt x="51792" y="1775"/>
                    <a:pt x="54555" y="1644"/>
                    <a:pt x="57317" y="1549"/>
                  </a:cubicBezTo>
                  <a:cubicBezTo>
                    <a:pt x="60067" y="1453"/>
                    <a:pt x="62794" y="1394"/>
                    <a:pt x="65473" y="1394"/>
                  </a:cubicBezTo>
                  <a:cubicBezTo>
                    <a:pt x="68163" y="1394"/>
                    <a:pt x="70795" y="1453"/>
                    <a:pt x="73402" y="1549"/>
                  </a:cubicBezTo>
                  <a:cubicBezTo>
                    <a:pt x="76010" y="1644"/>
                    <a:pt x="78605" y="1763"/>
                    <a:pt x="81213" y="1906"/>
                  </a:cubicBezTo>
                  <a:cubicBezTo>
                    <a:pt x="83808" y="2049"/>
                    <a:pt x="86416" y="2215"/>
                    <a:pt x="89047" y="2382"/>
                  </a:cubicBezTo>
                  <a:cubicBezTo>
                    <a:pt x="91678" y="2549"/>
                    <a:pt x="94333" y="2727"/>
                    <a:pt x="97012" y="2954"/>
                  </a:cubicBezTo>
                  <a:cubicBezTo>
                    <a:pt x="99691" y="3192"/>
                    <a:pt x="102358" y="3442"/>
                    <a:pt x="105037" y="3704"/>
                  </a:cubicBezTo>
                  <a:cubicBezTo>
                    <a:pt x="107645" y="3978"/>
                    <a:pt x="110252" y="4263"/>
                    <a:pt x="112848" y="4525"/>
                  </a:cubicBezTo>
                  <a:cubicBezTo>
                    <a:pt x="115407" y="4763"/>
                    <a:pt x="117967" y="4966"/>
                    <a:pt x="120503" y="5156"/>
                  </a:cubicBezTo>
                  <a:cubicBezTo>
                    <a:pt x="123730" y="5394"/>
                    <a:pt x="126945" y="5609"/>
                    <a:pt x="130195" y="5799"/>
                  </a:cubicBezTo>
                  <a:cubicBezTo>
                    <a:pt x="133481" y="5966"/>
                    <a:pt x="136851" y="6097"/>
                    <a:pt x="140363" y="6204"/>
                  </a:cubicBezTo>
                  <a:cubicBezTo>
                    <a:pt x="142708" y="6264"/>
                    <a:pt x="145161" y="6299"/>
                    <a:pt x="147757" y="6299"/>
                  </a:cubicBezTo>
                  <a:cubicBezTo>
                    <a:pt x="150364" y="6287"/>
                    <a:pt x="153126" y="6240"/>
                    <a:pt x="156067" y="6145"/>
                  </a:cubicBezTo>
                  <a:cubicBezTo>
                    <a:pt x="159008" y="6049"/>
                    <a:pt x="162116" y="5918"/>
                    <a:pt x="165390" y="5787"/>
                  </a:cubicBezTo>
                  <a:cubicBezTo>
                    <a:pt x="168676" y="5656"/>
                    <a:pt x="172153" y="5513"/>
                    <a:pt x="175808" y="5335"/>
                  </a:cubicBezTo>
                  <a:cubicBezTo>
                    <a:pt x="177641" y="5252"/>
                    <a:pt x="179523" y="5132"/>
                    <a:pt x="181463" y="4990"/>
                  </a:cubicBezTo>
                  <a:cubicBezTo>
                    <a:pt x="183392" y="4835"/>
                    <a:pt x="185416" y="4609"/>
                    <a:pt x="187512" y="4335"/>
                  </a:cubicBezTo>
                  <a:cubicBezTo>
                    <a:pt x="189607" y="4049"/>
                    <a:pt x="191727" y="3728"/>
                    <a:pt x="193858" y="3394"/>
                  </a:cubicBezTo>
                  <a:cubicBezTo>
                    <a:pt x="195977" y="3061"/>
                    <a:pt x="198084" y="2716"/>
                    <a:pt x="200144" y="2394"/>
                  </a:cubicBezTo>
                  <a:cubicBezTo>
                    <a:pt x="202192" y="2073"/>
                    <a:pt x="204157" y="1775"/>
                    <a:pt x="206038" y="1513"/>
                  </a:cubicBezTo>
                  <a:cubicBezTo>
                    <a:pt x="207907" y="1263"/>
                    <a:pt x="209681" y="1037"/>
                    <a:pt x="211348" y="858"/>
                  </a:cubicBezTo>
                  <a:cubicBezTo>
                    <a:pt x="214670" y="489"/>
                    <a:pt x="217587" y="263"/>
                    <a:pt x="220230" y="108"/>
                  </a:cubicBezTo>
                  <a:cubicBezTo>
                    <a:pt x="222754" y="25"/>
                    <a:pt x="225064" y="1"/>
                    <a:pt x="227183" y="37"/>
                  </a:cubicBezTo>
                  <a:cubicBezTo>
                    <a:pt x="229303" y="72"/>
                    <a:pt x="231279" y="168"/>
                    <a:pt x="233148" y="310"/>
                  </a:cubicBezTo>
                  <a:cubicBezTo>
                    <a:pt x="235018" y="453"/>
                    <a:pt x="236804" y="632"/>
                    <a:pt x="238542" y="846"/>
                  </a:cubicBezTo>
                  <a:cubicBezTo>
                    <a:pt x="240280" y="1061"/>
                    <a:pt x="241995" y="1311"/>
                    <a:pt x="243662" y="1573"/>
                  </a:cubicBezTo>
                  <a:cubicBezTo>
                    <a:pt x="245340" y="1823"/>
                    <a:pt x="246995" y="2096"/>
                    <a:pt x="248615" y="2370"/>
                  </a:cubicBezTo>
                  <a:cubicBezTo>
                    <a:pt x="250258" y="2632"/>
                    <a:pt x="251865" y="2870"/>
                    <a:pt x="253449" y="3085"/>
                  </a:cubicBezTo>
                  <a:cubicBezTo>
                    <a:pt x="255032" y="3287"/>
                    <a:pt x="256604" y="3466"/>
                    <a:pt x="258163" y="3608"/>
                  </a:cubicBezTo>
                  <a:cubicBezTo>
                    <a:pt x="260104" y="3775"/>
                    <a:pt x="261997" y="3882"/>
                    <a:pt x="263831" y="3954"/>
                  </a:cubicBezTo>
                  <a:cubicBezTo>
                    <a:pt x="265688" y="4001"/>
                    <a:pt x="267474" y="4013"/>
                    <a:pt x="269189" y="4025"/>
                  </a:cubicBezTo>
                  <a:cubicBezTo>
                    <a:pt x="272606" y="4037"/>
                    <a:pt x="275594" y="4037"/>
                    <a:pt x="278035" y="4037"/>
                  </a:cubicBezTo>
                  <a:lnTo>
                    <a:pt x="285643" y="4037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6"/>
            <p:cNvSpPr/>
            <p:nvPr/>
          </p:nvSpPr>
          <p:spPr>
            <a:xfrm>
              <a:off x="239463" y="1953950"/>
              <a:ext cx="7141075" cy="185175"/>
            </a:xfrm>
            <a:custGeom>
              <a:rect b="b" l="l" r="r" t="t"/>
              <a:pathLst>
                <a:path extrusionOk="0" fill="none" h="7407" w="285643">
                  <a:moveTo>
                    <a:pt x="0" y="5394"/>
                  </a:moveTo>
                  <a:cubicBezTo>
                    <a:pt x="0" y="5394"/>
                    <a:pt x="2358" y="5394"/>
                    <a:pt x="6680" y="5394"/>
                  </a:cubicBezTo>
                  <a:cubicBezTo>
                    <a:pt x="8835" y="5394"/>
                    <a:pt x="11537" y="5370"/>
                    <a:pt x="14764" y="5311"/>
                  </a:cubicBezTo>
                  <a:cubicBezTo>
                    <a:pt x="17991" y="5239"/>
                    <a:pt x="21789" y="5097"/>
                    <a:pt x="26111" y="4882"/>
                  </a:cubicBezTo>
                  <a:cubicBezTo>
                    <a:pt x="28266" y="4775"/>
                    <a:pt x="30552" y="4644"/>
                    <a:pt x="32945" y="4501"/>
                  </a:cubicBezTo>
                  <a:cubicBezTo>
                    <a:pt x="35338" y="4358"/>
                    <a:pt x="37826" y="4215"/>
                    <a:pt x="40410" y="4061"/>
                  </a:cubicBezTo>
                  <a:cubicBezTo>
                    <a:pt x="42994" y="3906"/>
                    <a:pt x="45649" y="3751"/>
                    <a:pt x="48340" y="3620"/>
                  </a:cubicBezTo>
                  <a:cubicBezTo>
                    <a:pt x="51042" y="3489"/>
                    <a:pt x="53769" y="3370"/>
                    <a:pt x="56507" y="3287"/>
                  </a:cubicBezTo>
                  <a:cubicBezTo>
                    <a:pt x="59246" y="3203"/>
                    <a:pt x="61984" y="3144"/>
                    <a:pt x="64758" y="3096"/>
                  </a:cubicBezTo>
                  <a:cubicBezTo>
                    <a:pt x="67521" y="3037"/>
                    <a:pt x="70307" y="2989"/>
                    <a:pt x="73105" y="2953"/>
                  </a:cubicBezTo>
                  <a:cubicBezTo>
                    <a:pt x="75903" y="2906"/>
                    <a:pt x="78712" y="2882"/>
                    <a:pt x="81498" y="2882"/>
                  </a:cubicBezTo>
                  <a:cubicBezTo>
                    <a:pt x="84296" y="2882"/>
                    <a:pt x="87071" y="2918"/>
                    <a:pt x="89833" y="2989"/>
                  </a:cubicBezTo>
                  <a:cubicBezTo>
                    <a:pt x="92595" y="3061"/>
                    <a:pt x="95345" y="3180"/>
                    <a:pt x="98060" y="3382"/>
                  </a:cubicBezTo>
                  <a:cubicBezTo>
                    <a:pt x="100775" y="3573"/>
                    <a:pt x="103442" y="3834"/>
                    <a:pt x="106061" y="4132"/>
                  </a:cubicBezTo>
                  <a:cubicBezTo>
                    <a:pt x="108669" y="4430"/>
                    <a:pt x="111240" y="4751"/>
                    <a:pt x="113752" y="5073"/>
                  </a:cubicBezTo>
                  <a:cubicBezTo>
                    <a:pt x="116277" y="5394"/>
                    <a:pt x="118753" y="5692"/>
                    <a:pt x="121206" y="5978"/>
                  </a:cubicBezTo>
                  <a:cubicBezTo>
                    <a:pt x="123647" y="6251"/>
                    <a:pt x="126099" y="6501"/>
                    <a:pt x="128600" y="6716"/>
                  </a:cubicBezTo>
                  <a:cubicBezTo>
                    <a:pt x="130647" y="6882"/>
                    <a:pt x="132755" y="7025"/>
                    <a:pt x="134886" y="7144"/>
                  </a:cubicBezTo>
                  <a:cubicBezTo>
                    <a:pt x="137065" y="7228"/>
                    <a:pt x="139291" y="7299"/>
                    <a:pt x="141565" y="7359"/>
                  </a:cubicBezTo>
                  <a:cubicBezTo>
                    <a:pt x="143911" y="7394"/>
                    <a:pt x="146328" y="7406"/>
                    <a:pt x="148864" y="7394"/>
                  </a:cubicBezTo>
                  <a:cubicBezTo>
                    <a:pt x="151400" y="7383"/>
                    <a:pt x="154067" y="7347"/>
                    <a:pt x="156877" y="7311"/>
                  </a:cubicBezTo>
                  <a:cubicBezTo>
                    <a:pt x="159699" y="7287"/>
                    <a:pt x="162711" y="7275"/>
                    <a:pt x="165961" y="7240"/>
                  </a:cubicBezTo>
                  <a:cubicBezTo>
                    <a:pt x="169200" y="7192"/>
                    <a:pt x="172712" y="7097"/>
                    <a:pt x="176522" y="6894"/>
                  </a:cubicBezTo>
                  <a:cubicBezTo>
                    <a:pt x="178427" y="6787"/>
                    <a:pt x="180427" y="6621"/>
                    <a:pt x="182523" y="6359"/>
                  </a:cubicBezTo>
                  <a:cubicBezTo>
                    <a:pt x="184618" y="6097"/>
                    <a:pt x="186809" y="5763"/>
                    <a:pt x="189095" y="5347"/>
                  </a:cubicBezTo>
                  <a:cubicBezTo>
                    <a:pt x="191381" y="4942"/>
                    <a:pt x="193703" y="4489"/>
                    <a:pt x="196001" y="4037"/>
                  </a:cubicBezTo>
                  <a:cubicBezTo>
                    <a:pt x="198311" y="3573"/>
                    <a:pt x="200573" y="3120"/>
                    <a:pt x="202764" y="2703"/>
                  </a:cubicBezTo>
                  <a:cubicBezTo>
                    <a:pt x="204942" y="2287"/>
                    <a:pt x="207014" y="1918"/>
                    <a:pt x="208979" y="1584"/>
                  </a:cubicBezTo>
                  <a:cubicBezTo>
                    <a:pt x="210943" y="1263"/>
                    <a:pt x="212777" y="977"/>
                    <a:pt x="214515" y="739"/>
                  </a:cubicBezTo>
                  <a:cubicBezTo>
                    <a:pt x="217742" y="394"/>
                    <a:pt x="220563" y="167"/>
                    <a:pt x="222992" y="84"/>
                  </a:cubicBezTo>
                  <a:cubicBezTo>
                    <a:pt x="225409" y="1"/>
                    <a:pt x="227517" y="13"/>
                    <a:pt x="229398" y="108"/>
                  </a:cubicBezTo>
                  <a:cubicBezTo>
                    <a:pt x="231267" y="191"/>
                    <a:pt x="232982" y="334"/>
                    <a:pt x="234577" y="501"/>
                  </a:cubicBezTo>
                  <a:cubicBezTo>
                    <a:pt x="236173" y="679"/>
                    <a:pt x="237685" y="894"/>
                    <a:pt x="239137" y="1120"/>
                  </a:cubicBezTo>
                  <a:cubicBezTo>
                    <a:pt x="240578" y="1358"/>
                    <a:pt x="241995" y="1608"/>
                    <a:pt x="243388" y="1882"/>
                  </a:cubicBezTo>
                  <a:cubicBezTo>
                    <a:pt x="244781" y="2144"/>
                    <a:pt x="246186" y="2418"/>
                    <a:pt x="247579" y="2703"/>
                  </a:cubicBezTo>
                  <a:cubicBezTo>
                    <a:pt x="248996" y="2989"/>
                    <a:pt x="250401" y="3275"/>
                    <a:pt x="251829" y="3537"/>
                  </a:cubicBezTo>
                  <a:cubicBezTo>
                    <a:pt x="254699" y="4073"/>
                    <a:pt x="257544" y="4549"/>
                    <a:pt x="260295" y="4906"/>
                  </a:cubicBezTo>
                  <a:cubicBezTo>
                    <a:pt x="263176" y="5168"/>
                    <a:pt x="265938" y="5311"/>
                    <a:pt x="268522" y="5358"/>
                  </a:cubicBezTo>
                  <a:cubicBezTo>
                    <a:pt x="271165" y="5382"/>
                    <a:pt x="273570" y="5394"/>
                    <a:pt x="275701" y="5394"/>
                  </a:cubicBezTo>
                  <a:lnTo>
                    <a:pt x="281107" y="5394"/>
                  </a:lnTo>
                  <a:lnTo>
                    <a:pt x="285643" y="5394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239463" y="2216775"/>
              <a:ext cx="7141075" cy="168500"/>
            </a:xfrm>
            <a:custGeom>
              <a:rect b="b" l="l" r="r" t="t"/>
              <a:pathLst>
                <a:path extrusionOk="0" fill="none" h="6740" w="285643">
                  <a:moveTo>
                    <a:pt x="0" y="5025"/>
                  </a:moveTo>
                  <a:lnTo>
                    <a:pt x="5620" y="5025"/>
                  </a:lnTo>
                  <a:cubicBezTo>
                    <a:pt x="7430" y="5025"/>
                    <a:pt x="9668" y="5025"/>
                    <a:pt x="12311" y="5025"/>
                  </a:cubicBezTo>
                  <a:cubicBezTo>
                    <a:pt x="14954" y="5013"/>
                    <a:pt x="18026" y="4978"/>
                    <a:pt x="21515" y="4894"/>
                  </a:cubicBezTo>
                  <a:cubicBezTo>
                    <a:pt x="25015" y="4811"/>
                    <a:pt x="28956" y="4656"/>
                    <a:pt x="33266" y="4478"/>
                  </a:cubicBezTo>
                  <a:cubicBezTo>
                    <a:pt x="37564" y="4287"/>
                    <a:pt x="42196" y="4073"/>
                    <a:pt x="47042" y="3870"/>
                  </a:cubicBezTo>
                  <a:cubicBezTo>
                    <a:pt x="49685" y="3763"/>
                    <a:pt x="52388" y="3656"/>
                    <a:pt x="55233" y="3489"/>
                  </a:cubicBezTo>
                  <a:cubicBezTo>
                    <a:pt x="58079" y="3335"/>
                    <a:pt x="61055" y="3097"/>
                    <a:pt x="64127" y="2811"/>
                  </a:cubicBezTo>
                  <a:cubicBezTo>
                    <a:pt x="67199" y="2537"/>
                    <a:pt x="70318" y="2239"/>
                    <a:pt x="73426" y="1965"/>
                  </a:cubicBezTo>
                  <a:cubicBezTo>
                    <a:pt x="76545" y="1692"/>
                    <a:pt x="79629" y="1453"/>
                    <a:pt x="82653" y="1275"/>
                  </a:cubicBezTo>
                  <a:cubicBezTo>
                    <a:pt x="85689" y="1108"/>
                    <a:pt x="88666" y="1013"/>
                    <a:pt x="91571" y="989"/>
                  </a:cubicBezTo>
                  <a:cubicBezTo>
                    <a:pt x="94476" y="965"/>
                    <a:pt x="97322" y="1037"/>
                    <a:pt x="100096" y="1215"/>
                  </a:cubicBezTo>
                  <a:cubicBezTo>
                    <a:pt x="102858" y="1394"/>
                    <a:pt x="105549" y="1656"/>
                    <a:pt x="108192" y="1977"/>
                  </a:cubicBezTo>
                  <a:cubicBezTo>
                    <a:pt x="110776" y="2311"/>
                    <a:pt x="113312" y="2704"/>
                    <a:pt x="115788" y="3108"/>
                  </a:cubicBezTo>
                  <a:cubicBezTo>
                    <a:pt x="118205" y="3525"/>
                    <a:pt x="120587" y="3954"/>
                    <a:pt x="122968" y="4394"/>
                  </a:cubicBezTo>
                  <a:cubicBezTo>
                    <a:pt x="125349" y="4811"/>
                    <a:pt x="127754" y="5204"/>
                    <a:pt x="130219" y="5549"/>
                  </a:cubicBezTo>
                  <a:cubicBezTo>
                    <a:pt x="132731" y="5847"/>
                    <a:pt x="135327" y="6073"/>
                    <a:pt x="138041" y="6228"/>
                  </a:cubicBezTo>
                  <a:cubicBezTo>
                    <a:pt x="140768" y="6383"/>
                    <a:pt x="143625" y="6454"/>
                    <a:pt x="146638" y="6466"/>
                  </a:cubicBezTo>
                  <a:cubicBezTo>
                    <a:pt x="149269" y="6478"/>
                    <a:pt x="152019" y="6478"/>
                    <a:pt x="154889" y="6514"/>
                  </a:cubicBezTo>
                  <a:cubicBezTo>
                    <a:pt x="157782" y="6561"/>
                    <a:pt x="160854" y="6633"/>
                    <a:pt x="164164" y="6680"/>
                  </a:cubicBezTo>
                  <a:cubicBezTo>
                    <a:pt x="167485" y="6740"/>
                    <a:pt x="171117" y="6740"/>
                    <a:pt x="175058" y="6633"/>
                  </a:cubicBezTo>
                  <a:cubicBezTo>
                    <a:pt x="177034" y="6585"/>
                    <a:pt x="179118" y="6478"/>
                    <a:pt x="181285" y="6287"/>
                  </a:cubicBezTo>
                  <a:cubicBezTo>
                    <a:pt x="183464" y="6085"/>
                    <a:pt x="185750" y="5787"/>
                    <a:pt x="188131" y="5406"/>
                  </a:cubicBezTo>
                  <a:cubicBezTo>
                    <a:pt x="190524" y="5013"/>
                    <a:pt x="192977" y="4573"/>
                    <a:pt x="195441" y="4097"/>
                  </a:cubicBezTo>
                  <a:cubicBezTo>
                    <a:pt x="197894" y="3632"/>
                    <a:pt x="200335" y="3144"/>
                    <a:pt x="202692" y="2704"/>
                  </a:cubicBezTo>
                  <a:cubicBezTo>
                    <a:pt x="205038" y="2263"/>
                    <a:pt x="207264" y="1870"/>
                    <a:pt x="209348" y="1537"/>
                  </a:cubicBezTo>
                  <a:cubicBezTo>
                    <a:pt x="211419" y="1215"/>
                    <a:pt x="213348" y="941"/>
                    <a:pt x="215098" y="727"/>
                  </a:cubicBezTo>
                  <a:cubicBezTo>
                    <a:pt x="218551" y="310"/>
                    <a:pt x="221445" y="108"/>
                    <a:pt x="223992" y="1"/>
                  </a:cubicBezTo>
                  <a:cubicBezTo>
                    <a:pt x="226302" y="25"/>
                    <a:pt x="228410" y="84"/>
                    <a:pt x="230279" y="215"/>
                  </a:cubicBezTo>
                  <a:cubicBezTo>
                    <a:pt x="232148" y="334"/>
                    <a:pt x="233851" y="513"/>
                    <a:pt x="235434" y="703"/>
                  </a:cubicBezTo>
                  <a:cubicBezTo>
                    <a:pt x="237030" y="894"/>
                    <a:pt x="238530" y="1108"/>
                    <a:pt x="239971" y="1346"/>
                  </a:cubicBezTo>
                  <a:cubicBezTo>
                    <a:pt x="241423" y="1573"/>
                    <a:pt x="242840" y="1823"/>
                    <a:pt x="244245" y="2073"/>
                  </a:cubicBezTo>
                  <a:cubicBezTo>
                    <a:pt x="245650" y="2335"/>
                    <a:pt x="247055" y="2596"/>
                    <a:pt x="248507" y="2870"/>
                  </a:cubicBezTo>
                  <a:cubicBezTo>
                    <a:pt x="249948" y="3132"/>
                    <a:pt x="251413" y="3382"/>
                    <a:pt x="252889" y="3620"/>
                  </a:cubicBezTo>
                  <a:cubicBezTo>
                    <a:pt x="254377" y="3859"/>
                    <a:pt x="255877" y="4085"/>
                    <a:pt x="257413" y="4263"/>
                  </a:cubicBezTo>
                  <a:cubicBezTo>
                    <a:pt x="260473" y="4621"/>
                    <a:pt x="263485" y="4871"/>
                    <a:pt x="266355" y="4990"/>
                  </a:cubicBezTo>
                  <a:cubicBezTo>
                    <a:pt x="269320" y="5013"/>
                    <a:pt x="272022" y="5025"/>
                    <a:pt x="274415" y="5025"/>
                  </a:cubicBezTo>
                  <a:lnTo>
                    <a:pt x="282714" y="5025"/>
                  </a:lnTo>
                  <a:lnTo>
                    <a:pt x="285643" y="5025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239463" y="2441800"/>
              <a:ext cx="7141075" cy="191725"/>
            </a:xfrm>
            <a:custGeom>
              <a:rect b="b" l="l" r="r" t="t"/>
              <a:pathLst>
                <a:path extrusionOk="0" fill="none" h="7669" w="285643">
                  <a:moveTo>
                    <a:pt x="0" y="6168"/>
                  </a:moveTo>
                  <a:lnTo>
                    <a:pt x="6644" y="6168"/>
                  </a:lnTo>
                  <a:lnTo>
                    <a:pt x="14490" y="6168"/>
                  </a:lnTo>
                  <a:cubicBezTo>
                    <a:pt x="17550" y="6168"/>
                    <a:pt x="21074" y="6168"/>
                    <a:pt x="25027" y="6121"/>
                  </a:cubicBezTo>
                  <a:cubicBezTo>
                    <a:pt x="28992" y="6073"/>
                    <a:pt x="33421" y="5990"/>
                    <a:pt x="38231" y="5859"/>
                  </a:cubicBezTo>
                  <a:cubicBezTo>
                    <a:pt x="40624" y="5799"/>
                    <a:pt x="43125" y="5728"/>
                    <a:pt x="45780" y="5597"/>
                  </a:cubicBezTo>
                  <a:cubicBezTo>
                    <a:pt x="48435" y="5478"/>
                    <a:pt x="51304" y="5240"/>
                    <a:pt x="54388" y="4883"/>
                  </a:cubicBezTo>
                  <a:cubicBezTo>
                    <a:pt x="57484" y="4513"/>
                    <a:pt x="60746" y="4061"/>
                    <a:pt x="64127" y="3537"/>
                  </a:cubicBezTo>
                  <a:cubicBezTo>
                    <a:pt x="67497" y="3025"/>
                    <a:pt x="70926" y="2489"/>
                    <a:pt x="74331" y="2001"/>
                  </a:cubicBezTo>
                  <a:cubicBezTo>
                    <a:pt x="77748" y="1501"/>
                    <a:pt x="81106" y="1073"/>
                    <a:pt x="84368" y="739"/>
                  </a:cubicBezTo>
                  <a:cubicBezTo>
                    <a:pt x="87630" y="406"/>
                    <a:pt x="90797" y="191"/>
                    <a:pt x="93845" y="96"/>
                  </a:cubicBezTo>
                  <a:cubicBezTo>
                    <a:pt x="96893" y="1"/>
                    <a:pt x="99834" y="37"/>
                    <a:pt x="102668" y="203"/>
                  </a:cubicBezTo>
                  <a:cubicBezTo>
                    <a:pt x="105490" y="370"/>
                    <a:pt x="108216" y="644"/>
                    <a:pt x="110812" y="1013"/>
                  </a:cubicBezTo>
                  <a:cubicBezTo>
                    <a:pt x="113407" y="1382"/>
                    <a:pt x="115884" y="1835"/>
                    <a:pt x="118265" y="2347"/>
                  </a:cubicBezTo>
                  <a:cubicBezTo>
                    <a:pt x="120634" y="2870"/>
                    <a:pt x="122968" y="3418"/>
                    <a:pt x="125302" y="3978"/>
                  </a:cubicBezTo>
                  <a:cubicBezTo>
                    <a:pt x="127635" y="4525"/>
                    <a:pt x="130016" y="5049"/>
                    <a:pt x="132457" y="5537"/>
                  </a:cubicBezTo>
                  <a:cubicBezTo>
                    <a:pt x="134958" y="5966"/>
                    <a:pt x="137565" y="6323"/>
                    <a:pt x="140280" y="6597"/>
                  </a:cubicBezTo>
                  <a:cubicBezTo>
                    <a:pt x="143101" y="6776"/>
                    <a:pt x="146042" y="6895"/>
                    <a:pt x="149078" y="6942"/>
                  </a:cubicBezTo>
                  <a:cubicBezTo>
                    <a:pt x="151817" y="6966"/>
                    <a:pt x="154615" y="7014"/>
                    <a:pt x="157520" y="7109"/>
                  </a:cubicBezTo>
                  <a:cubicBezTo>
                    <a:pt x="160449" y="7216"/>
                    <a:pt x="163533" y="7347"/>
                    <a:pt x="166819" y="7466"/>
                  </a:cubicBezTo>
                  <a:cubicBezTo>
                    <a:pt x="170105" y="7585"/>
                    <a:pt x="173629" y="7669"/>
                    <a:pt x="177379" y="7669"/>
                  </a:cubicBezTo>
                  <a:cubicBezTo>
                    <a:pt x="179249" y="7669"/>
                    <a:pt x="181178" y="7645"/>
                    <a:pt x="183142" y="7573"/>
                  </a:cubicBezTo>
                  <a:cubicBezTo>
                    <a:pt x="185107" y="7502"/>
                    <a:pt x="187119" y="7371"/>
                    <a:pt x="189167" y="7192"/>
                  </a:cubicBezTo>
                  <a:cubicBezTo>
                    <a:pt x="191215" y="7002"/>
                    <a:pt x="193262" y="6776"/>
                    <a:pt x="195298" y="6538"/>
                  </a:cubicBezTo>
                  <a:cubicBezTo>
                    <a:pt x="197334" y="6299"/>
                    <a:pt x="199347" y="6049"/>
                    <a:pt x="201311" y="5799"/>
                  </a:cubicBezTo>
                  <a:cubicBezTo>
                    <a:pt x="205109" y="5359"/>
                    <a:pt x="208621" y="4966"/>
                    <a:pt x="211884" y="4621"/>
                  </a:cubicBezTo>
                  <a:cubicBezTo>
                    <a:pt x="214896" y="4418"/>
                    <a:pt x="217706" y="4228"/>
                    <a:pt x="220206" y="4121"/>
                  </a:cubicBezTo>
                  <a:cubicBezTo>
                    <a:pt x="222718" y="4025"/>
                    <a:pt x="224969" y="3978"/>
                    <a:pt x="227017" y="3978"/>
                  </a:cubicBezTo>
                  <a:cubicBezTo>
                    <a:pt x="229065" y="3978"/>
                    <a:pt x="230958" y="4025"/>
                    <a:pt x="232720" y="4097"/>
                  </a:cubicBezTo>
                  <a:cubicBezTo>
                    <a:pt x="234482" y="4156"/>
                    <a:pt x="236149" y="4252"/>
                    <a:pt x="237756" y="4359"/>
                  </a:cubicBezTo>
                  <a:cubicBezTo>
                    <a:pt x="239352" y="4478"/>
                    <a:pt x="240911" y="4609"/>
                    <a:pt x="242459" y="4752"/>
                  </a:cubicBezTo>
                  <a:cubicBezTo>
                    <a:pt x="244007" y="4906"/>
                    <a:pt x="245555" y="5061"/>
                    <a:pt x="247126" y="5204"/>
                  </a:cubicBezTo>
                  <a:cubicBezTo>
                    <a:pt x="248698" y="5359"/>
                    <a:pt x="250281" y="5490"/>
                    <a:pt x="251889" y="5621"/>
                  </a:cubicBezTo>
                  <a:cubicBezTo>
                    <a:pt x="253496" y="5752"/>
                    <a:pt x="255115" y="5859"/>
                    <a:pt x="256711" y="5954"/>
                  </a:cubicBezTo>
                  <a:cubicBezTo>
                    <a:pt x="260056" y="6049"/>
                    <a:pt x="263259" y="6145"/>
                    <a:pt x="266260" y="6168"/>
                  </a:cubicBezTo>
                  <a:cubicBezTo>
                    <a:pt x="269296" y="6168"/>
                    <a:pt x="272022" y="6168"/>
                    <a:pt x="274415" y="6168"/>
                  </a:cubicBezTo>
                  <a:lnTo>
                    <a:pt x="285643" y="6168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239463" y="2644525"/>
              <a:ext cx="7141075" cy="257500"/>
            </a:xfrm>
            <a:custGeom>
              <a:rect b="b" l="l" r="r" t="t"/>
              <a:pathLst>
                <a:path extrusionOk="0" fill="none" h="10300" w="285643">
                  <a:moveTo>
                    <a:pt x="0" y="8204"/>
                  </a:moveTo>
                  <a:lnTo>
                    <a:pt x="14478" y="8204"/>
                  </a:lnTo>
                  <a:lnTo>
                    <a:pt x="24896" y="8204"/>
                  </a:lnTo>
                  <a:cubicBezTo>
                    <a:pt x="28754" y="8204"/>
                    <a:pt x="33016" y="8204"/>
                    <a:pt x="37648" y="8156"/>
                  </a:cubicBezTo>
                  <a:cubicBezTo>
                    <a:pt x="39969" y="8132"/>
                    <a:pt x="42458" y="8061"/>
                    <a:pt x="45161" y="7882"/>
                  </a:cubicBezTo>
                  <a:cubicBezTo>
                    <a:pt x="47887" y="7680"/>
                    <a:pt x="50876" y="7346"/>
                    <a:pt x="54114" y="6846"/>
                  </a:cubicBezTo>
                  <a:cubicBezTo>
                    <a:pt x="57364" y="6346"/>
                    <a:pt x="60829" y="5727"/>
                    <a:pt x="64437" y="5013"/>
                  </a:cubicBezTo>
                  <a:cubicBezTo>
                    <a:pt x="68044" y="4310"/>
                    <a:pt x="71735" y="3584"/>
                    <a:pt x="75414" y="2893"/>
                  </a:cubicBezTo>
                  <a:cubicBezTo>
                    <a:pt x="79093" y="2191"/>
                    <a:pt x="82713" y="1584"/>
                    <a:pt x="86201" y="1107"/>
                  </a:cubicBezTo>
                  <a:cubicBezTo>
                    <a:pt x="89702" y="631"/>
                    <a:pt x="93048" y="310"/>
                    <a:pt x="96226" y="155"/>
                  </a:cubicBezTo>
                  <a:cubicBezTo>
                    <a:pt x="99417" y="0"/>
                    <a:pt x="102430" y="12"/>
                    <a:pt x="105263" y="179"/>
                  </a:cubicBezTo>
                  <a:cubicBezTo>
                    <a:pt x="108085" y="369"/>
                    <a:pt x="110728" y="703"/>
                    <a:pt x="113241" y="1155"/>
                  </a:cubicBezTo>
                  <a:cubicBezTo>
                    <a:pt x="115741" y="1607"/>
                    <a:pt x="118146" y="2155"/>
                    <a:pt x="120480" y="2762"/>
                  </a:cubicBezTo>
                  <a:cubicBezTo>
                    <a:pt x="122813" y="3381"/>
                    <a:pt x="125111" y="4024"/>
                    <a:pt x="127433" y="4679"/>
                  </a:cubicBezTo>
                  <a:cubicBezTo>
                    <a:pt x="129754" y="5322"/>
                    <a:pt x="132112" y="5953"/>
                    <a:pt x="134577" y="6513"/>
                  </a:cubicBezTo>
                  <a:cubicBezTo>
                    <a:pt x="137053" y="7072"/>
                    <a:pt x="139660" y="7525"/>
                    <a:pt x="142387" y="7894"/>
                  </a:cubicBezTo>
                  <a:cubicBezTo>
                    <a:pt x="145245" y="8156"/>
                    <a:pt x="148233" y="8311"/>
                    <a:pt x="151329" y="8394"/>
                  </a:cubicBezTo>
                  <a:cubicBezTo>
                    <a:pt x="154496" y="8442"/>
                    <a:pt x="157734" y="8537"/>
                    <a:pt x="161044" y="8715"/>
                  </a:cubicBezTo>
                  <a:cubicBezTo>
                    <a:pt x="164366" y="8894"/>
                    <a:pt x="167795" y="9108"/>
                    <a:pt x="171355" y="9347"/>
                  </a:cubicBezTo>
                  <a:cubicBezTo>
                    <a:pt x="174927" y="9573"/>
                    <a:pt x="178606" y="9799"/>
                    <a:pt x="182309" y="9978"/>
                  </a:cubicBezTo>
                  <a:cubicBezTo>
                    <a:pt x="186000" y="10168"/>
                    <a:pt x="189667" y="10275"/>
                    <a:pt x="193251" y="10287"/>
                  </a:cubicBezTo>
                  <a:cubicBezTo>
                    <a:pt x="196834" y="10299"/>
                    <a:pt x="200323" y="10204"/>
                    <a:pt x="203668" y="10073"/>
                  </a:cubicBezTo>
                  <a:cubicBezTo>
                    <a:pt x="207026" y="9954"/>
                    <a:pt x="210217" y="9799"/>
                    <a:pt x="213205" y="9644"/>
                  </a:cubicBezTo>
                  <a:cubicBezTo>
                    <a:pt x="216206" y="9489"/>
                    <a:pt x="219004" y="9347"/>
                    <a:pt x="221623" y="9216"/>
                  </a:cubicBezTo>
                  <a:cubicBezTo>
                    <a:pt x="224242" y="9085"/>
                    <a:pt x="226695" y="8966"/>
                    <a:pt x="229005" y="8882"/>
                  </a:cubicBezTo>
                  <a:cubicBezTo>
                    <a:pt x="231327" y="8799"/>
                    <a:pt x="233541" y="8739"/>
                    <a:pt x="235696" y="8704"/>
                  </a:cubicBezTo>
                  <a:cubicBezTo>
                    <a:pt x="237839" y="8668"/>
                    <a:pt x="239947" y="8656"/>
                    <a:pt x="242066" y="8644"/>
                  </a:cubicBezTo>
                  <a:cubicBezTo>
                    <a:pt x="244174" y="8632"/>
                    <a:pt x="246281" y="8596"/>
                    <a:pt x="248376" y="8573"/>
                  </a:cubicBezTo>
                  <a:cubicBezTo>
                    <a:pt x="250484" y="8549"/>
                    <a:pt x="252591" y="8513"/>
                    <a:pt x="254675" y="8454"/>
                  </a:cubicBezTo>
                  <a:cubicBezTo>
                    <a:pt x="256747" y="8382"/>
                    <a:pt x="258783" y="8311"/>
                    <a:pt x="260723" y="8275"/>
                  </a:cubicBezTo>
                  <a:cubicBezTo>
                    <a:pt x="264605" y="8204"/>
                    <a:pt x="268093" y="8204"/>
                    <a:pt x="271153" y="8204"/>
                  </a:cubicBezTo>
                  <a:lnTo>
                    <a:pt x="285643" y="8204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239463" y="2863300"/>
              <a:ext cx="7141075" cy="313150"/>
            </a:xfrm>
            <a:custGeom>
              <a:rect b="b" l="l" r="r" t="t"/>
              <a:pathLst>
                <a:path extrusionOk="0" fill="none" h="12526" w="285643">
                  <a:moveTo>
                    <a:pt x="0" y="9597"/>
                  </a:moveTo>
                  <a:lnTo>
                    <a:pt x="14478" y="9597"/>
                  </a:lnTo>
                  <a:lnTo>
                    <a:pt x="24896" y="9597"/>
                  </a:lnTo>
                  <a:cubicBezTo>
                    <a:pt x="28754" y="9597"/>
                    <a:pt x="32992" y="9597"/>
                    <a:pt x="37636" y="9549"/>
                  </a:cubicBezTo>
                  <a:cubicBezTo>
                    <a:pt x="39958" y="9525"/>
                    <a:pt x="42470" y="9418"/>
                    <a:pt x="45220" y="9204"/>
                  </a:cubicBezTo>
                  <a:cubicBezTo>
                    <a:pt x="47959" y="8977"/>
                    <a:pt x="50971" y="8608"/>
                    <a:pt x="54257" y="8061"/>
                  </a:cubicBezTo>
                  <a:cubicBezTo>
                    <a:pt x="57555" y="7513"/>
                    <a:pt x="61091" y="6822"/>
                    <a:pt x="64830" y="6013"/>
                  </a:cubicBezTo>
                  <a:cubicBezTo>
                    <a:pt x="68556" y="5215"/>
                    <a:pt x="72402" y="4358"/>
                    <a:pt x="76284" y="3536"/>
                  </a:cubicBezTo>
                  <a:cubicBezTo>
                    <a:pt x="80153" y="2703"/>
                    <a:pt x="83975" y="1953"/>
                    <a:pt x="87642" y="1346"/>
                  </a:cubicBezTo>
                  <a:cubicBezTo>
                    <a:pt x="91309" y="750"/>
                    <a:pt x="94774" y="345"/>
                    <a:pt x="97989" y="179"/>
                  </a:cubicBezTo>
                  <a:cubicBezTo>
                    <a:pt x="101191" y="0"/>
                    <a:pt x="104132" y="72"/>
                    <a:pt x="106847" y="334"/>
                  </a:cubicBezTo>
                  <a:cubicBezTo>
                    <a:pt x="109573" y="596"/>
                    <a:pt x="112109" y="1012"/>
                    <a:pt x="114526" y="1548"/>
                  </a:cubicBezTo>
                  <a:cubicBezTo>
                    <a:pt x="116955" y="2084"/>
                    <a:pt x="119277" y="2715"/>
                    <a:pt x="121563" y="3393"/>
                  </a:cubicBezTo>
                  <a:cubicBezTo>
                    <a:pt x="123849" y="4072"/>
                    <a:pt x="126123" y="4787"/>
                    <a:pt x="128421" y="5489"/>
                  </a:cubicBezTo>
                  <a:cubicBezTo>
                    <a:pt x="130719" y="6191"/>
                    <a:pt x="133076" y="6870"/>
                    <a:pt x="135541" y="7477"/>
                  </a:cubicBezTo>
                  <a:cubicBezTo>
                    <a:pt x="138006" y="8096"/>
                    <a:pt x="140637" y="8597"/>
                    <a:pt x="143459" y="8954"/>
                  </a:cubicBezTo>
                  <a:cubicBezTo>
                    <a:pt x="146292" y="9299"/>
                    <a:pt x="149340" y="9478"/>
                    <a:pt x="152495" y="9561"/>
                  </a:cubicBezTo>
                  <a:cubicBezTo>
                    <a:pt x="155722" y="9597"/>
                    <a:pt x="158949" y="9680"/>
                    <a:pt x="162151" y="9859"/>
                  </a:cubicBezTo>
                  <a:cubicBezTo>
                    <a:pt x="165342" y="10037"/>
                    <a:pt x="168521" y="10287"/>
                    <a:pt x="171688" y="10549"/>
                  </a:cubicBezTo>
                  <a:cubicBezTo>
                    <a:pt x="174867" y="10823"/>
                    <a:pt x="178070" y="11097"/>
                    <a:pt x="181297" y="11359"/>
                  </a:cubicBezTo>
                  <a:cubicBezTo>
                    <a:pt x="184523" y="11621"/>
                    <a:pt x="187750" y="11859"/>
                    <a:pt x="190953" y="12037"/>
                  </a:cubicBezTo>
                  <a:cubicBezTo>
                    <a:pt x="194155" y="12228"/>
                    <a:pt x="197311" y="12359"/>
                    <a:pt x="200394" y="12430"/>
                  </a:cubicBezTo>
                  <a:cubicBezTo>
                    <a:pt x="203490" y="12502"/>
                    <a:pt x="206502" y="12526"/>
                    <a:pt x="209419" y="12478"/>
                  </a:cubicBezTo>
                  <a:cubicBezTo>
                    <a:pt x="212324" y="12442"/>
                    <a:pt x="215146" y="12359"/>
                    <a:pt x="217873" y="12240"/>
                  </a:cubicBezTo>
                  <a:cubicBezTo>
                    <a:pt x="220599" y="12121"/>
                    <a:pt x="223242" y="11966"/>
                    <a:pt x="225826" y="11811"/>
                  </a:cubicBezTo>
                  <a:cubicBezTo>
                    <a:pt x="228398" y="11656"/>
                    <a:pt x="230922" y="11502"/>
                    <a:pt x="233410" y="11323"/>
                  </a:cubicBezTo>
                  <a:cubicBezTo>
                    <a:pt x="235899" y="11156"/>
                    <a:pt x="238363" y="10966"/>
                    <a:pt x="240792" y="10763"/>
                  </a:cubicBezTo>
                  <a:cubicBezTo>
                    <a:pt x="243221" y="10573"/>
                    <a:pt x="245614" y="10371"/>
                    <a:pt x="247936" y="10204"/>
                  </a:cubicBezTo>
                  <a:cubicBezTo>
                    <a:pt x="250258" y="10037"/>
                    <a:pt x="252484" y="9906"/>
                    <a:pt x="254627" y="9799"/>
                  </a:cubicBezTo>
                  <a:cubicBezTo>
                    <a:pt x="256758" y="9704"/>
                    <a:pt x="258806" y="9632"/>
                    <a:pt x="260747" y="9597"/>
                  </a:cubicBezTo>
                  <a:cubicBezTo>
                    <a:pt x="264617" y="9597"/>
                    <a:pt x="268105" y="9597"/>
                    <a:pt x="271153" y="9597"/>
                  </a:cubicBezTo>
                  <a:lnTo>
                    <a:pt x="285643" y="9597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239463" y="3123750"/>
              <a:ext cx="7141075" cy="293500"/>
            </a:xfrm>
            <a:custGeom>
              <a:rect b="b" l="l" r="r" t="t"/>
              <a:pathLst>
                <a:path extrusionOk="0" fill="none" h="11740" w="285643">
                  <a:moveTo>
                    <a:pt x="0" y="9323"/>
                  </a:moveTo>
                  <a:lnTo>
                    <a:pt x="14478" y="9323"/>
                  </a:lnTo>
                  <a:lnTo>
                    <a:pt x="24896" y="9323"/>
                  </a:lnTo>
                  <a:cubicBezTo>
                    <a:pt x="28754" y="9323"/>
                    <a:pt x="32992" y="9323"/>
                    <a:pt x="37636" y="9275"/>
                  </a:cubicBezTo>
                  <a:cubicBezTo>
                    <a:pt x="39969" y="9251"/>
                    <a:pt x="42458" y="9156"/>
                    <a:pt x="45172" y="8966"/>
                  </a:cubicBezTo>
                  <a:cubicBezTo>
                    <a:pt x="47875" y="8775"/>
                    <a:pt x="50816" y="8454"/>
                    <a:pt x="54043" y="7954"/>
                  </a:cubicBezTo>
                  <a:cubicBezTo>
                    <a:pt x="57257" y="7465"/>
                    <a:pt x="60734" y="6811"/>
                    <a:pt x="64425" y="6037"/>
                  </a:cubicBezTo>
                  <a:cubicBezTo>
                    <a:pt x="68116" y="5275"/>
                    <a:pt x="71950" y="4429"/>
                    <a:pt x="75831" y="3596"/>
                  </a:cubicBezTo>
                  <a:cubicBezTo>
                    <a:pt x="79713" y="2750"/>
                    <a:pt x="83546" y="1988"/>
                    <a:pt x="87237" y="1381"/>
                  </a:cubicBezTo>
                  <a:cubicBezTo>
                    <a:pt x="90928" y="762"/>
                    <a:pt x="94405" y="345"/>
                    <a:pt x="97608" y="179"/>
                  </a:cubicBezTo>
                  <a:cubicBezTo>
                    <a:pt x="100810" y="0"/>
                    <a:pt x="103739" y="83"/>
                    <a:pt x="106442" y="357"/>
                  </a:cubicBezTo>
                  <a:cubicBezTo>
                    <a:pt x="109133" y="631"/>
                    <a:pt x="111657" y="1084"/>
                    <a:pt x="114050" y="1631"/>
                  </a:cubicBezTo>
                  <a:cubicBezTo>
                    <a:pt x="116455" y="2191"/>
                    <a:pt x="118765" y="2834"/>
                    <a:pt x="121051" y="3524"/>
                  </a:cubicBezTo>
                  <a:cubicBezTo>
                    <a:pt x="123325" y="4215"/>
                    <a:pt x="125611" y="4929"/>
                    <a:pt x="127933" y="5620"/>
                  </a:cubicBezTo>
                  <a:cubicBezTo>
                    <a:pt x="130243" y="6322"/>
                    <a:pt x="132636" y="6977"/>
                    <a:pt x="135160" y="7561"/>
                  </a:cubicBezTo>
                  <a:cubicBezTo>
                    <a:pt x="137672" y="8132"/>
                    <a:pt x="140363" y="8596"/>
                    <a:pt x="143280" y="8882"/>
                  </a:cubicBezTo>
                  <a:cubicBezTo>
                    <a:pt x="146197" y="9180"/>
                    <a:pt x="149340" y="9287"/>
                    <a:pt x="152555" y="9323"/>
                  </a:cubicBezTo>
                  <a:cubicBezTo>
                    <a:pt x="155793" y="9323"/>
                    <a:pt x="159020" y="9335"/>
                    <a:pt x="162223" y="9418"/>
                  </a:cubicBezTo>
                  <a:cubicBezTo>
                    <a:pt x="165414" y="9501"/>
                    <a:pt x="168581" y="9668"/>
                    <a:pt x="171724" y="9870"/>
                  </a:cubicBezTo>
                  <a:cubicBezTo>
                    <a:pt x="174855" y="10073"/>
                    <a:pt x="177975" y="10299"/>
                    <a:pt x="181059" y="10537"/>
                  </a:cubicBezTo>
                  <a:cubicBezTo>
                    <a:pt x="184142" y="10763"/>
                    <a:pt x="187214" y="10978"/>
                    <a:pt x="190250" y="11156"/>
                  </a:cubicBezTo>
                  <a:cubicBezTo>
                    <a:pt x="193298" y="11347"/>
                    <a:pt x="196322" y="11490"/>
                    <a:pt x="199311" y="11585"/>
                  </a:cubicBezTo>
                  <a:cubicBezTo>
                    <a:pt x="202299" y="11692"/>
                    <a:pt x="205252" y="11740"/>
                    <a:pt x="208157" y="11728"/>
                  </a:cubicBezTo>
                  <a:cubicBezTo>
                    <a:pt x="211062" y="11728"/>
                    <a:pt x="213932" y="11668"/>
                    <a:pt x="216765" y="11573"/>
                  </a:cubicBezTo>
                  <a:cubicBezTo>
                    <a:pt x="219599" y="11478"/>
                    <a:pt x="222385" y="11335"/>
                    <a:pt x="225124" y="11168"/>
                  </a:cubicBezTo>
                  <a:cubicBezTo>
                    <a:pt x="227874" y="10990"/>
                    <a:pt x="230553" y="10799"/>
                    <a:pt x="233184" y="10597"/>
                  </a:cubicBezTo>
                  <a:cubicBezTo>
                    <a:pt x="235803" y="10394"/>
                    <a:pt x="238351" y="10204"/>
                    <a:pt x="240840" y="10037"/>
                  </a:cubicBezTo>
                  <a:cubicBezTo>
                    <a:pt x="243316" y="9859"/>
                    <a:pt x="245709" y="9716"/>
                    <a:pt x="248019" y="9608"/>
                  </a:cubicBezTo>
                  <a:cubicBezTo>
                    <a:pt x="252627" y="9406"/>
                    <a:pt x="256889" y="9335"/>
                    <a:pt x="260747" y="9323"/>
                  </a:cubicBezTo>
                  <a:lnTo>
                    <a:pt x="271165" y="9323"/>
                  </a:lnTo>
                  <a:lnTo>
                    <a:pt x="285643" y="9323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239463" y="3431225"/>
              <a:ext cx="7141075" cy="211350"/>
            </a:xfrm>
            <a:custGeom>
              <a:rect b="b" l="l" r="r" t="t"/>
              <a:pathLst>
                <a:path extrusionOk="0" fill="none" h="8454" w="285643">
                  <a:moveTo>
                    <a:pt x="0" y="7168"/>
                  </a:moveTo>
                  <a:lnTo>
                    <a:pt x="14478" y="7168"/>
                  </a:lnTo>
                  <a:lnTo>
                    <a:pt x="24896" y="7168"/>
                  </a:lnTo>
                  <a:cubicBezTo>
                    <a:pt x="28754" y="7168"/>
                    <a:pt x="32992" y="7168"/>
                    <a:pt x="37600" y="7144"/>
                  </a:cubicBezTo>
                  <a:cubicBezTo>
                    <a:pt x="39898" y="7132"/>
                    <a:pt x="42339" y="7084"/>
                    <a:pt x="44922" y="6977"/>
                  </a:cubicBezTo>
                  <a:cubicBezTo>
                    <a:pt x="47518" y="6870"/>
                    <a:pt x="50292" y="6680"/>
                    <a:pt x="53293" y="6370"/>
                  </a:cubicBezTo>
                  <a:cubicBezTo>
                    <a:pt x="56293" y="6061"/>
                    <a:pt x="59508" y="5608"/>
                    <a:pt x="62937" y="5037"/>
                  </a:cubicBezTo>
                  <a:cubicBezTo>
                    <a:pt x="66378" y="4465"/>
                    <a:pt x="69973" y="3810"/>
                    <a:pt x="73640" y="3132"/>
                  </a:cubicBezTo>
                  <a:cubicBezTo>
                    <a:pt x="77319" y="2453"/>
                    <a:pt x="80998" y="1810"/>
                    <a:pt x="84582" y="1274"/>
                  </a:cubicBezTo>
                  <a:cubicBezTo>
                    <a:pt x="88166" y="738"/>
                    <a:pt x="91595" y="369"/>
                    <a:pt x="94810" y="179"/>
                  </a:cubicBezTo>
                  <a:cubicBezTo>
                    <a:pt x="98036" y="0"/>
                    <a:pt x="101037" y="12"/>
                    <a:pt x="103835" y="215"/>
                  </a:cubicBezTo>
                  <a:cubicBezTo>
                    <a:pt x="106633" y="417"/>
                    <a:pt x="109264" y="774"/>
                    <a:pt x="111788" y="1239"/>
                  </a:cubicBezTo>
                  <a:cubicBezTo>
                    <a:pt x="114300" y="1703"/>
                    <a:pt x="116753" y="2251"/>
                    <a:pt x="119158" y="2834"/>
                  </a:cubicBezTo>
                  <a:cubicBezTo>
                    <a:pt x="121575" y="3429"/>
                    <a:pt x="123992" y="4036"/>
                    <a:pt x="126468" y="4620"/>
                  </a:cubicBezTo>
                  <a:cubicBezTo>
                    <a:pt x="128945" y="5203"/>
                    <a:pt x="131505" y="5727"/>
                    <a:pt x="134219" y="6168"/>
                  </a:cubicBezTo>
                  <a:cubicBezTo>
                    <a:pt x="136922" y="6596"/>
                    <a:pt x="139827" y="6894"/>
                    <a:pt x="142887" y="7084"/>
                  </a:cubicBezTo>
                  <a:cubicBezTo>
                    <a:pt x="146066" y="7156"/>
                    <a:pt x="149316" y="7168"/>
                    <a:pt x="152555" y="7168"/>
                  </a:cubicBezTo>
                  <a:lnTo>
                    <a:pt x="161032" y="7168"/>
                  </a:lnTo>
                  <a:cubicBezTo>
                    <a:pt x="163854" y="7180"/>
                    <a:pt x="166664" y="7192"/>
                    <a:pt x="169438" y="7251"/>
                  </a:cubicBezTo>
                  <a:cubicBezTo>
                    <a:pt x="172224" y="7299"/>
                    <a:pt x="174986" y="7394"/>
                    <a:pt x="177713" y="7501"/>
                  </a:cubicBezTo>
                  <a:cubicBezTo>
                    <a:pt x="180451" y="7620"/>
                    <a:pt x="183166" y="7739"/>
                    <a:pt x="185857" y="7870"/>
                  </a:cubicBezTo>
                  <a:cubicBezTo>
                    <a:pt x="188548" y="7989"/>
                    <a:pt x="191226" y="8097"/>
                    <a:pt x="193870" y="8192"/>
                  </a:cubicBezTo>
                  <a:cubicBezTo>
                    <a:pt x="196513" y="8287"/>
                    <a:pt x="199144" y="8358"/>
                    <a:pt x="201740" y="8394"/>
                  </a:cubicBezTo>
                  <a:cubicBezTo>
                    <a:pt x="204347" y="8442"/>
                    <a:pt x="206919" y="8454"/>
                    <a:pt x="209467" y="8442"/>
                  </a:cubicBezTo>
                  <a:cubicBezTo>
                    <a:pt x="212003" y="8430"/>
                    <a:pt x="214527" y="8382"/>
                    <a:pt x="217003" y="8323"/>
                  </a:cubicBezTo>
                  <a:cubicBezTo>
                    <a:pt x="219480" y="8251"/>
                    <a:pt x="221933" y="8168"/>
                    <a:pt x="224326" y="8073"/>
                  </a:cubicBezTo>
                  <a:cubicBezTo>
                    <a:pt x="226731" y="7977"/>
                    <a:pt x="229088" y="7870"/>
                    <a:pt x="231398" y="7763"/>
                  </a:cubicBezTo>
                  <a:cubicBezTo>
                    <a:pt x="236018" y="7561"/>
                    <a:pt x="240423" y="7382"/>
                    <a:pt x="244578" y="7287"/>
                  </a:cubicBezTo>
                  <a:cubicBezTo>
                    <a:pt x="248734" y="7180"/>
                    <a:pt x="252627" y="7168"/>
                    <a:pt x="256246" y="7168"/>
                  </a:cubicBezTo>
                  <a:lnTo>
                    <a:pt x="266260" y="7168"/>
                  </a:lnTo>
                  <a:lnTo>
                    <a:pt x="285643" y="7168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239463" y="3762500"/>
              <a:ext cx="7141075" cy="110175"/>
            </a:xfrm>
            <a:custGeom>
              <a:rect b="b" l="l" r="r" t="t"/>
              <a:pathLst>
                <a:path extrusionOk="0" fill="none" h="4407" w="285643">
                  <a:moveTo>
                    <a:pt x="0" y="4061"/>
                  </a:moveTo>
                  <a:lnTo>
                    <a:pt x="24884" y="4061"/>
                  </a:lnTo>
                  <a:cubicBezTo>
                    <a:pt x="28754" y="4061"/>
                    <a:pt x="32992" y="4061"/>
                    <a:pt x="37552" y="4061"/>
                  </a:cubicBezTo>
                  <a:cubicBezTo>
                    <a:pt x="39838" y="4061"/>
                    <a:pt x="42220" y="4049"/>
                    <a:pt x="44708" y="4013"/>
                  </a:cubicBezTo>
                  <a:cubicBezTo>
                    <a:pt x="47197" y="3989"/>
                    <a:pt x="49816" y="3918"/>
                    <a:pt x="52566" y="3787"/>
                  </a:cubicBezTo>
                  <a:cubicBezTo>
                    <a:pt x="55329" y="3656"/>
                    <a:pt x="58234" y="3466"/>
                    <a:pt x="61305" y="3180"/>
                  </a:cubicBezTo>
                  <a:cubicBezTo>
                    <a:pt x="64377" y="2906"/>
                    <a:pt x="67592" y="2561"/>
                    <a:pt x="70902" y="2168"/>
                  </a:cubicBezTo>
                  <a:cubicBezTo>
                    <a:pt x="74224" y="1763"/>
                    <a:pt x="77593" y="1358"/>
                    <a:pt x="80963" y="1001"/>
                  </a:cubicBezTo>
                  <a:cubicBezTo>
                    <a:pt x="84320" y="632"/>
                    <a:pt x="87630" y="358"/>
                    <a:pt x="90821" y="191"/>
                  </a:cubicBezTo>
                  <a:cubicBezTo>
                    <a:pt x="94012" y="37"/>
                    <a:pt x="97072" y="1"/>
                    <a:pt x="100001" y="96"/>
                  </a:cubicBezTo>
                  <a:cubicBezTo>
                    <a:pt x="102942" y="191"/>
                    <a:pt x="105751" y="406"/>
                    <a:pt x="108490" y="715"/>
                  </a:cubicBezTo>
                  <a:cubicBezTo>
                    <a:pt x="111216" y="1013"/>
                    <a:pt x="113895" y="1382"/>
                    <a:pt x="116562" y="1787"/>
                  </a:cubicBezTo>
                  <a:cubicBezTo>
                    <a:pt x="119229" y="2192"/>
                    <a:pt x="121920" y="2585"/>
                    <a:pt x="124682" y="2954"/>
                  </a:cubicBezTo>
                  <a:cubicBezTo>
                    <a:pt x="127433" y="3323"/>
                    <a:pt x="130302" y="3620"/>
                    <a:pt x="133338" y="3811"/>
                  </a:cubicBezTo>
                  <a:cubicBezTo>
                    <a:pt x="136374" y="4001"/>
                    <a:pt x="139565" y="4061"/>
                    <a:pt x="142816" y="4061"/>
                  </a:cubicBezTo>
                  <a:cubicBezTo>
                    <a:pt x="146066" y="4061"/>
                    <a:pt x="149305" y="4061"/>
                    <a:pt x="152543" y="4061"/>
                  </a:cubicBezTo>
                  <a:lnTo>
                    <a:pt x="161032" y="4061"/>
                  </a:lnTo>
                  <a:lnTo>
                    <a:pt x="169462" y="4061"/>
                  </a:lnTo>
                  <a:cubicBezTo>
                    <a:pt x="172248" y="4061"/>
                    <a:pt x="175034" y="4073"/>
                    <a:pt x="177784" y="4085"/>
                  </a:cubicBezTo>
                  <a:cubicBezTo>
                    <a:pt x="180547" y="4109"/>
                    <a:pt x="183285" y="4132"/>
                    <a:pt x="186000" y="4168"/>
                  </a:cubicBezTo>
                  <a:cubicBezTo>
                    <a:pt x="188702" y="4216"/>
                    <a:pt x="191393" y="4251"/>
                    <a:pt x="194048" y="4299"/>
                  </a:cubicBezTo>
                  <a:cubicBezTo>
                    <a:pt x="196715" y="4335"/>
                    <a:pt x="199347" y="4370"/>
                    <a:pt x="201954" y="4382"/>
                  </a:cubicBezTo>
                  <a:cubicBezTo>
                    <a:pt x="204561" y="4406"/>
                    <a:pt x="207133" y="4406"/>
                    <a:pt x="209681" y="4406"/>
                  </a:cubicBezTo>
                  <a:cubicBezTo>
                    <a:pt x="212229" y="4394"/>
                    <a:pt x="214741" y="4370"/>
                    <a:pt x="217206" y="4347"/>
                  </a:cubicBezTo>
                  <a:cubicBezTo>
                    <a:pt x="219682" y="4311"/>
                    <a:pt x="222111" y="4275"/>
                    <a:pt x="224504" y="4240"/>
                  </a:cubicBezTo>
                  <a:cubicBezTo>
                    <a:pt x="226886" y="4204"/>
                    <a:pt x="229231" y="4168"/>
                    <a:pt x="231517" y="4132"/>
                  </a:cubicBezTo>
                  <a:cubicBezTo>
                    <a:pt x="236101" y="4085"/>
                    <a:pt x="240471" y="4073"/>
                    <a:pt x="244602" y="4073"/>
                  </a:cubicBezTo>
                  <a:lnTo>
                    <a:pt x="256246" y="4073"/>
                  </a:lnTo>
                  <a:lnTo>
                    <a:pt x="285643" y="4073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239463" y="4083675"/>
              <a:ext cx="7141075" cy="34250"/>
            </a:xfrm>
            <a:custGeom>
              <a:rect b="b" l="l" r="r" t="t"/>
              <a:pathLst>
                <a:path extrusionOk="0" fill="none" h="1370" w="285643">
                  <a:moveTo>
                    <a:pt x="0" y="1358"/>
                  </a:moveTo>
                  <a:lnTo>
                    <a:pt x="37552" y="1358"/>
                  </a:lnTo>
                  <a:cubicBezTo>
                    <a:pt x="39827" y="1358"/>
                    <a:pt x="42196" y="1358"/>
                    <a:pt x="44637" y="1358"/>
                  </a:cubicBezTo>
                  <a:cubicBezTo>
                    <a:pt x="47066" y="1358"/>
                    <a:pt x="49602" y="1346"/>
                    <a:pt x="52209" y="1322"/>
                  </a:cubicBezTo>
                  <a:cubicBezTo>
                    <a:pt x="54828" y="1299"/>
                    <a:pt x="57543" y="1251"/>
                    <a:pt x="60353" y="1179"/>
                  </a:cubicBezTo>
                  <a:cubicBezTo>
                    <a:pt x="63163" y="1108"/>
                    <a:pt x="66068" y="1001"/>
                    <a:pt x="69056" y="870"/>
                  </a:cubicBezTo>
                  <a:cubicBezTo>
                    <a:pt x="72045" y="739"/>
                    <a:pt x="75105" y="596"/>
                    <a:pt x="78212" y="453"/>
                  </a:cubicBezTo>
                  <a:cubicBezTo>
                    <a:pt x="81308" y="310"/>
                    <a:pt x="84427" y="179"/>
                    <a:pt x="87511" y="108"/>
                  </a:cubicBezTo>
                  <a:cubicBezTo>
                    <a:pt x="90607" y="25"/>
                    <a:pt x="93667" y="1"/>
                    <a:pt x="96679" y="36"/>
                  </a:cubicBezTo>
                  <a:cubicBezTo>
                    <a:pt x="99703" y="72"/>
                    <a:pt x="102680" y="167"/>
                    <a:pt x="105621" y="310"/>
                  </a:cubicBezTo>
                  <a:cubicBezTo>
                    <a:pt x="108573" y="441"/>
                    <a:pt x="111514" y="620"/>
                    <a:pt x="114479" y="787"/>
                  </a:cubicBezTo>
                  <a:cubicBezTo>
                    <a:pt x="117443" y="953"/>
                    <a:pt x="120468" y="1108"/>
                    <a:pt x="123563" y="1215"/>
                  </a:cubicBezTo>
                  <a:cubicBezTo>
                    <a:pt x="126659" y="1310"/>
                    <a:pt x="129850" y="1346"/>
                    <a:pt x="133088" y="1358"/>
                  </a:cubicBezTo>
                  <a:cubicBezTo>
                    <a:pt x="136327" y="1358"/>
                    <a:pt x="139577" y="1358"/>
                    <a:pt x="142816" y="1370"/>
                  </a:cubicBezTo>
                  <a:lnTo>
                    <a:pt x="178189" y="1370"/>
                  </a:lnTo>
                  <a:lnTo>
                    <a:pt x="186809" y="1370"/>
                  </a:lnTo>
                  <a:lnTo>
                    <a:pt x="195263" y="1370"/>
                  </a:lnTo>
                  <a:cubicBezTo>
                    <a:pt x="198049" y="1370"/>
                    <a:pt x="200811" y="1370"/>
                    <a:pt x="203526" y="1370"/>
                  </a:cubicBezTo>
                  <a:cubicBezTo>
                    <a:pt x="206252" y="1370"/>
                    <a:pt x="208931" y="1370"/>
                    <a:pt x="211586" y="1370"/>
                  </a:cubicBezTo>
                  <a:cubicBezTo>
                    <a:pt x="214229" y="1370"/>
                    <a:pt x="216825" y="1370"/>
                    <a:pt x="219385" y="1370"/>
                  </a:cubicBezTo>
                  <a:lnTo>
                    <a:pt x="226921" y="1370"/>
                  </a:lnTo>
                  <a:lnTo>
                    <a:pt x="234137" y="1370"/>
                  </a:lnTo>
                  <a:lnTo>
                    <a:pt x="285643" y="1370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239463" y="4367350"/>
              <a:ext cx="7141075" cy="3900"/>
            </a:xfrm>
            <a:custGeom>
              <a:rect b="b" l="l" r="r" t="t"/>
              <a:pathLst>
                <a:path extrusionOk="0" fill="none" h="156" w="285643">
                  <a:moveTo>
                    <a:pt x="0" y="155"/>
                  </a:moveTo>
                  <a:lnTo>
                    <a:pt x="44625" y="155"/>
                  </a:lnTo>
                  <a:lnTo>
                    <a:pt x="52150" y="155"/>
                  </a:lnTo>
                  <a:cubicBezTo>
                    <a:pt x="54721" y="155"/>
                    <a:pt x="57364" y="155"/>
                    <a:pt x="60079" y="155"/>
                  </a:cubicBezTo>
                  <a:cubicBezTo>
                    <a:pt x="62794" y="155"/>
                    <a:pt x="65568" y="143"/>
                    <a:pt x="68413" y="119"/>
                  </a:cubicBezTo>
                  <a:cubicBezTo>
                    <a:pt x="71259" y="108"/>
                    <a:pt x="74152" y="96"/>
                    <a:pt x="77105" y="72"/>
                  </a:cubicBezTo>
                  <a:cubicBezTo>
                    <a:pt x="80058" y="48"/>
                    <a:pt x="83046" y="24"/>
                    <a:pt x="86070" y="12"/>
                  </a:cubicBezTo>
                  <a:cubicBezTo>
                    <a:pt x="89083" y="0"/>
                    <a:pt x="92119" y="0"/>
                    <a:pt x="95179" y="12"/>
                  </a:cubicBezTo>
                  <a:cubicBezTo>
                    <a:pt x="98239" y="24"/>
                    <a:pt x="101322" y="48"/>
                    <a:pt x="104418" y="72"/>
                  </a:cubicBezTo>
                  <a:cubicBezTo>
                    <a:pt x="107514" y="96"/>
                    <a:pt x="110645" y="131"/>
                    <a:pt x="113812" y="143"/>
                  </a:cubicBezTo>
                  <a:cubicBezTo>
                    <a:pt x="116967" y="155"/>
                    <a:pt x="120182" y="155"/>
                    <a:pt x="123397" y="155"/>
                  </a:cubicBezTo>
                  <a:lnTo>
                    <a:pt x="133088" y="155"/>
                  </a:lnTo>
                  <a:lnTo>
                    <a:pt x="285643" y="155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239463" y="4624825"/>
              <a:ext cx="7141075" cy="25"/>
            </a:xfrm>
            <a:custGeom>
              <a:rect b="b" l="l" r="r" t="t"/>
              <a:pathLst>
                <a:path extrusionOk="0" fill="none" h="1" w="285643">
                  <a:moveTo>
                    <a:pt x="0" y="0"/>
                  </a:moveTo>
                  <a:lnTo>
                    <a:pt x="285643" y="0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6976750" y="839225"/>
              <a:ext cx="325" cy="4049050"/>
            </a:xfrm>
            <a:custGeom>
              <a:rect b="b" l="l" r="r" t="t"/>
              <a:pathLst>
                <a:path extrusionOk="0" fill="none" h="161962" w="13">
                  <a:moveTo>
                    <a:pt x="1" y="161961"/>
                  </a:moveTo>
                  <a:lnTo>
                    <a:pt x="1" y="69974"/>
                  </a:lnTo>
                  <a:lnTo>
                    <a:pt x="1" y="64521"/>
                  </a:lnTo>
                  <a:cubicBezTo>
                    <a:pt x="1" y="62711"/>
                    <a:pt x="1" y="60913"/>
                    <a:pt x="13" y="59139"/>
                  </a:cubicBezTo>
                  <a:lnTo>
                    <a:pt x="13" y="53853"/>
                  </a:lnTo>
                  <a:cubicBezTo>
                    <a:pt x="13" y="52102"/>
                    <a:pt x="13" y="50376"/>
                    <a:pt x="1" y="48673"/>
                  </a:cubicBezTo>
                  <a:lnTo>
                    <a:pt x="1" y="43637"/>
                  </a:lnTo>
                  <a:lnTo>
                    <a:pt x="1" y="38756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2" name="Google Shape;342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3" name="Google Shape;343;p6"/>
          <p:cNvSpPr/>
          <p:nvPr/>
        </p:nvSpPr>
        <p:spPr>
          <a:xfrm>
            <a:off x="8781088" y="3883105"/>
            <a:ext cx="686100" cy="686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4" name="Google Shape;344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4159325">
            <a:off x="-1711480" y="1952994"/>
            <a:ext cx="5126663" cy="5126663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6"/>
          <p:cNvSpPr/>
          <p:nvPr/>
        </p:nvSpPr>
        <p:spPr>
          <a:xfrm rot="2700000">
            <a:off x="6351618" y="4770672"/>
            <a:ext cx="308864" cy="308864"/>
          </a:xfrm>
          <a:prstGeom prst="plus">
            <a:avLst>
              <a:gd fmla="val 36715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Google Shape;348;p7"/>
          <p:cNvGrpSpPr/>
          <p:nvPr/>
        </p:nvGrpSpPr>
        <p:grpSpPr>
          <a:xfrm>
            <a:off x="1" y="10"/>
            <a:ext cx="9126294" cy="5143547"/>
            <a:chOff x="239463" y="826725"/>
            <a:chExt cx="7141075" cy="4061550"/>
          </a:xfrm>
        </p:grpSpPr>
        <p:sp>
          <p:nvSpPr>
            <p:cNvPr id="349" name="Google Shape;349;p7"/>
            <p:cNvSpPr/>
            <p:nvPr/>
          </p:nvSpPr>
          <p:spPr>
            <a:xfrm>
              <a:off x="6695913" y="826725"/>
              <a:ext cx="325" cy="4049050"/>
            </a:xfrm>
            <a:custGeom>
              <a:rect b="b" l="l" r="r" t="t"/>
              <a:pathLst>
                <a:path extrusionOk="0" fill="none" h="161962" w="13">
                  <a:moveTo>
                    <a:pt x="1" y="161961"/>
                  </a:moveTo>
                  <a:lnTo>
                    <a:pt x="1" y="69974"/>
                  </a:lnTo>
                  <a:lnTo>
                    <a:pt x="1" y="64521"/>
                  </a:lnTo>
                  <a:cubicBezTo>
                    <a:pt x="1" y="62711"/>
                    <a:pt x="1" y="60913"/>
                    <a:pt x="13" y="59139"/>
                  </a:cubicBezTo>
                  <a:lnTo>
                    <a:pt x="13" y="53853"/>
                  </a:lnTo>
                  <a:cubicBezTo>
                    <a:pt x="13" y="52102"/>
                    <a:pt x="13" y="50376"/>
                    <a:pt x="1" y="48673"/>
                  </a:cubicBezTo>
                  <a:lnTo>
                    <a:pt x="1" y="43637"/>
                  </a:lnTo>
                  <a:lnTo>
                    <a:pt x="1" y="38756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7257588" y="839225"/>
              <a:ext cx="25" cy="4049050"/>
            </a:xfrm>
            <a:custGeom>
              <a:rect b="b" l="l" r="r" t="t"/>
              <a:pathLst>
                <a:path extrusionOk="0" fill="none" h="161962" w="1">
                  <a:moveTo>
                    <a:pt x="1" y="161961"/>
                  </a:moveTo>
                  <a:lnTo>
                    <a:pt x="1" y="69974"/>
                  </a:lnTo>
                  <a:lnTo>
                    <a:pt x="1" y="64521"/>
                  </a:lnTo>
                  <a:cubicBezTo>
                    <a:pt x="1" y="62711"/>
                    <a:pt x="1" y="60925"/>
                    <a:pt x="1" y="59139"/>
                  </a:cubicBezTo>
                  <a:lnTo>
                    <a:pt x="1" y="53853"/>
                  </a:lnTo>
                  <a:cubicBezTo>
                    <a:pt x="1" y="52103"/>
                    <a:pt x="1" y="50376"/>
                    <a:pt x="1" y="48674"/>
                  </a:cubicBezTo>
                  <a:lnTo>
                    <a:pt x="1" y="43637"/>
                  </a:lnTo>
                  <a:lnTo>
                    <a:pt x="1" y="38756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6415238" y="827025"/>
              <a:ext cx="12525" cy="4048750"/>
            </a:xfrm>
            <a:custGeom>
              <a:rect b="b" l="l" r="r" t="t"/>
              <a:pathLst>
                <a:path extrusionOk="0" fill="none" h="161950" w="501">
                  <a:moveTo>
                    <a:pt x="0" y="161949"/>
                  </a:moveTo>
                  <a:lnTo>
                    <a:pt x="0" y="101025"/>
                  </a:lnTo>
                  <a:lnTo>
                    <a:pt x="0" y="94405"/>
                  </a:lnTo>
                  <a:lnTo>
                    <a:pt x="0" y="87714"/>
                  </a:lnTo>
                  <a:lnTo>
                    <a:pt x="0" y="80975"/>
                  </a:lnTo>
                  <a:cubicBezTo>
                    <a:pt x="0" y="78725"/>
                    <a:pt x="12" y="76474"/>
                    <a:pt x="71" y="74200"/>
                  </a:cubicBezTo>
                  <a:cubicBezTo>
                    <a:pt x="119" y="71926"/>
                    <a:pt x="202" y="69640"/>
                    <a:pt x="274" y="67378"/>
                  </a:cubicBezTo>
                  <a:cubicBezTo>
                    <a:pt x="357" y="65116"/>
                    <a:pt x="429" y="62877"/>
                    <a:pt x="464" y="60687"/>
                  </a:cubicBezTo>
                  <a:cubicBezTo>
                    <a:pt x="488" y="59044"/>
                    <a:pt x="500" y="57413"/>
                    <a:pt x="488" y="55817"/>
                  </a:cubicBezTo>
                  <a:cubicBezTo>
                    <a:pt x="488" y="54210"/>
                    <a:pt x="464" y="52638"/>
                    <a:pt x="429" y="51078"/>
                  </a:cubicBezTo>
                  <a:cubicBezTo>
                    <a:pt x="393" y="49531"/>
                    <a:pt x="345" y="47983"/>
                    <a:pt x="298" y="46471"/>
                  </a:cubicBezTo>
                  <a:cubicBezTo>
                    <a:pt x="250" y="44947"/>
                    <a:pt x="202" y="43447"/>
                    <a:pt x="155" y="41958"/>
                  </a:cubicBezTo>
                  <a:cubicBezTo>
                    <a:pt x="119" y="40458"/>
                    <a:pt x="83" y="38994"/>
                    <a:pt x="60" y="37553"/>
                  </a:cubicBezTo>
                  <a:cubicBezTo>
                    <a:pt x="24" y="36100"/>
                    <a:pt x="12" y="34684"/>
                    <a:pt x="12" y="33291"/>
                  </a:cubicBezTo>
                  <a:cubicBezTo>
                    <a:pt x="0" y="30504"/>
                    <a:pt x="0" y="27837"/>
                    <a:pt x="0" y="25301"/>
                  </a:cubicBez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6131863" y="827025"/>
              <a:ext cx="64325" cy="4048750"/>
            </a:xfrm>
            <a:custGeom>
              <a:rect b="b" l="l" r="r" t="t"/>
              <a:pathLst>
                <a:path extrusionOk="0" fill="none" h="161950" w="2573">
                  <a:moveTo>
                    <a:pt x="107" y="161949"/>
                  </a:moveTo>
                  <a:lnTo>
                    <a:pt x="107" y="113836"/>
                  </a:lnTo>
                  <a:lnTo>
                    <a:pt x="107" y="107514"/>
                  </a:lnTo>
                  <a:cubicBezTo>
                    <a:pt x="107" y="105383"/>
                    <a:pt x="107" y="103228"/>
                    <a:pt x="96" y="101085"/>
                  </a:cubicBezTo>
                  <a:cubicBezTo>
                    <a:pt x="84" y="98930"/>
                    <a:pt x="60" y="96786"/>
                    <a:pt x="48" y="94619"/>
                  </a:cubicBezTo>
                  <a:cubicBezTo>
                    <a:pt x="24" y="92464"/>
                    <a:pt x="12" y="90286"/>
                    <a:pt x="0" y="88095"/>
                  </a:cubicBezTo>
                  <a:cubicBezTo>
                    <a:pt x="0" y="85880"/>
                    <a:pt x="72" y="83594"/>
                    <a:pt x="262" y="81225"/>
                  </a:cubicBezTo>
                  <a:cubicBezTo>
                    <a:pt x="524" y="78808"/>
                    <a:pt x="846" y="76343"/>
                    <a:pt x="1203" y="73867"/>
                  </a:cubicBezTo>
                  <a:cubicBezTo>
                    <a:pt x="1548" y="71390"/>
                    <a:pt x="1870" y="68926"/>
                    <a:pt x="2120" y="66533"/>
                  </a:cubicBezTo>
                  <a:cubicBezTo>
                    <a:pt x="2358" y="64128"/>
                    <a:pt x="2501" y="61794"/>
                    <a:pt x="2536" y="59556"/>
                  </a:cubicBezTo>
                  <a:cubicBezTo>
                    <a:pt x="2572" y="57317"/>
                    <a:pt x="2501" y="55174"/>
                    <a:pt x="2358" y="53126"/>
                  </a:cubicBezTo>
                  <a:cubicBezTo>
                    <a:pt x="2215" y="51078"/>
                    <a:pt x="2012" y="49114"/>
                    <a:pt x="1786" y="47197"/>
                  </a:cubicBezTo>
                  <a:cubicBezTo>
                    <a:pt x="1560" y="45280"/>
                    <a:pt x="1322" y="43387"/>
                    <a:pt x="1096" y="41542"/>
                  </a:cubicBezTo>
                  <a:cubicBezTo>
                    <a:pt x="893" y="39672"/>
                    <a:pt x="703" y="37827"/>
                    <a:pt x="536" y="36005"/>
                  </a:cubicBezTo>
                  <a:cubicBezTo>
                    <a:pt x="405" y="34303"/>
                    <a:pt x="298" y="32636"/>
                    <a:pt x="227" y="30981"/>
                  </a:cubicBezTo>
                  <a:cubicBezTo>
                    <a:pt x="155" y="29326"/>
                    <a:pt x="119" y="27718"/>
                    <a:pt x="107" y="26147"/>
                  </a:cubicBezTo>
                  <a:cubicBezTo>
                    <a:pt x="107" y="24587"/>
                    <a:pt x="107" y="23075"/>
                    <a:pt x="107" y="21622"/>
                  </a:cubicBezTo>
                  <a:lnTo>
                    <a:pt x="107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5846413" y="827025"/>
              <a:ext cx="153300" cy="4048750"/>
            </a:xfrm>
            <a:custGeom>
              <a:rect b="b" l="l" r="r" t="t"/>
              <a:pathLst>
                <a:path extrusionOk="0" fill="none" h="161950" w="6132">
                  <a:moveTo>
                    <a:pt x="298" y="161949"/>
                  </a:moveTo>
                  <a:lnTo>
                    <a:pt x="298" y="119956"/>
                  </a:lnTo>
                  <a:cubicBezTo>
                    <a:pt x="298" y="117956"/>
                    <a:pt x="298" y="115920"/>
                    <a:pt x="298" y="113848"/>
                  </a:cubicBezTo>
                  <a:cubicBezTo>
                    <a:pt x="286" y="111788"/>
                    <a:pt x="274" y="109728"/>
                    <a:pt x="250" y="107669"/>
                  </a:cubicBezTo>
                  <a:cubicBezTo>
                    <a:pt x="226" y="105621"/>
                    <a:pt x="191" y="103573"/>
                    <a:pt x="155" y="101513"/>
                  </a:cubicBezTo>
                  <a:cubicBezTo>
                    <a:pt x="107" y="99465"/>
                    <a:pt x="72" y="97406"/>
                    <a:pt x="36" y="95322"/>
                  </a:cubicBezTo>
                  <a:cubicBezTo>
                    <a:pt x="0" y="93238"/>
                    <a:pt x="48" y="91071"/>
                    <a:pt x="286" y="88750"/>
                  </a:cubicBezTo>
                  <a:cubicBezTo>
                    <a:pt x="548" y="86416"/>
                    <a:pt x="1048" y="83916"/>
                    <a:pt x="1727" y="81296"/>
                  </a:cubicBezTo>
                  <a:cubicBezTo>
                    <a:pt x="2405" y="78677"/>
                    <a:pt x="3167" y="76010"/>
                    <a:pt x="3882" y="73331"/>
                  </a:cubicBezTo>
                  <a:cubicBezTo>
                    <a:pt x="4596" y="70664"/>
                    <a:pt x="5179" y="68033"/>
                    <a:pt x="5572" y="65509"/>
                  </a:cubicBezTo>
                  <a:cubicBezTo>
                    <a:pt x="5965" y="62973"/>
                    <a:pt x="6132" y="60556"/>
                    <a:pt x="6084" y="58270"/>
                  </a:cubicBezTo>
                  <a:cubicBezTo>
                    <a:pt x="6037" y="55984"/>
                    <a:pt x="5787" y="53817"/>
                    <a:pt x="5406" y="51793"/>
                  </a:cubicBezTo>
                  <a:cubicBezTo>
                    <a:pt x="5025" y="49757"/>
                    <a:pt x="4548" y="47840"/>
                    <a:pt x="4048" y="46006"/>
                  </a:cubicBezTo>
                  <a:cubicBezTo>
                    <a:pt x="3524" y="44185"/>
                    <a:pt x="3036" y="42435"/>
                    <a:pt x="2584" y="40720"/>
                  </a:cubicBezTo>
                  <a:cubicBezTo>
                    <a:pt x="2131" y="39017"/>
                    <a:pt x="1739" y="37303"/>
                    <a:pt x="1393" y="35612"/>
                  </a:cubicBezTo>
                  <a:cubicBezTo>
                    <a:pt x="1119" y="34029"/>
                    <a:pt x="893" y="32445"/>
                    <a:pt x="703" y="30885"/>
                  </a:cubicBezTo>
                  <a:cubicBezTo>
                    <a:pt x="560" y="29278"/>
                    <a:pt x="441" y="27695"/>
                    <a:pt x="381" y="26147"/>
                  </a:cubicBezTo>
                  <a:cubicBezTo>
                    <a:pt x="322" y="24587"/>
                    <a:pt x="298" y="23075"/>
                    <a:pt x="298" y="21611"/>
                  </a:cubicBezTo>
                  <a:lnTo>
                    <a:pt x="298" y="17420"/>
                  </a:lnTo>
                  <a:lnTo>
                    <a:pt x="298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5562438" y="827025"/>
              <a:ext cx="258400" cy="4048750"/>
            </a:xfrm>
            <a:custGeom>
              <a:rect b="b" l="l" r="r" t="t"/>
              <a:pathLst>
                <a:path extrusionOk="0" fill="none" h="161950" w="10336">
                  <a:moveTo>
                    <a:pt x="429" y="161949"/>
                  </a:moveTo>
                  <a:lnTo>
                    <a:pt x="429" y="125826"/>
                  </a:lnTo>
                  <a:cubicBezTo>
                    <a:pt x="429" y="123909"/>
                    <a:pt x="429" y="121956"/>
                    <a:pt x="429" y="119956"/>
                  </a:cubicBezTo>
                  <a:cubicBezTo>
                    <a:pt x="417" y="117968"/>
                    <a:pt x="417" y="115955"/>
                    <a:pt x="382" y="113955"/>
                  </a:cubicBezTo>
                  <a:cubicBezTo>
                    <a:pt x="358" y="111967"/>
                    <a:pt x="322" y="109990"/>
                    <a:pt x="274" y="108014"/>
                  </a:cubicBezTo>
                  <a:cubicBezTo>
                    <a:pt x="227" y="106049"/>
                    <a:pt x="167" y="104073"/>
                    <a:pt x="108" y="102097"/>
                  </a:cubicBezTo>
                  <a:cubicBezTo>
                    <a:pt x="48" y="100120"/>
                    <a:pt x="1" y="98132"/>
                    <a:pt x="1" y="96072"/>
                  </a:cubicBezTo>
                  <a:cubicBezTo>
                    <a:pt x="144" y="93965"/>
                    <a:pt x="465" y="91738"/>
                    <a:pt x="1036" y="89297"/>
                  </a:cubicBezTo>
                  <a:cubicBezTo>
                    <a:pt x="1656" y="86869"/>
                    <a:pt x="2560" y="84225"/>
                    <a:pt x="3656" y="81451"/>
                  </a:cubicBezTo>
                  <a:cubicBezTo>
                    <a:pt x="4204" y="80070"/>
                    <a:pt x="4787" y="78653"/>
                    <a:pt x="5370" y="77236"/>
                  </a:cubicBezTo>
                  <a:cubicBezTo>
                    <a:pt x="5942" y="75820"/>
                    <a:pt x="6513" y="74391"/>
                    <a:pt x="7061" y="72974"/>
                  </a:cubicBezTo>
                  <a:cubicBezTo>
                    <a:pt x="7609" y="71545"/>
                    <a:pt x="8109" y="70140"/>
                    <a:pt x="8537" y="68747"/>
                  </a:cubicBezTo>
                  <a:cubicBezTo>
                    <a:pt x="8954" y="67366"/>
                    <a:pt x="9323" y="66009"/>
                    <a:pt x="9597" y="64675"/>
                  </a:cubicBezTo>
                  <a:cubicBezTo>
                    <a:pt x="10145" y="62032"/>
                    <a:pt x="10335" y="59532"/>
                    <a:pt x="10169" y="57222"/>
                  </a:cubicBezTo>
                  <a:cubicBezTo>
                    <a:pt x="10014" y="54912"/>
                    <a:pt x="9538" y="52769"/>
                    <a:pt x="8835" y="50781"/>
                  </a:cubicBezTo>
                  <a:cubicBezTo>
                    <a:pt x="8133" y="48792"/>
                    <a:pt x="7287" y="46935"/>
                    <a:pt x="6394" y="45185"/>
                  </a:cubicBezTo>
                  <a:cubicBezTo>
                    <a:pt x="5501" y="43423"/>
                    <a:pt x="4644" y="41744"/>
                    <a:pt x="3882" y="40125"/>
                  </a:cubicBezTo>
                  <a:cubicBezTo>
                    <a:pt x="3120" y="38494"/>
                    <a:pt x="2501" y="36886"/>
                    <a:pt x="2001" y="35291"/>
                  </a:cubicBezTo>
                  <a:cubicBezTo>
                    <a:pt x="1572" y="33660"/>
                    <a:pt x="1215" y="32005"/>
                    <a:pt x="953" y="30350"/>
                  </a:cubicBezTo>
                  <a:cubicBezTo>
                    <a:pt x="775" y="28945"/>
                    <a:pt x="644" y="27540"/>
                    <a:pt x="548" y="26147"/>
                  </a:cubicBezTo>
                  <a:cubicBezTo>
                    <a:pt x="477" y="24730"/>
                    <a:pt x="441" y="23349"/>
                    <a:pt x="429" y="22015"/>
                  </a:cubicBezTo>
                  <a:cubicBezTo>
                    <a:pt x="429" y="19348"/>
                    <a:pt x="429" y="16860"/>
                    <a:pt x="429" y="14598"/>
                  </a:cubicBezTo>
                  <a:lnTo>
                    <a:pt x="429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5279963" y="827025"/>
              <a:ext cx="338450" cy="4048750"/>
            </a:xfrm>
            <a:custGeom>
              <a:rect b="b" l="l" r="r" t="t"/>
              <a:pathLst>
                <a:path extrusionOk="0" fill="none" h="161950" w="13538">
                  <a:moveTo>
                    <a:pt x="501" y="161949"/>
                  </a:moveTo>
                  <a:lnTo>
                    <a:pt x="501" y="125826"/>
                  </a:lnTo>
                  <a:cubicBezTo>
                    <a:pt x="501" y="123909"/>
                    <a:pt x="501" y="121956"/>
                    <a:pt x="489" y="119968"/>
                  </a:cubicBezTo>
                  <a:cubicBezTo>
                    <a:pt x="477" y="118003"/>
                    <a:pt x="453" y="116027"/>
                    <a:pt x="417" y="114086"/>
                  </a:cubicBezTo>
                  <a:cubicBezTo>
                    <a:pt x="382" y="112134"/>
                    <a:pt x="334" y="110205"/>
                    <a:pt x="274" y="108276"/>
                  </a:cubicBezTo>
                  <a:cubicBezTo>
                    <a:pt x="215" y="106347"/>
                    <a:pt x="143" y="104418"/>
                    <a:pt x="72" y="102490"/>
                  </a:cubicBezTo>
                  <a:cubicBezTo>
                    <a:pt x="1" y="100561"/>
                    <a:pt x="1" y="98560"/>
                    <a:pt x="203" y="96489"/>
                  </a:cubicBezTo>
                  <a:cubicBezTo>
                    <a:pt x="417" y="94405"/>
                    <a:pt x="905" y="92191"/>
                    <a:pt x="1656" y="89774"/>
                  </a:cubicBezTo>
                  <a:cubicBezTo>
                    <a:pt x="2406" y="87357"/>
                    <a:pt x="3489" y="84690"/>
                    <a:pt x="4835" y="81844"/>
                  </a:cubicBezTo>
                  <a:cubicBezTo>
                    <a:pt x="5513" y="80415"/>
                    <a:pt x="6239" y="78951"/>
                    <a:pt x="6990" y="77463"/>
                  </a:cubicBezTo>
                  <a:cubicBezTo>
                    <a:pt x="7740" y="75974"/>
                    <a:pt x="8490" y="74462"/>
                    <a:pt x="9216" y="72950"/>
                  </a:cubicBezTo>
                  <a:cubicBezTo>
                    <a:pt x="9954" y="71438"/>
                    <a:pt x="10621" y="69950"/>
                    <a:pt x="11192" y="68485"/>
                  </a:cubicBezTo>
                  <a:cubicBezTo>
                    <a:pt x="11776" y="67021"/>
                    <a:pt x="12264" y="65580"/>
                    <a:pt x="12621" y="64199"/>
                  </a:cubicBezTo>
                  <a:cubicBezTo>
                    <a:pt x="13336" y="61437"/>
                    <a:pt x="13538" y="58901"/>
                    <a:pt x="13205" y="56615"/>
                  </a:cubicBezTo>
                  <a:cubicBezTo>
                    <a:pt x="12871" y="54329"/>
                    <a:pt x="12109" y="52269"/>
                    <a:pt x="11085" y="50364"/>
                  </a:cubicBezTo>
                  <a:cubicBezTo>
                    <a:pt x="10049" y="48471"/>
                    <a:pt x="8871" y="46709"/>
                    <a:pt x="7656" y="45030"/>
                  </a:cubicBezTo>
                  <a:cubicBezTo>
                    <a:pt x="6442" y="43351"/>
                    <a:pt x="5299" y="41732"/>
                    <a:pt x="4299" y="40137"/>
                  </a:cubicBezTo>
                  <a:cubicBezTo>
                    <a:pt x="3299" y="38553"/>
                    <a:pt x="2501" y="36970"/>
                    <a:pt x="1870" y="35386"/>
                  </a:cubicBezTo>
                  <a:cubicBezTo>
                    <a:pt x="1406" y="33743"/>
                    <a:pt x="1072" y="32088"/>
                    <a:pt x="834" y="30421"/>
                  </a:cubicBezTo>
                  <a:cubicBezTo>
                    <a:pt x="644" y="28254"/>
                    <a:pt x="536" y="26123"/>
                    <a:pt x="501" y="24051"/>
                  </a:cubicBezTo>
                  <a:cubicBezTo>
                    <a:pt x="501" y="22242"/>
                    <a:pt x="501" y="20503"/>
                    <a:pt x="501" y="18860"/>
                  </a:cubicBezTo>
                  <a:lnTo>
                    <a:pt x="50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4999563" y="827025"/>
              <a:ext cx="325375" cy="4048750"/>
            </a:xfrm>
            <a:custGeom>
              <a:rect b="b" l="l" r="r" t="t"/>
              <a:pathLst>
                <a:path extrusionOk="0" fill="none" h="161950" w="13015">
                  <a:moveTo>
                    <a:pt x="489" y="161949"/>
                  </a:moveTo>
                  <a:lnTo>
                    <a:pt x="489" y="125826"/>
                  </a:lnTo>
                  <a:cubicBezTo>
                    <a:pt x="489" y="123909"/>
                    <a:pt x="489" y="121956"/>
                    <a:pt x="477" y="119968"/>
                  </a:cubicBezTo>
                  <a:cubicBezTo>
                    <a:pt x="465" y="118003"/>
                    <a:pt x="441" y="116039"/>
                    <a:pt x="406" y="114098"/>
                  </a:cubicBezTo>
                  <a:cubicBezTo>
                    <a:pt x="370" y="112145"/>
                    <a:pt x="322" y="110217"/>
                    <a:pt x="251" y="108288"/>
                  </a:cubicBezTo>
                  <a:cubicBezTo>
                    <a:pt x="191" y="106359"/>
                    <a:pt x="132" y="104442"/>
                    <a:pt x="60" y="102501"/>
                  </a:cubicBezTo>
                  <a:cubicBezTo>
                    <a:pt x="1" y="100549"/>
                    <a:pt x="25" y="98560"/>
                    <a:pt x="239" y="96501"/>
                  </a:cubicBezTo>
                  <a:cubicBezTo>
                    <a:pt x="453" y="94441"/>
                    <a:pt x="894" y="92274"/>
                    <a:pt x="1596" y="89964"/>
                  </a:cubicBezTo>
                  <a:cubicBezTo>
                    <a:pt x="2299" y="87642"/>
                    <a:pt x="3263" y="85095"/>
                    <a:pt x="4501" y="82320"/>
                  </a:cubicBezTo>
                  <a:cubicBezTo>
                    <a:pt x="5121" y="80939"/>
                    <a:pt x="5823" y="79487"/>
                    <a:pt x="6573" y="78010"/>
                  </a:cubicBezTo>
                  <a:cubicBezTo>
                    <a:pt x="7323" y="76522"/>
                    <a:pt x="8109" y="74998"/>
                    <a:pt x="8919" y="73450"/>
                  </a:cubicBezTo>
                  <a:cubicBezTo>
                    <a:pt x="9645" y="71938"/>
                    <a:pt x="10324" y="70426"/>
                    <a:pt x="10919" y="68950"/>
                  </a:cubicBezTo>
                  <a:cubicBezTo>
                    <a:pt x="11514" y="67461"/>
                    <a:pt x="12002" y="66021"/>
                    <a:pt x="12336" y="64628"/>
                  </a:cubicBezTo>
                  <a:cubicBezTo>
                    <a:pt x="13014" y="61854"/>
                    <a:pt x="12991" y="59377"/>
                    <a:pt x="12360" y="57174"/>
                  </a:cubicBezTo>
                  <a:cubicBezTo>
                    <a:pt x="11717" y="54984"/>
                    <a:pt x="10657" y="53007"/>
                    <a:pt x="9383" y="51186"/>
                  </a:cubicBezTo>
                  <a:cubicBezTo>
                    <a:pt x="8109" y="49364"/>
                    <a:pt x="6776" y="47638"/>
                    <a:pt x="5525" y="45959"/>
                  </a:cubicBezTo>
                  <a:cubicBezTo>
                    <a:pt x="4275" y="44280"/>
                    <a:pt x="3204" y="42613"/>
                    <a:pt x="2346" y="40934"/>
                  </a:cubicBezTo>
                  <a:cubicBezTo>
                    <a:pt x="1489" y="39267"/>
                    <a:pt x="906" y="37577"/>
                    <a:pt x="596" y="35838"/>
                  </a:cubicBezTo>
                  <a:cubicBezTo>
                    <a:pt x="299" y="34088"/>
                    <a:pt x="239" y="32302"/>
                    <a:pt x="251" y="30528"/>
                  </a:cubicBezTo>
                  <a:cubicBezTo>
                    <a:pt x="310" y="28266"/>
                    <a:pt x="370" y="26099"/>
                    <a:pt x="406" y="24027"/>
                  </a:cubicBezTo>
                  <a:cubicBezTo>
                    <a:pt x="441" y="21968"/>
                    <a:pt x="453" y="20003"/>
                    <a:pt x="465" y="18146"/>
                  </a:cubicBezTo>
                  <a:cubicBezTo>
                    <a:pt x="477" y="14443"/>
                    <a:pt x="477" y="11193"/>
                    <a:pt x="477" y="8502"/>
                  </a:cubicBezTo>
                  <a:lnTo>
                    <a:pt x="477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4665613" y="826725"/>
              <a:ext cx="207175" cy="4049050"/>
            </a:xfrm>
            <a:custGeom>
              <a:rect b="b" l="l" r="r" t="t"/>
              <a:pathLst>
                <a:path extrusionOk="0" fill="none" h="161962" w="8287">
                  <a:moveTo>
                    <a:pt x="2619" y="161961"/>
                  </a:moveTo>
                  <a:lnTo>
                    <a:pt x="2619" y="125838"/>
                  </a:lnTo>
                  <a:cubicBezTo>
                    <a:pt x="2619" y="123921"/>
                    <a:pt x="2619" y="121968"/>
                    <a:pt x="2608" y="119980"/>
                  </a:cubicBezTo>
                  <a:cubicBezTo>
                    <a:pt x="2608" y="117980"/>
                    <a:pt x="2596" y="115979"/>
                    <a:pt x="2572" y="113991"/>
                  </a:cubicBezTo>
                  <a:cubicBezTo>
                    <a:pt x="2548" y="112003"/>
                    <a:pt x="2500" y="110026"/>
                    <a:pt x="2453" y="108062"/>
                  </a:cubicBezTo>
                  <a:cubicBezTo>
                    <a:pt x="2405" y="106085"/>
                    <a:pt x="2358" y="104121"/>
                    <a:pt x="2298" y="102144"/>
                  </a:cubicBezTo>
                  <a:cubicBezTo>
                    <a:pt x="2238" y="100168"/>
                    <a:pt x="2215" y="98144"/>
                    <a:pt x="2334" y="96084"/>
                  </a:cubicBezTo>
                  <a:cubicBezTo>
                    <a:pt x="2453" y="94024"/>
                    <a:pt x="2727" y="91893"/>
                    <a:pt x="3179" y="89667"/>
                  </a:cubicBezTo>
                  <a:cubicBezTo>
                    <a:pt x="3632" y="87440"/>
                    <a:pt x="4274" y="85095"/>
                    <a:pt x="5048" y="82618"/>
                  </a:cubicBezTo>
                  <a:cubicBezTo>
                    <a:pt x="5846" y="80118"/>
                    <a:pt x="6644" y="77463"/>
                    <a:pt x="7346" y="74736"/>
                  </a:cubicBezTo>
                  <a:cubicBezTo>
                    <a:pt x="7942" y="72057"/>
                    <a:pt x="8287" y="69414"/>
                    <a:pt x="8180" y="66950"/>
                  </a:cubicBezTo>
                  <a:cubicBezTo>
                    <a:pt x="8084" y="64485"/>
                    <a:pt x="7549" y="62211"/>
                    <a:pt x="6715" y="60103"/>
                  </a:cubicBezTo>
                  <a:cubicBezTo>
                    <a:pt x="5870" y="57984"/>
                    <a:pt x="4870" y="55984"/>
                    <a:pt x="3893" y="54031"/>
                  </a:cubicBezTo>
                  <a:cubicBezTo>
                    <a:pt x="2905" y="52079"/>
                    <a:pt x="2048" y="50126"/>
                    <a:pt x="1393" y="48185"/>
                  </a:cubicBezTo>
                  <a:cubicBezTo>
                    <a:pt x="738" y="46233"/>
                    <a:pt x="322" y="44268"/>
                    <a:pt x="167" y="42292"/>
                  </a:cubicBezTo>
                  <a:cubicBezTo>
                    <a:pt x="0" y="40327"/>
                    <a:pt x="95" y="38327"/>
                    <a:pt x="310" y="36374"/>
                  </a:cubicBezTo>
                  <a:cubicBezTo>
                    <a:pt x="572" y="34410"/>
                    <a:pt x="857" y="32517"/>
                    <a:pt x="1119" y="30671"/>
                  </a:cubicBezTo>
                  <a:cubicBezTo>
                    <a:pt x="1465" y="28373"/>
                    <a:pt x="1750" y="26171"/>
                    <a:pt x="1965" y="24075"/>
                  </a:cubicBezTo>
                  <a:cubicBezTo>
                    <a:pt x="2191" y="21980"/>
                    <a:pt x="2346" y="20003"/>
                    <a:pt x="2417" y="18158"/>
                  </a:cubicBezTo>
                  <a:cubicBezTo>
                    <a:pt x="2584" y="14443"/>
                    <a:pt x="2619" y="11205"/>
                    <a:pt x="2619" y="8514"/>
                  </a:cubicBezTo>
                  <a:lnTo>
                    <a:pt x="2619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4295913" y="826725"/>
              <a:ext cx="164625" cy="4049050"/>
            </a:xfrm>
            <a:custGeom>
              <a:rect b="b" l="l" r="r" t="t"/>
              <a:pathLst>
                <a:path extrusionOk="0" fill="none" h="161962" w="6585">
                  <a:moveTo>
                    <a:pt x="6168" y="161961"/>
                  </a:moveTo>
                  <a:lnTo>
                    <a:pt x="6168" y="125838"/>
                  </a:lnTo>
                  <a:lnTo>
                    <a:pt x="6168" y="119968"/>
                  </a:lnTo>
                  <a:cubicBezTo>
                    <a:pt x="6168" y="117968"/>
                    <a:pt x="6168" y="115932"/>
                    <a:pt x="6168" y="113860"/>
                  </a:cubicBezTo>
                  <a:cubicBezTo>
                    <a:pt x="6156" y="111824"/>
                    <a:pt x="6144" y="109764"/>
                    <a:pt x="6108" y="107716"/>
                  </a:cubicBezTo>
                  <a:cubicBezTo>
                    <a:pt x="6085" y="105669"/>
                    <a:pt x="6049" y="103633"/>
                    <a:pt x="6013" y="101585"/>
                  </a:cubicBezTo>
                  <a:cubicBezTo>
                    <a:pt x="5977" y="99537"/>
                    <a:pt x="5942" y="97477"/>
                    <a:pt x="5930" y="95382"/>
                  </a:cubicBezTo>
                  <a:cubicBezTo>
                    <a:pt x="5930" y="93286"/>
                    <a:pt x="6013" y="91143"/>
                    <a:pt x="6156" y="88976"/>
                  </a:cubicBezTo>
                  <a:cubicBezTo>
                    <a:pt x="6347" y="86785"/>
                    <a:pt x="6525" y="84535"/>
                    <a:pt x="6561" y="82261"/>
                  </a:cubicBezTo>
                  <a:cubicBezTo>
                    <a:pt x="6585" y="79987"/>
                    <a:pt x="6454" y="77713"/>
                    <a:pt x="6120" y="75462"/>
                  </a:cubicBezTo>
                  <a:cubicBezTo>
                    <a:pt x="5799" y="73200"/>
                    <a:pt x="5287" y="70974"/>
                    <a:pt x="4632" y="68783"/>
                  </a:cubicBezTo>
                  <a:cubicBezTo>
                    <a:pt x="3989" y="66580"/>
                    <a:pt x="3251" y="64413"/>
                    <a:pt x="2548" y="62247"/>
                  </a:cubicBezTo>
                  <a:cubicBezTo>
                    <a:pt x="1846" y="60080"/>
                    <a:pt x="1239" y="57913"/>
                    <a:pt x="798" y="55746"/>
                  </a:cubicBezTo>
                  <a:cubicBezTo>
                    <a:pt x="346" y="53579"/>
                    <a:pt x="96" y="51424"/>
                    <a:pt x="48" y="49281"/>
                  </a:cubicBezTo>
                  <a:cubicBezTo>
                    <a:pt x="1" y="47149"/>
                    <a:pt x="120" y="45054"/>
                    <a:pt x="382" y="42982"/>
                  </a:cubicBezTo>
                  <a:cubicBezTo>
                    <a:pt x="667" y="40934"/>
                    <a:pt x="1048" y="38898"/>
                    <a:pt x="1489" y="36910"/>
                  </a:cubicBezTo>
                  <a:cubicBezTo>
                    <a:pt x="1894" y="35088"/>
                    <a:pt x="2310" y="33303"/>
                    <a:pt x="2727" y="31564"/>
                  </a:cubicBezTo>
                  <a:cubicBezTo>
                    <a:pt x="3132" y="29826"/>
                    <a:pt x="3525" y="28135"/>
                    <a:pt x="3894" y="26504"/>
                  </a:cubicBezTo>
                  <a:cubicBezTo>
                    <a:pt x="4632" y="23242"/>
                    <a:pt x="5204" y="20218"/>
                    <a:pt x="5561" y="17491"/>
                  </a:cubicBezTo>
                  <a:cubicBezTo>
                    <a:pt x="5906" y="14765"/>
                    <a:pt x="6073" y="12324"/>
                    <a:pt x="6120" y="10181"/>
                  </a:cubicBezTo>
                  <a:cubicBezTo>
                    <a:pt x="6168" y="8049"/>
                    <a:pt x="6168" y="6216"/>
                    <a:pt x="6168" y="4704"/>
                  </a:cubicBezTo>
                  <a:lnTo>
                    <a:pt x="6168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3961063" y="826725"/>
              <a:ext cx="208375" cy="4049050"/>
            </a:xfrm>
            <a:custGeom>
              <a:rect b="b" l="l" r="r" t="t"/>
              <a:pathLst>
                <a:path extrusionOk="0" fill="none" h="161962" w="8335">
                  <a:moveTo>
                    <a:pt x="8334" y="161961"/>
                  </a:moveTo>
                  <a:lnTo>
                    <a:pt x="8334" y="113848"/>
                  </a:lnTo>
                  <a:cubicBezTo>
                    <a:pt x="8334" y="111776"/>
                    <a:pt x="8334" y="109669"/>
                    <a:pt x="8334" y="107538"/>
                  </a:cubicBezTo>
                  <a:cubicBezTo>
                    <a:pt x="8334" y="105407"/>
                    <a:pt x="8322" y="103264"/>
                    <a:pt x="8311" y="101120"/>
                  </a:cubicBezTo>
                  <a:cubicBezTo>
                    <a:pt x="8299" y="98989"/>
                    <a:pt x="8275" y="96834"/>
                    <a:pt x="8263" y="94679"/>
                  </a:cubicBezTo>
                  <a:cubicBezTo>
                    <a:pt x="8239" y="92524"/>
                    <a:pt x="8227" y="90357"/>
                    <a:pt x="8120" y="88155"/>
                  </a:cubicBezTo>
                  <a:cubicBezTo>
                    <a:pt x="8013" y="85952"/>
                    <a:pt x="7739" y="83761"/>
                    <a:pt x="7334" y="81582"/>
                  </a:cubicBezTo>
                  <a:cubicBezTo>
                    <a:pt x="6918" y="79415"/>
                    <a:pt x="6382" y="77248"/>
                    <a:pt x="5751" y="75105"/>
                  </a:cubicBezTo>
                  <a:cubicBezTo>
                    <a:pt x="5120" y="72962"/>
                    <a:pt x="4417" y="70831"/>
                    <a:pt x="3715" y="68700"/>
                  </a:cubicBezTo>
                  <a:cubicBezTo>
                    <a:pt x="3012" y="66569"/>
                    <a:pt x="2346" y="64437"/>
                    <a:pt x="1762" y="62318"/>
                  </a:cubicBezTo>
                  <a:cubicBezTo>
                    <a:pt x="1179" y="60199"/>
                    <a:pt x="726" y="58079"/>
                    <a:pt x="429" y="55984"/>
                  </a:cubicBezTo>
                  <a:cubicBezTo>
                    <a:pt x="131" y="53888"/>
                    <a:pt x="0" y="51817"/>
                    <a:pt x="48" y="49733"/>
                  </a:cubicBezTo>
                  <a:cubicBezTo>
                    <a:pt x="95" y="47661"/>
                    <a:pt x="321" y="45590"/>
                    <a:pt x="667" y="43518"/>
                  </a:cubicBezTo>
                  <a:cubicBezTo>
                    <a:pt x="1024" y="41458"/>
                    <a:pt x="1476" y="39410"/>
                    <a:pt x="2012" y="37410"/>
                  </a:cubicBezTo>
                  <a:cubicBezTo>
                    <a:pt x="2500" y="35565"/>
                    <a:pt x="3000" y="33755"/>
                    <a:pt x="3500" y="31993"/>
                  </a:cubicBezTo>
                  <a:cubicBezTo>
                    <a:pt x="4001" y="30231"/>
                    <a:pt x="4501" y="28504"/>
                    <a:pt x="4965" y="26849"/>
                  </a:cubicBezTo>
                  <a:cubicBezTo>
                    <a:pt x="5906" y="23528"/>
                    <a:pt x="6679" y="20444"/>
                    <a:pt x="7227" y="17646"/>
                  </a:cubicBezTo>
                  <a:cubicBezTo>
                    <a:pt x="7775" y="14860"/>
                    <a:pt x="8072" y="12371"/>
                    <a:pt x="8192" y="10204"/>
                  </a:cubicBezTo>
                  <a:cubicBezTo>
                    <a:pt x="8322" y="8049"/>
                    <a:pt x="8334" y="6216"/>
                    <a:pt x="8334" y="4704"/>
                  </a:cubicBezTo>
                  <a:lnTo>
                    <a:pt x="8334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3681838" y="827025"/>
              <a:ext cx="206900" cy="4048750"/>
            </a:xfrm>
            <a:custGeom>
              <a:rect b="b" l="l" r="r" t="t"/>
              <a:pathLst>
                <a:path extrusionOk="0" fill="none" h="161950" w="8276">
                  <a:moveTo>
                    <a:pt x="8276" y="161949"/>
                  </a:moveTo>
                  <a:lnTo>
                    <a:pt x="8276" y="101025"/>
                  </a:lnTo>
                  <a:lnTo>
                    <a:pt x="8276" y="94405"/>
                  </a:lnTo>
                  <a:cubicBezTo>
                    <a:pt x="8276" y="92191"/>
                    <a:pt x="8252" y="89952"/>
                    <a:pt x="8061" y="87726"/>
                  </a:cubicBezTo>
                  <a:cubicBezTo>
                    <a:pt x="7883" y="85499"/>
                    <a:pt x="7526" y="83309"/>
                    <a:pt x="7038" y="81154"/>
                  </a:cubicBezTo>
                  <a:cubicBezTo>
                    <a:pt x="6549" y="79010"/>
                    <a:pt x="5954" y="76879"/>
                    <a:pt x="5311" y="74772"/>
                  </a:cubicBezTo>
                  <a:cubicBezTo>
                    <a:pt x="4668" y="72664"/>
                    <a:pt x="3990" y="70581"/>
                    <a:pt x="3335" y="68509"/>
                  </a:cubicBezTo>
                  <a:cubicBezTo>
                    <a:pt x="2680" y="66426"/>
                    <a:pt x="2085" y="64366"/>
                    <a:pt x="1549" y="62306"/>
                  </a:cubicBezTo>
                  <a:cubicBezTo>
                    <a:pt x="1061" y="60365"/>
                    <a:pt x="668" y="58436"/>
                    <a:pt x="394" y="56508"/>
                  </a:cubicBezTo>
                  <a:cubicBezTo>
                    <a:pt x="156" y="54698"/>
                    <a:pt x="13" y="52876"/>
                    <a:pt x="13" y="51067"/>
                  </a:cubicBezTo>
                  <a:cubicBezTo>
                    <a:pt x="1" y="49245"/>
                    <a:pt x="120" y="47423"/>
                    <a:pt x="358" y="45602"/>
                  </a:cubicBezTo>
                  <a:cubicBezTo>
                    <a:pt x="584" y="43768"/>
                    <a:pt x="906" y="41958"/>
                    <a:pt x="1275" y="40172"/>
                  </a:cubicBezTo>
                  <a:cubicBezTo>
                    <a:pt x="1656" y="38386"/>
                    <a:pt x="2085" y="36612"/>
                    <a:pt x="2549" y="34886"/>
                  </a:cubicBezTo>
                  <a:cubicBezTo>
                    <a:pt x="3489" y="31409"/>
                    <a:pt x="4442" y="28088"/>
                    <a:pt x="5287" y="24980"/>
                  </a:cubicBezTo>
                  <a:cubicBezTo>
                    <a:pt x="6145" y="21872"/>
                    <a:pt x="6835" y="18991"/>
                    <a:pt x="7323" y="16384"/>
                  </a:cubicBezTo>
                  <a:cubicBezTo>
                    <a:pt x="7811" y="13776"/>
                    <a:pt x="8073" y="11455"/>
                    <a:pt x="8169" y="9430"/>
                  </a:cubicBezTo>
                  <a:cubicBezTo>
                    <a:pt x="8264" y="7430"/>
                    <a:pt x="8276" y="5728"/>
                    <a:pt x="8276" y="4335"/>
                  </a:cubicBezTo>
                  <a:lnTo>
                    <a:pt x="8276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3441338" y="826725"/>
              <a:ext cx="180400" cy="4049050"/>
            </a:xfrm>
            <a:custGeom>
              <a:rect b="b" l="l" r="r" t="t"/>
              <a:pathLst>
                <a:path extrusionOk="0" fill="none" h="161962" w="7216">
                  <a:moveTo>
                    <a:pt x="6668" y="161961"/>
                  </a:moveTo>
                  <a:lnTo>
                    <a:pt x="6668" y="119968"/>
                  </a:lnTo>
                  <a:lnTo>
                    <a:pt x="6668" y="113848"/>
                  </a:lnTo>
                  <a:cubicBezTo>
                    <a:pt x="6668" y="111776"/>
                    <a:pt x="6668" y="109657"/>
                    <a:pt x="6692" y="107490"/>
                  </a:cubicBezTo>
                  <a:cubicBezTo>
                    <a:pt x="6728" y="105323"/>
                    <a:pt x="6787" y="103109"/>
                    <a:pt x="6871" y="100858"/>
                  </a:cubicBezTo>
                  <a:cubicBezTo>
                    <a:pt x="6966" y="98596"/>
                    <a:pt x="7049" y="96334"/>
                    <a:pt x="7133" y="94048"/>
                  </a:cubicBezTo>
                  <a:cubicBezTo>
                    <a:pt x="7204" y="91786"/>
                    <a:pt x="7216" y="89500"/>
                    <a:pt x="7144" y="87262"/>
                  </a:cubicBezTo>
                  <a:cubicBezTo>
                    <a:pt x="6978" y="85047"/>
                    <a:pt x="6668" y="82868"/>
                    <a:pt x="6228" y="80749"/>
                  </a:cubicBezTo>
                  <a:cubicBezTo>
                    <a:pt x="5775" y="78630"/>
                    <a:pt x="5228" y="76534"/>
                    <a:pt x="4632" y="74474"/>
                  </a:cubicBezTo>
                  <a:cubicBezTo>
                    <a:pt x="4037" y="72414"/>
                    <a:pt x="3430" y="70355"/>
                    <a:pt x="2822" y="68307"/>
                  </a:cubicBezTo>
                  <a:cubicBezTo>
                    <a:pt x="2251" y="66259"/>
                    <a:pt x="1727" y="64211"/>
                    <a:pt x="1251" y="62163"/>
                  </a:cubicBezTo>
                  <a:cubicBezTo>
                    <a:pt x="858" y="60223"/>
                    <a:pt x="536" y="58282"/>
                    <a:pt x="322" y="56329"/>
                  </a:cubicBezTo>
                  <a:cubicBezTo>
                    <a:pt x="96" y="54388"/>
                    <a:pt x="1" y="52436"/>
                    <a:pt x="13" y="50495"/>
                  </a:cubicBezTo>
                  <a:cubicBezTo>
                    <a:pt x="13" y="48542"/>
                    <a:pt x="132" y="46614"/>
                    <a:pt x="346" y="44685"/>
                  </a:cubicBezTo>
                  <a:cubicBezTo>
                    <a:pt x="584" y="42601"/>
                    <a:pt x="906" y="40542"/>
                    <a:pt x="1298" y="38506"/>
                  </a:cubicBezTo>
                  <a:cubicBezTo>
                    <a:pt x="1691" y="36470"/>
                    <a:pt x="2120" y="34469"/>
                    <a:pt x="2572" y="32517"/>
                  </a:cubicBezTo>
                  <a:cubicBezTo>
                    <a:pt x="3037" y="30564"/>
                    <a:pt x="3489" y="28671"/>
                    <a:pt x="3918" y="26837"/>
                  </a:cubicBezTo>
                  <a:cubicBezTo>
                    <a:pt x="4358" y="24992"/>
                    <a:pt x="4763" y="23230"/>
                    <a:pt x="5108" y="21539"/>
                  </a:cubicBezTo>
                  <a:cubicBezTo>
                    <a:pt x="5787" y="18170"/>
                    <a:pt x="6251" y="15122"/>
                    <a:pt x="6454" y="12467"/>
                  </a:cubicBezTo>
                  <a:cubicBezTo>
                    <a:pt x="6656" y="9812"/>
                    <a:pt x="6668" y="7561"/>
                    <a:pt x="6668" y="5728"/>
                  </a:cubicBezTo>
                  <a:lnTo>
                    <a:pt x="6668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3219888" y="827025"/>
              <a:ext cx="177125" cy="4048750"/>
            </a:xfrm>
            <a:custGeom>
              <a:rect b="b" l="l" r="r" t="t"/>
              <a:pathLst>
                <a:path extrusionOk="0" fill="none" h="161950" w="7085">
                  <a:moveTo>
                    <a:pt x="4299" y="161949"/>
                  </a:moveTo>
                  <a:lnTo>
                    <a:pt x="4299" y="125826"/>
                  </a:lnTo>
                  <a:cubicBezTo>
                    <a:pt x="4299" y="123909"/>
                    <a:pt x="4299" y="121956"/>
                    <a:pt x="4322" y="119932"/>
                  </a:cubicBezTo>
                  <a:cubicBezTo>
                    <a:pt x="4346" y="117908"/>
                    <a:pt x="4441" y="115789"/>
                    <a:pt x="4620" y="113574"/>
                  </a:cubicBezTo>
                  <a:cubicBezTo>
                    <a:pt x="4811" y="111360"/>
                    <a:pt x="5061" y="109062"/>
                    <a:pt x="5358" y="106716"/>
                  </a:cubicBezTo>
                  <a:cubicBezTo>
                    <a:pt x="5656" y="104371"/>
                    <a:pt x="5954" y="102001"/>
                    <a:pt x="6227" y="99632"/>
                  </a:cubicBezTo>
                  <a:cubicBezTo>
                    <a:pt x="6513" y="97263"/>
                    <a:pt x="6739" y="94893"/>
                    <a:pt x="6894" y="92572"/>
                  </a:cubicBezTo>
                  <a:cubicBezTo>
                    <a:pt x="7037" y="90250"/>
                    <a:pt x="7085" y="87964"/>
                    <a:pt x="7001" y="85737"/>
                  </a:cubicBezTo>
                  <a:cubicBezTo>
                    <a:pt x="6858" y="83547"/>
                    <a:pt x="6573" y="81415"/>
                    <a:pt x="6132" y="79356"/>
                  </a:cubicBezTo>
                  <a:cubicBezTo>
                    <a:pt x="5692" y="77296"/>
                    <a:pt x="5144" y="75284"/>
                    <a:pt x="4561" y="73307"/>
                  </a:cubicBezTo>
                  <a:cubicBezTo>
                    <a:pt x="3965" y="71343"/>
                    <a:pt x="3358" y="69378"/>
                    <a:pt x="2787" y="67426"/>
                  </a:cubicBezTo>
                  <a:cubicBezTo>
                    <a:pt x="2203" y="65473"/>
                    <a:pt x="1691" y="63509"/>
                    <a:pt x="1227" y="61544"/>
                  </a:cubicBezTo>
                  <a:cubicBezTo>
                    <a:pt x="834" y="59532"/>
                    <a:pt x="512" y="57508"/>
                    <a:pt x="262" y="55484"/>
                  </a:cubicBezTo>
                  <a:cubicBezTo>
                    <a:pt x="120" y="53698"/>
                    <a:pt x="24" y="51888"/>
                    <a:pt x="12" y="50090"/>
                  </a:cubicBezTo>
                  <a:cubicBezTo>
                    <a:pt x="0" y="48280"/>
                    <a:pt x="72" y="46471"/>
                    <a:pt x="215" y="44685"/>
                  </a:cubicBezTo>
                  <a:cubicBezTo>
                    <a:pt x="370" y="42887"/>
                    <a:pt x="560" y="41113"/>
                    <a:pt x="786" y="39363"/>
                  </a:cubicBezTo>
                  <a:cubicBezTo>
                    <a:pt x="1012" y="37612"/>
                    <a:pt x="1263" y="35898"/>
                    <a:pt x="1536" y="34207"/>
                  </a:cubicBezTo>
                  <a:cubicBezTo>
                    <a:pt x="2096" y="30814"/>
                    <a:pt x="2656" y="27576"/>
                    <a:pt x="3132" y="24539"/>
                  </a:cubicBezTo>
                  <a:cubicBezTo>
                    <a:pt x="3608" y="21503"/>
                    <a:pt x="3953" y="18682"/>
                    <a:pt x="4120" y="16134"/>
                  </a:cubicBezTo>
                  <a:cubicBezTo>
                    <a:pt x="4287" y="13574"/>
                    <a:pt x="4299" y="11300"/>
                    <a:pt x="4299" y="9335"/>
                  </a:cubicBezTo>
                  <a:cubicBezTo>
                    <a:pt x="4299" y="7359"/>
                    <a:pt x="4299" y="5668"/>
                    <a:pt x="4299" y="4287"/>
                  </a:cubicBezTo>
                  <a:lnTo>
                    <a:pt x="4299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2999613" y="827025"/>
              <a:ext cx="195600" cy="4048750"/>
            </a:xfrm>
            <a:custGeom>
              <a:rect b="b" l="l" r="r" t="t"/>
              <a:pathLst>
                <a:path extrusionOk="0" fill="none" h="161950" w="7824">
                  <a:moveTo>
                    <a:pt x="1882" y="161949"/>
                  </a:moveTo>
                  <a:lnTo>
                    <a:pt x="1882" y="141506"/>
                  </a:lnTo>
                  <a:lnTo>
                    <a:pt x="1882" y="131398"/>
                  </a:lnTo>
                  <a:cubicBezTo>
                    <a:pt x="1882" y="129588"/>
                    <a:pt x="1882" y="127719"/>
                    <a:pt x="1942" y="125766"/>
                  </a:cubicBezTo>
                  <a:cubicBezTo>
                    <a:pt x="2013" y="123814"/>
                    <a:pt x="2156" y="121754"/>
                    <a:pt x="2430" y="119551"/>
                  </a:cubicBezTo>
                  <a:cubicBezTo>
                    <a:pt x="2715" y="117348"/>
                    <a:pt x="3108" y="115027"/>
                    <a:pt x="3608" y="112622"/>
                  </a:cubicBezTo>
                  <a:cubicBezTo>
                    <a:pt x="4097" y="110205"/>
                    <a:pt x="4632" y="107728"/>
                    <a:pt x="5180" y="105228"/>
                  </a:cubicBezTo>
                  <a:cubicBezTo>
                    <a:pt x="5716" y="102728"/>
                    <a:pt x="6228" y="100227"/>
                    <a:pt x="6645" y="97763"/>
                  </a:cubicBezTo>
                  <a:cubicBezTo>
                    <a:pt x="7073" y="95298"/>
                    <a:pt x="7395" y="92881"/>
                    <a:pt x="7585" y="90536"/>
                  </a:cubicBezTo>
                  <a:cubicBezTo>
                    <a:pt x="7776" y="88190"/>
                    <a:pt x="7823" y="85916"/>
                    <a:pt x="7704" y="83725"/>
                  </a:cubicBezTo>
                  <a:cubicBezTo>
                    <a:pt x="7561" y="81558"/>
                    <a:pt x="7252" y="79475"/>
                    <a:pt x="6823" y="77475"/>
                  </a:cubicBezTo>
                  <a:cubicBezTo>
                    <a:pt x="6359" y="75486"/>
                    <a:pt x="5799" y="73545"/>
                    <a:pt x="5180" y="71664"/>
                  </a:cubicBezTo>
                  <a:cubicBezTo>
                    <a:pt x="4561" y="69783"/>
                    <a:pt x="3930" y="67926"/>
                    <a:pt x="3311" y="66080"/>
                  </a:cubicBezTo>
                  <a:cubicBezTo>
                    <a:pt x="2692" y="64235"/>
                    <a:pt x="2120" y="62389"/>
                    <a:pt x="1632" y="60508"/>
                  </a:cubicBezTo>
                  <a:cubicBezTo>
                    <a:pt x="1156" y="58639"/>
                    <a:pt x="763" y="56722"/>
                    <a:pt x="465" y="54793"/>
                  </a:cubicBezTo>
                  <a:cubicBezTo>
                    <a:pt x="227" y="52805"/>
                    <a:pt x="84" y="50805"/>
                    <a:pt x="13" y="48792"/>
                  </a:cubicBezTo>
                  <a:cubicBezTo>
                    <a:pt x="1" y="46578"/>
                    <a:pt x="60" y="44375"/>
                    <a:pt x="191" y="42184"/>
                  </a:cubicBezTo>
                  <a:cubicBezTo>
                    <a:pt x="310" y="39994"/>
                    <a:pt x="489" y="37839"/>
                    <a:pt x="679" y="35731"/>
                  </a:cubicBezTo>
                  <a:cubicBezTo>
                    <a:pt x="870" y="33636"/>
                    <a:pt x="1072" y="31576"/>
                    <a:pt x="1251" y="29588"/>
                  </a:cubicBezTo>
                  <a:cubicBezTo>
                    <a:pt x="1430" y="27599"/>
                    <a:pt x="1584" y="25682"/>
                    <a:pt x="1680" y="23849"/>
                  </a:cubicBezTo>
                  <a:cubicBezTo>
                    <a:pt x="1858" y="20170"/>
                    <a:pt x="1894" y="16848"/>
                    <a:pt x="1882" y="13931"/>
                  </a:cubicBezTo>
                  <a:lnTo>
                    <a:pt x="1882" y="6466"/>
                  </a:lnTo>
                  <a:lnTo>
                    <a:pt x="1882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2765963" y="827025"/>
              <a:ext cx="227125" cy="4048750"/>
            </a:xfrm>
            <a:custGeom>
              <a:rect b="b" l="l" r="r" t="t"/>
              <a:pathLst>
                <a:path extrusionOk="0" fill="none" h="161950" w="9085">
                  <a:moveTo>
                    <a:pt x="0" y="161949"/>
                  </a:moveTo>
                  <a:lnTo>
                    <a:pt x="0" y="141506"/>
                  </a:lnTo>
                  <a:cubicBezTo>
                    <a:pt x="0" y="138399"/>
                    <a:pt x="0" y="135005"/>
                    <a:pt x="48" y="131362"/>
                  </a:cubicBezTo>
                  <a:cubicBezTo>
                    <a:pt x="72" y="129540"/>
                    <a:pt x="179" y="127612"/>
                    <a:pt x="393" y="125552"/>
                  </a:cubicBezTo>
                  <a:cubicBezTo>
                    <a:pt x="620" y="123492"/>
                    <a:pt x="977" y="121289"/>
                    <a:pt x="1513" y="118920"/>
                  </a:cubicBezTo>
                  <a:cubicBezTo>
                    <a:pt x="2036" y="116563"/>
                    <a:pt x="2703" y="114062"/>
                    <a:pt x="3453" y="111491"/>
                  </a:cubicBezTo>
                  <a:cubicBezTo>
                    <a:pt x="4203" y="108907"/>
                    <a:pt x="4989" y="106276"/>
                    <a:pt x="5751" y="103633"/>
                  </a:cubicBezTo>
                  <a:cubicBezTo>
                    <a:pt x="6501" y="101001"/>
                    <a:pt x="7180" y="98382"/>
                    <a:pt x="7728" y="95846"/>
                  </a:cubicBezTo>
                  <a:cubicBezTo>
                    <a:pt x="8275" y="93298"/>
                    <a:pt x="8668" y="90833"/>
                    <a:pt x="8871" y="88488"/>
                  </a:cubicBezTo>
                  <a:cubicBezTo>
                    <a:pt x="9073" y="86130"/>
                    <a:pt x="9085" y="83892"/>
                    <a:pt x="8906" y="81761"/>
                  </a:cubicBezTo>
                  <a:cubicBezTo>
                    <a:pt x="8716" y="79641"/>
                    <a:pt x="8359" y="77617"/>
                    <a:pt x="7859" y="75689"/>
                  </a:cubicBezTo>
                  <a:cubicBezTo>
                    <a:pt x="7370" y="73760"/>
                    <a:pt x="6763" y="71902"/>
                    <a:pt x="6096" y="70105"/>
                  </a:cubicBezTo>
                  <a:cubicBezTo>
                    <a:pt x="5430" y="68295"/>
                    <a:pt x="4727" y="66533"/>
                    <a:pt x="4037" y="64771"/>
                  </a:cubicBezTo>
                  <a:cubicBezTo>
                    <a:pt x="3358" y="62997"/>
                    <a:pt x="2727" y="61223"/>
                    <a:pt x="2179" y="59425"/>
                  </a:cubicBezTo>
                  <a:cubicBezTo>
                    <a:pt x="1632" y="57615"/>
                    <a:pt x="1191" y="55769"/>
                    <a:pt x="834" y="53900"/>
                  </a:cubicBezTo>
                  <a:cubicBezTo>
                    <a:pt x="560" y="51971"/>
                    <a:pt x="346" y="50019"/>
                    <a:pt x="239" y="48030"/>
                  </a:cubicBezTo>
                  <a:cubicBezTo>
                    <a:pt x="143" y="46030"/>
                    <a:pt x="108" y="44018"/>
                    <a:pt x="119" y="42018"/>
                  </a:cubicBezTo>
                  <a:cubicBezTo>
                    <a:pt x="119" y="40018"/>
                    <a:pt x="143" y="38053"/>
                    <a:pt x="155" y="36136"/>
                  </a:cubicBezTo>
                  <a:cubicBezTo>
                    <a:pt x="179" y="34231"/>
                    <a:pt x="179" y="32362"/>
                    <a:pt x="155" y="30552"/>
                  </a:cubicBezTo>
                  <a:cubicBezTo>
                    <a:pt x="119" y="26933"/>
                    <a:pt x="60" y="23527"/>
                    <a:pt x="24" y="20420"/>
                  </a:cubicBezTo>
                  <a:cubicBezTo>
                    <a:pt x="0" y="17324"/>
                    <a:pt x="0" y="14491"/>
                    <a:pt x="0" y="11990"/>
                  </a:cubicBezTo>
                  <a:lnTo>
                    <a:pt x="0" y="5549"/>
                  </a:ln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2485263" y="826725"/>
              <a:ext cx="284000" cy="4049050"/>
            </a:xfrm>
            <a:custGeom>
              <a:rect b="b" l="l" r="r" t="t"/>
              <a:pathLst>
                <a:path extrusionOk="0" fill="none" h="161962" w="11360">
                  <a:moveTo>
                    <a:pt x="1" y="161961"/>
                  </a:moveTo>
                  <a:lnTo>
                    <a:pt x="1" y="149960"/>
                  </a:lnTo>
                  <a:lnTo>
                    <a:pt x="1" y="141518"/>
                  </a:lnTo>
                  <a:cubicBezTo>
                    <a:pt x="1" y="138411"/>
                    <a:pt x="1" y="135017"/>
                    <a:pt x="132" y="131326"/>
                  </a:cubicBezTo>
                  <a:cubicBezTo>
                    <a:pt x="203" y="129481"/>
                    <a:pt x="370" y="127505"/>
                    <a:pt x="679" y="125385"/>
                  </a:cubicBezTo>
                  <a:cubicBezTo>
                    <a:pt x="1001" y="123278"/>
                    <a:pt x="1489" y="120980"/>
                    <a:pt x="2156" y="118527"/>
                  </a:cubicBezTo>
                  <a:cubicBezTo>
                    <a:pt x="2823" y="116075"/>
                    <a:pt x="3656" y="113479"/>
                    <a:pt x="4585" y="110788"/>
                  </a:cubicBezTo>
                  <a:cubicBezTo>
                    <a:pt x="5513" y="108097"/>
                    <a:pt x="6490" y="105335"/>
                    <a:pt x="7418" y="102585"/>
                  </a:cubicBezTo>
                  <a:cubicBezTo>
                    <a:pt x="8359" y="99835"/>
                    <a:pt x="9192" y="97120"/>
                    <a:pt x="9847" y="94512"/>
                  </a:cubicBezTo>
                  <a:cubicBezTo>
                    <a:pt x="10502" y="91893"/>
                    <a:pt x="10955" y="89393"/>
                    <a:pt x="11157" y="87047"/>
                  </a:cubicBezTo>
                  <a:cubicBezTo>
                    <a:pt x="11359" y="84702"/>
                    <a:pt x="11312" y="82499"/>
                    <a:pt x="11038" y="80439"/>
                  </a:cubicBezTo>
                  <a:cubicBezTo>
                    <a:pt x="10776" y="78368"/>
                    <a:pt x="10312" y="76427"/>
                    <a:pt x="9716" y="74570"/>
                  </a:cubicBezTo>
                  <a:cubicBezTo>
                    <a:pt x="9109" y="72724"/>
                    <a:pt x="8419" y="70926"/>
                    <a:pt x="7704" y="69164"/>
                  </a:cubicBezTo>
                  <a:cubicBezTo>
                    <a:pt x="7002" y="67390"/>
                    <a:pt x="6299" y="65640"/>
                    <a:pt x="5644" y="63902"/>
                  </a:cubicBezTo>
                  <a:cubicBezTo>
                    <a:pt x="4990" y="62151"/>
                    <a:pt x="4382" y="60389"/>
                    <a:pt x="3847" y="58591"/>
                  </a:cubicBezTo>
                  <a:cubicBezTo>
                    <a:pt x="3323" y="56805"/>
                    <a:pt x="2882" y="54972"/>
                    <a:pt x="2513" y="53114"/>
                  </a:cubicBezTo>
                  <a:cubicBezTo>
                    <a:pt x="2227" y="51198"/>
                    <a:pt x="2025" y="49245"/>
                    <a:pt x="1858" y="47280"/>
                  </a:cubicBezTo>
                  <a:cubicBezTo>
                    <a:pt x="1763" y="45256"/>
                    <a:pt x="1703" y="43256"/>
                    <a:pt x="1632" y="41268"/>
                  </a:cubicBezTo>
                  <a:cubicBezTo>
                    <a:pt x="1561" y="39291"/>
                    <a:pt x="1489" y="37363"/>
                    <a:pt x="1394" y="35493"/>
                  </a:cubicBezTo>
                  <a:cubicBezTo>
                    <a:pt x="1287" y="33624"/>
                    <a:pt x="1168" y="31826"/>
                    <a:pt x="1049" y="30076"/>
                  </a:cubicBezTo>
                  <a:cubicBezTo>
                    <a:pt x="787" y="26587"/>
                    <a:pt x="537" y="23313"/>
                    <a:pt x="358" y="20289"/>
                  </a:cubicBezTo>
                  <a:cubicBezTo>
                    <a:pt x="168" y="17265"/>
                    <a:pt x="72" y="14479"/>
                    <a:pt x="37" y="11990"/>
                  </a:cubicBezTo>
                  <a:cubicBezTo>
                    <a:pt x="1" y="9502"/>
                    <a:pt x="1" y="7335"/>
                    <a:pt x="1" y="5561"/>
                  </a:cubicBez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7"/>
            <p:cNvSpPr/>
            <p:nvPr/>
          </p:nvSpPr>
          <p:spPr>
            <a:xfrm>
              <a:off x="2204288" y="827025"/>
              <a:ext cx="287250" cy="4048750"/>
            </a:xfrm>
            <a:custGeom>
              <a:rect b="b" l="l" r="r" t="t"/>
              <a:pathLst>
                <a:path extrusionOk="0" fill="none" h="161950" w="11490">
                  <a:moveTo>
                    <a:pt x="0" y="161949"/>
                  </a:moveTo>
                  <a:lnTo>
                    <a:pt x="0" y="149948"/>
                  </a:lnTo>
                  <a:lnTo>
                    <a:pt x="0" y="141506"/>
                  </a:lnTo>
                  <a:cubicBezTo>
                    <a:pt x="0" y="138399"/>
                    <a:pt x="12" y="135005"/>
                    <a:pt x="143" y="131326"/>
                  </a:cubicBezTo>
                  <a:cubicBezTo>
                    <a:pt x="203" y="129481"/>
                    <a:pt x="369" y="127516"/>
                    <a:pt x="655" y="125433"/>
                  </a:cubicBezTo>
                  <a:cubicBezTo>
                    <a:pt x="929" y="123337"/>
                    <a:pt x="1393" y="121087"/>
                    <a:pt x="2012" y="118658"/>
                  </a:cubicBezTo>
                  <a:cubicBezTo>
                    <a:pt x="2644" y="116241"/>
                    <a:pt x="3441" y="113658"/>
                    <a:pt x="4382" y="110967"/>
                  </a:cubicBezTo>
                  <a:cubicBezTo>
                    <a:pt x="5311" y="108276"/>
                    <a:pt x="6311" y="105502"/>
                    <a:pt x="7287" y="102716"/>
                  </a:cubicBezTo>
                  <a:cubicBezTo>
                    <a:pt x="8275" y="99942"/>
                    <a:pt x="9168" y="97191"/>
                    <a:pt x="9883" y="94536"/>
                  </a:cubicBezTo>
                  <a:cubicBezTo>
                    <a:pt x="10597" y="91881"/>
                    <a:pt x="11085" y="89357"/>
                    <a:pt x="11287" y="87011"/>
                  </a:cubicBezTo>
                  <a:cubicBezTo>
                    <a:pt x="11490" y="84654"/>
                    <a:pt x="11407" y="82475"/>
                    <a:pt x="11085" y="80451"/>
                  </a:cubicBezTo>
                  <a:cubicBezTo>
                    <a:pt x="10764" y="78427"/>
                    <a:pt x="10240" y="76510"/>
                    <a:pt x="9668" y="74641"/>
                  </a:cubicBezTo>
                  <a:cubicBezTo>
                    <a:pt x="9097" y="72783"/>
                    <a:pt x="8501" y="70962"/>
                    <a:pt x="7894" y="69164"/>
                  </a:cubicBezTo>
                  <a:cubicBezTo>
                    <a:pt x="7299" y="67366"/>
                    <a:pt x="6704" y="65580"/>
                    <a:pt x="6168" y="63782"/>
                  </a:cubicBezTo>
                  <a:cubicBezTo>
                    <a:pt x="5620" y="61985"/>
                    <a:pt x="5120" y="60175"/>
                    <a:pt x="4703" y="58329"/>
                  </a:cubicBezTo>
                  <a:cubicBezTo>
                    <a:pt x="4287" y="56484"/>
                    <a:pt x="3953" y="54591"/>
                    <a:pt x="3739" y="52650"/>
                  </a:cubicBezTo>
                  <a:cubicBezTo>
                    <a:pt x="3513" y="50697"/>
                    <a:pt x="3394" y="48685"/>
                    <a:pt x="3298" y="46685"/>
                  </a:cubicBezTo>
                  <a:cubicBezTo>
                    <a:pt x="3275" y="44625"/>
                    <a:pt x="3227" y="42601"/>
                    <a:pt x="3144" y="40637"/>
                  </a:cubicBezTo>
                  <a:cubicBezTo>
                    <a:pt x="3060" y="38672"/>
                    <a:pt x="2941" y="36767"/>
                    <a:pt x="2774" y="34934"/>
                  </a:cubicBezTo>
                  <a:cubicBezTo>
                    <a:pt x="2620" y="33088"/>
                    <a:pt x="2429" y="31314"/>
                    <a:pt x="2227" y="29600"/>
                  </a:cubicBezTo>
                  <a:cubicBezTo>
                    <a:pt x="1810" y="26171"/>
                    <a:pt x="1393" y="22968"/>
                    <a:pt x="1024" y="20003"/>
                  </a:cubicBezTo>
                  <a:cubicBezTo>
                    <a:pt x="667" y="17050"/>
                    <a:pt x="405" y="14336"/>
                    <a:pt x="250" y="11895"/>
                  </a:cubicBezTo>
                  <a:cubicBezTo>
                    <a:pt x="96" y="9466"/>
                    <a:pt x="36" y="7323"/>
                    <a:pt x="12" y="5549"/>
                  </a:cubicBezTo>
                  <a:cubicBezTo>
                    <a:pt x="12" y="2001"/>
                    <a:pt x="12" y="1"/>
                    <a:pt x="12" y="1"/>
                  </a:cubicBez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7"/>
            <p:cNvSpPr/>
            <p:nvPr/>
          </p:nvSpPr>
          <p:spPr>
            <a:xfrm>
              <a:off x="1923588" y="827025"/>
              <a:ext cx="216125" cy="4048750"/>
            </a:xfrm>
            <a:custGeom>
              <a:rect b="b" l="l" r="r" t="t"/>
              <a:pathLst>
                <a:path extrusionOk="0" fill="none" h="161950" w="8645">
                  <a:moveTo>
                    <a:pt x="1" y="161949"/>
                  </a:moveTo>
                  <a:lnTo>
                    <a:pt x="1" y="149948"/>
                  </a:lnTo>
                  <a:lnTo>
                    <a:pt x="1" y="141506"/>
                  </a:lnTo>
                  <a:cubicBezTo>
                    <a:pt x="1" y="138399"/>
                    <a:pt x="1" y="135005"/>
                    <a:pt x="60" y="131362"/>
                  </a:cubicBezTo>
                  <a:cubicBezTo>
                    <a:pt x="84" y="129552"/>
                    <a:pt x="179" y="127635"/>
                    <a:pt x="346" y="125635"/>
                  </a:cubicBezTo>
                  <a:cubicBezTo>
                    <a:pt x="501" y="123623"/>
                    <a:pt x="775" y="121492"/>
                    <a:pt x="1179" y="119242"/>
                  </a:cubicBezTo>
                  <a:cubicBezTo>
                    <a:pt x="1584" y="116979"/>
                    <a:pt x="2120" y="114586"/>
                    <a:pt x="2799" y="112062"/>
                  </a:cubicBezTo>
                  <a:cubicBezTo>
                    <a:pt x="3477" y="109526"/>
                    <a:pt x="4251" y="106907"/>
                    <a:pt x="5049" y="104252"/>
                  </a:cubicBezTo>
                  <a:cubicBezTo>
                    <a:pt x="5835" y="101597"/>
                    <a:pt x="6585" y="98941"/>
                    <a:pt x="7192" y="96358"/>
                  </a:cubicBezTo>
                  <a:cubicBezTo>
                    <a:pt x="7811" y="93762"/>
                    <a:pt x="8240" y="91274"/>
                    <a:pt x="8442" y="88928"/>
                  </a:cubicBezTo>
                  <a:cubicBezTo>
                    <a:pt x="8645" y="86571"/>
                    <a:pt x="8621" y="84356"/>
                    <a:pt x="8395" y="82261"/>
                  </a:cubicBezTo>
                  <a:cubicBezTo>
                    <a:pt x="8180" y="80165"/>
                    <a:pt x="7883" y="78129"/>
                    <a:pt x="7537" y="76141"/>
                  </a:cubicBezTo>
                  <a:cubicBezTo>
                    <a:pt x="7192" y="74165"/>
                    <a:pt x="6835" y="72212"/>
                    <a:pt x="6466" y="70283"/>
                  </a:cubicBezTo>
                  <a:cubicBezTo>
                    <a:pt x="6109" y="68342"/>
                    <a:pt x="5763" y="66426"/>
                    <a:pt x="5466" y="64485"/>
                  </a:cubicBezTo>
                  <a:cubicBezTo>
                    <a:pt x="5156" y="62556"/>
                    <a:pt x="4906" y="60603"/>
                    <a:pt x="4728" y="58603"/>
                  </a:cubicBezTo>
                  <a:cubicBezTo>
                    <a:pt x="4549" y="56615"/>
                    <a:pt x="4466" y="54579"/>
                    <a:pt x="4466" y="52495"/>
                  </a:cubicBezTo>
                  <a:cubicBezTo>
                    <a:pt x="4477" y="50400"/>
                    <a:pt x="4525" y="48280"/>
                    <a:pt x="4525" y="46209"/>
                  </a:cubicBezTo>
                  <a:cubicBezTo>
                    <a:pt x="4561" y="43935"/>
                    <a:pt x="4513" y="41744"/>
                    <a:pt x="4394" y="39648"/>
                  </a:cubicBezTo>
                  <a:cubicBezTo>
                    <a:pt x="4275" y="37541"/>
                    <a:pt x="4073" y="35517"/>
                    <a:pt x="3835" y="33576"/>
                  </a:cubicBezTo>
                  <a:cubicBezTo>
                    <a:pt x="3585" y="31624"/>
                    <a:pt x="3311" y="29754"/>
                    <a:pt x="3013" y="27957"/>
                  </a:cubicBezTo>
                  <a:cubicBezTo>
                    <a:pt x="2715" y="26159"/>
                    <a:pt x="2418" y="24432"/>
                    <a:pt x="2132" y="22765"/>
                  </a:cubicBezTo>
                  <a:cubicBezTo>
                    <a:pt x="1549" y="19455"/>
                    <a:pt x="1060" y="16396"/>
                    <a:pt x="715" y="13657"/>
                  </a:cubicBezTo>
                  <a:cubicBezTo>
                    <a:pt x="370" y="10907"/>
                    <a:pt x="167" y="8478"/>
                    <a:pt x="60" y="6454"/>
                  </a:cubicBezTo>
                  <a:cubicBezTo>
                    <a:pt x="1" y="2346"/>
                    <a:pt x="1" y="1"/>
                    <a:pt x="1" y="1"/>
                  </a:cubicBez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1642913" y="826725"/>
              <a:ext cx="129200" cy="4049050"/>
            </a:xfrm>
            <a:custGeom>
              <a:rect b="b" l="l" r="r" t="t"/>
              <a:pathLst>
                <a:path extrusionOk="0" fill="none" h="161962" w="5168">
                  <a:moveTo>
                    <a:pt x="0" y="161961"/>
                  </a:moveTo>
                  <a:lnTo>
                    <a:pt x="0" y="141518"/>
                  </a:lnTo>
                  <a:cubicBezTo>
                    <a:pt x="0" y="138411"/>
                    <a:pt x="0" y="135017"/>
                    <a:pt x="0" y="131410"/>
                  </a:cubicBezTo>
                  <a:cubicBezTo>
                    <a:pt x="12" y="129600"/>
                    <a:pt x="24" y="127731"/>
                    <a:pt x="72" y="125802"/>
                  </a:cubicBezTo>
                  <a:cubicBezTo>
                    <a:pt x="119" y="123861"/>
                    <a:pt x="214" y="121861"/>
                    <a:pt x="357" y="119777"/>
                  </a:cubicBezTo>
                  <a:cubicBezTo>
                    <a:pt x="512" y="117682"/>
                    <a:pt x="726" y="115503"/>
                    <a:pt x="1024" y="113241"/>
                  </a:cubicBezTo>
                  <a:cubicBezTo>
                    <a:pt x="1334" y="110979"/>
                    <a:pt x="1703" y="108633"/>
                    <a:pt x="2108" y="106228"/>
                  </a:cubicBezTo>
                  <a:cubicBezTo>
                    <a:pt x="2512" y="103823"/>
                    <a:pt x="2929" y="101382"/>
                    <a:pt x="3310" y="98953"/>
                  </a:cubicBezTo>
                  <a:cubicBezTo>
                    <a:pt x="3679" y="96525"/>
                    <a:pt x="3953" y="94131"/>
                    <a:pt x="4108" y="91810"/>
                  </a:cubicBezTo>
                  <a:cubicBezTo>
                    <a:pt x="4274" y="89488"/>
                    <a:pt x="4286" y="87250"/>
                    <a:pt x="4203" y="85059"/>
                  </a:cubicBezTo>
                  <a:cubicBezTo>
                    <a:pt x="4120" y="82880"/>
                    <a:pt x="4024" y="80713"/>
                    <a:pt x="3941" y="78570"/>
                  </a:cubicBezTo>
                  <a:cubicBezTo>
                    <a:pt x="3846" y="76415"/>
                    <a:pt x="3774" y="74284"/>
                    <a:pt x="3727" y="72153"/>
                  </a:cubicBezTo>
                  <a:cubicBezTo>
                    <a:pt x="3679" y="70021"/>
                    <a:pt x="3667" y="67890"/>
                    <a:pt x="3703" y="65735"/>
                  </a:cubicBezTo>
                  <a:cubicBezTo>
                    <a:pt x="3739" y="63592"/>
                    <a:pt x="3846" y="61401"/>
                    <a:pt x="4024" y="59187"/>
                  </a:cubicBezTo>
                  <a:cubicBezTo>
                    <a:pt x="4203" y="56972"/>
                    <a:pt x="4441" y="54734"/>
                    <a:pt x="4679" y="52507"/>
                  </a:cubicBezTo>
                  <a:cubicBezTo>
                    <a:pt x="4858" y="50555"/>
                    <a:pt x="5013" y="48638"/>
                    <a:pt x="5096" y="46780"/>
                  </a:cubicBezTo>
                  <a:cubicBezTo>
                    <a:pt x="5167" y="44935"/>
                    <a:pt x="5167" y="43137"/>
                    <a:pt x="5072" y="41411"/>
                  </a:cubicBezTo>
                  <a:cubicBezTo>
                    <a:pt x="4894" y="37958"/>
                    <a:pt x="4513" y="34707"/>
                    <a:pt x="4024" y="31671"/>
                  </a:cubicBezTo>
                  <a:cubicBezTo>
                    <a:pt x="3524" y="28623"/>
                    <a:pt x="2977" y="25766"/>
                    <a:pt x="2465" y="23087"/>
                  </a:cubicBezTo>
                  <a:cubicBezTo>
                    <a:pt x="1941" y="20408"/>
                    <a:pt x="1477" y="17896"/>
                    <a:pt x="1107" y="15574"/>
                  </a:cubicBezTo>
                  <a:cubicBezTo>
                    <a:pt x="738" y="13252"/>
                    <a:pt x="464" y="11133"/>
                    <a:pt x="298" y="9228"/>
                  </a:cubicBezTo>
                  <a:cubicBezTo>
                    <a:pt x="131" y="7335"/>
                    <a:pt x="48" y="5668"/>
                    <a:pt x="24" y="4299"/>
                  </a:cubicBezTo>
                  <a:cubicBezTo>
                    <a:pt x="0" y="1537"/>
                    <a:pt x="0" y="1"/>
                    <a:pt x="0" y="1"/>
                  </a:cubicBez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1362213" y="827025"/>
              <a:ext cx="113725" cy="4048750"/>
            </a:xfrm>
            <a:custGeom>
              <a:rect b="b" l="l" r="r" t="t"/>
              <a:pathLst>
                <a:path extrusionOk="0" fill="none" h="161950" w="4549">
                  <a:moveTo>
                    <a:pt x="1" y="161949"/>
                  </a:moveTo>
                  <a:lnTo>
                    <a:pt x="1" y="131398"/>
                  </a:lnTo>
                  <a:lnTo>
                    <a:pt x="1" y="125826"/>
                  </a:lnTo>
                  <a:cubicBezTo>
                    <a:pt x="1" y="123909"/>
                    <a:pt x="12" y="121956"/>
                    <a:pt x="24" y="119944"/>
                  </a:cubicBezTo>
                  <a:cubicBezTo>
                    <a:pt x="48" y="117932"/>
                    <a:pt x="84" y="115872"/>
                    <a:pt x="143" y="113777"/>
                  </a:cubicBezTo>
                  <a:cubicBezTo>
                    <a:pt x="203" y="111669"/>
                    <a:pt x="286" y="109514"/>
                    <a:pt x="382" y="107323"/>
                  </a:cubicBezTo>
                  <a:cubicBezTo>
                    <a:pt x="477" y="105121"/>
                    <a:pt x="584" y="102894"/>
                    <a:pt x="679" y="100644"/>
                  </a:cubicBezTo>
                  <a:cubicBezTo>
                    <a:pt x="786" y="98394"/>
                    <a:pt x="870" y="96132"/>
                    <a:pt x="905" y="93881"/>
                  </a:cubicBezTo>
                  <a:cubicBezTo>
                    <a:pt x="953" y="91643"/>
                    <a:pt x="953" y="89405"/>
                    <a:pt x="905" y="87190"/>
                  </a:cubicBezTo>
                  <a:cubicBezTo>
                    <a:pt x="870" y="84964"/>
                    <a:pt x="846" y="82737"/>
                    <a:pt x="894" y="80499"/>
                  </a:cubicBezTo>
                  <a:cubicBezTo>
                    <a:pt x="929" y="78248"/>
                    <a:pt x="1060" y="75974"/>
                    <a:pt x="1251" y="73665"/>
                  </a:cubicBezTo>
                  <a:cubicBezTo>
                    <a:pt x="1453" y="71367"/>
                    <a:pt x="1727" y="69033"/>
                    <a:pt x="2060" y="66676"/>
                  </a:cubicBezTo>
                  <a:cubicBezTo>
                    <a:pt x="2429" y="64318"/>
                    <a:pt x="2799" y="61961"/>
                    <a:pt x="3168" y="59627"/>
                  </a:cubicBezTo>
                  <a:cubicBezTo>
                    <a:pt x="3489" y="57448"/>
                    <a:pt x="3775" y="55293"/>
                    <a:pt x="4013" y="53198"/>
                  </a:cubicBezTo>
                  <a:cubicBezTo>
                    <a:pt x="4227" y="51090"/>
                    <a:pt x="4394" y="49042"/>
                    <a:pt x="4477" y="47066"/>
                  </a:cubicBezTo>
                  <a:cubicBezTo>
                    <a:pt x="4549" y="45078"/>
                    <a:pt x="4549" y="43161"/>
                    <a:pt x="4477" y="41303"/>
                  </a:cubicBezTo>
                  <a:cubicBezTo>
                    <a:pt x="4394" y="39446"/>
                    <a:pt x="4251" y="37660"/>
                    <a:pt x="4049" y="35934"/>
                  </a:cubicBezTo>
                  <a:cubicBezTo>
                    <a:pt x="3632" y="32493"/>
                    <a:pt x="3120" y="29242"/>
                    <a:pt x="2596" y="26218"/>
                  </a:cubicBezTo>
                  <a:cubicBezTo>
                    <a:pt x="2060" y="23194"/>
                    <a:pt x="1560" y="20360"/>
                    <a:pt x="1155" y="17741"/>
                  </a:cubicBezTo>
                  <a:cubicBezTo>
                    <a:pt x="751" y="15122"/>
                    <a:pt x="465" y="12705"/>
                    <a:pt x="274" y="10538"/>
                  </a:cubicBezTo>
                  <a:cubicBezTo>
                    <a:pt x="96" y="8383"/>
                    <a:pt x="24" y="6478"/>
                    <a:pt x="1" y="4906"/>
                  </a:cubicBez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1081513" y="827025"/>
              <a:ext cx="75950" cy="4048750"/>
            </a:xfrm>
            <a:custGeom>
              <a:rect b="b" l="l" r="r" t="t"/>
              <a:pathLst>
                <a:path extrusionOk="0" fill="none" h="161950" w="3038">
                  <a:moveTo>
                    <a:pt x="1" y="161949"/>
                  </a:moveTo>
                  <a:lnTo>
                    <a:pt x="1" y="125826"/>
                  </a:lnTo>
                  <a:lnTo>
                    <a:pt x="1" y="119956"/>
                  </a:lnTo>
                  <a:lnTo>
                    <a:pt x="1" y="113836"/>
                  </a:lnTo>
                  <a:cubicBezTo>
                    <a:pt x="1" y="111764"/>
                    <a:pt x="1" y="109657"/>
                    <a:pt x="1" y="107514"/>
                  </a:cubicBezTo>
                  <a:cubicBezTo>
                    <a:pt x="13" y="105371"/>
                    <a:pt x="13" y="103204"/>
                    <a:pt x="25" y="101013"/>
                  </a:cubicBezTo>
                  <a:cubicBezTo>
                    <a:pt x="25" y="98834"/>
                    <a:pt x="25" y="96620"/>
                    <a:pt x="25" y="94405"/>
                  </a:cubicBezTo>
                  <a:cubicBezTo>
                    <a:pt x="25" y="92179"/>
                    <a:pt x="25" y="89940"/>
                    <a:pt x="13" y="87702"/>
                  </a:cubicBezTo>
                  <a:cubicBezTo>
                    <a:pt x="13" y="85464"/>
                    <a:pt x="13" y="83213"/>
                    <a:pt x="60" y="80951"/>
                  </a:cubicBezTo>
                  <a:cubicBezTo>
                    <a:pt x="120" y="78677"/>
                    <a:pt x="239" y="76379"/>
                    <a:pt x="430" y="74069"/>
                  </a:cubicBezTo>
                  <a:cubicBezTo>
                    <a:pt x="608" y="72093"/>
                    <a:pt x="811" y="70116"/>
                    <a:pt x="1037" y="68128"/>
                  </a:cubicBezTo>
                  <a:cubicBezTo>
                    <a:pt x="1263" y="66152"/>
                    <a:pt x="1501" y="64175"/>
                    <a:pt x="1739" y="62211"/>
                  </a:cubicBezTo>
                  <a:cubicBezTo>
                    <a:pt x="1965" y="60246"/>
                    <a:pt x="2192" y="58306"/>
                    <a:pt x="2382" y="56389"/>
                  </a:cubicBezTo>
                  <a:cubicBezTo>
                    <a:pt x="2573" y="54472"/>
                    <a:pt x="2727" y="52591"/>
                    <a:pt x="2835" y="50757"/>
                  </a:cubicBezTo>
                  <a:cubicBezTo>
                    <a:pt x="2942" y="48911"/>
                    <a:pt x="3013" y="47114"/>
                    <a:pt x="3025" y="45363"/>
                  </a:cubicBezTo>
                  <a:cubicBezTo>
                    <a:pt x="3037" y="43613"/>
                    <a:pt x="3001" y="41899"/>
                    <a:pt x="2918" y="40244"/>
                  </a:cubicBezTo>
                  <a:cubicBezTo>
                    <a:pt x="2751" y="36946"/>
                    <a:pt x="2466" y="33802"/>
                    <a:pt x="2108" y="30838"/>
                  </a:cubicBezTo>
                  <a:cubicBezTo>
                    <a:pt x="1763" y="27873"/>
                    <a:pt x="1394" y="25075"/>
                    <a:pt x="1073" y="22444"/>
                  </a:cubicBezTo>
                  <a:cubicBezTo>
                    <a:pt x="739" y="19813"/>
                    <a:pt x="477" y="17348"/>
                    <a:pt x="311" y="15062"/>
                  </a:cubicBezTo>
                  <a:cubicBezTo>
                    <a:pt x="132" y="12776"/>
                    <a:pt x="37" y="10681"/>
                    <a:pt x="13" y="8823"/>
                  </a:cubicBezTo>
                  <a:cubicBezTo>
                    <a:pt x="1" y="6966"/>
                    <a:pt x="1" y="5359"/>
                    <a:pt x="1" y="4061"/>
                  </a:cubicBez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800838" y="827025"/>
              <a:ext cx="33050" cy="4048750"/>
            </a:xfrm>
            <a:custGeom>
              <a:rect b="b" l="l" r="r" t="t"/>
              <a:pathLst>
                <a:path extrusionOk="0" fill="none" h="161950" w="1322">
                  <a:moveTo>
                    <a:pt x="0" y="161949"/>
                  </a:moveTo>
                  <a:lnTo>
                    <a:pt x="0" y="87714"/>
                  </a:lnTo>
                  <a:cubicBezTo>
                    <a:pt x="0" y="85476"/>
                    <a:pt x="0" y="83225"/>
                    <a:pt x="12" y="80975"/>
                  </a:cubicBezTo>
                  <a:cubicBezTo>
                    <a:pt x="12" y="78725"/>
                    <a:pt x="36" y="76462"/>
                    <a:pt x="84" y="74212"/>
                  </a:cubicBezTo>
                  <a:cubicBezTo>
                    <a:pt x="131" y="71950"/>
                    <a:pt x="215" y="69688"/>
                    <a:pt x="322" y="67426"/>
                  </a:cubicBezTo>
                  <a:cubicBezTo>
                    <a:pt x="453" y="65163"/>
                    <a:pt x="584" y="62901"/>
                    <a:pt x="727" y="60663"/>
                  </a:cubicBezTo>
                  <a:cubicBezTo>
                    <a:pt x="858" y="58425"/>
                    <a:pt x="989" y="56210"/>
                    <a:pt x="1084" y="54031"/>
                  </a:cubicBezTo>
                  <a:cubicBezTo>
                    <a:pt x="1191" y="51852"/>
                    <a:pt x="1262" y="49721"/>
                    <a:pt x="1298" y="47626"/>
                  </a:cubicBezTo>
                  <a:cubicBezTo>
                    <a:pt x="1322" y="45542"/>
                    <a:pt x="1322" y="43506"/>
                    <a:pt x="1274" y="41530"/>
                  </a:cubicBezTo>
                  <a:cubicBezTo>
                    <a:pt x="1227" y="39553"/>
                    <a:pt x="1155" y="37624"/>
                    <a:pt x="1060" y="35755"/>
                  </a:cubicBezTo>
                  <a:cubicBezTo>
                    <a:pt x="965" y="33886"/>
                    <a:pt x="858" y="32064"/>
                    <a:pt x="739" y="30302"/>
                  </a:cubicBezTo>
                  <a:cubicBezTo>
                    <a:pt x="512" y="26790"/>
                    <a:pt x="298" y="23468"/>
                    <a:pt x="167" y="20396"/>
                  </a:cubicBezTo>
                  <a:cubicBezTo>
                    <a:pt x="36" y="17324"/>
                    <a:pt x="0" y="14491"/>
                    <a:pt x="0" y="11990"/>
                  </a:cubicBezTo>
                  <a:cubicBezTo>
                    <a:pt x="0" y="9490"/>
                    <a:pt x="0" y="7323"/>
                    <a:pt x="0" y="5549"/>
                  </a:cubicBez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520138" y="827025"/>
              <a:ext cx="4800" cy="4048750"/>
            </a:xfrm>
            <a:custGeom>
              <a:rect b="b" l="l" r="r" t="t"/>
              <a:pathLst>
                <a:path extrusionOk="0" fill="none" h="161950" w="192">
                  <a:moveTo>
                    <a:pt x="1" y="161949"/>
                  </a:moveTo>
                  <a:lnTo>
                    <a:pt x="1" y="74224"/>
                  </a:lnTo>
                  <a:cubicBezTo>
                    <a:pt x="1" y="71986"/>
                    <a:pt x="13" y="69747"/>
                    <a:pt x="13" y="67533"/>
                  </a:cubicBezTo>
                  <a:cubicBezTo>
                    <a:pt x="25" y="65306"/>
                    <a:pt x="36" y="63092"/>
                    <a:pt x="60" y="60901"/>
                  </a:cubicBezTo>
                  <a:cubicBezTo>
                    <a:pt x="84" y="58710"/>
                    <a:pt x="108" y="56531"/>
                    <a:pt x="132" y="54388"/>
                  </a:cubicBezTo>
                  <a:cubicBezTo>
                    <a:pt x="156" y="52245"/>
                    <a:pt x="167" y="50126"/>
                    <a:pt x="179" y="48054"/>
                  </a:cubicBezTo>
                  <a:cubicBezTo>
                    <a:pt x="191" y="45971"/>
                    <a:pt x="191" y="43935"/>
                    <a:pt x="167" y="41946"/>
                  </a:cubicBezTo>
                  <a:cubicBezTo>
                    <a:pt x="156" y="39946"/>
                    <a:pt x="144" y="37993"/>
                    <a:pt x="108" y="36100"/>
                  </a:cubicBezTo>
                  <a:cubicBezTo>
                    <a:pt x="84" y="34195"/>
                    <a:pt x="60" y="32338"/>
                    <a:pt x="48" y="30540"/>
                  </a:cubicBezTo>
                  <a:cubicBezTo>
                    <a:pt x="13" y="26933"/>
                    <a:pt x="1" y="23539"/>
                    <a:pt x="1" y="20432"/>
                  </a:cubicBezTo>
                  <a:lnTo>
                    <a:pt x="1" y="11990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239463" y="1043425"/>
              <a:ext cx="7141075" cy="55100"/>
            </a:xfrm>
            <a:custGeom>
              <a:rect b="b" l="l" r="r" t="t"/>
              <a:pathLst>
                <a:path extrusionOk="0" fill="none" h="2204" w="285643">
                  <a:moveTo>
                    <a:pt x="0" y="1239"/>
                  </a:moveTo>
                  <a:lnTo>
                    <a:pt x="6644" y="1239"/>
                  </a:lnTo>
                  <a:cubicBezTo>
                    <a:pt x="8799" y="1239"/>
                    <a:pt x="11430" y="1239"/>
                    <a:pt x="14514" y="1239"/>
                  </a:cubicBezTo>
                  <a:cubicBezTo>
                    <a:pt x="17621" y="1239"/>
                    <a:pt x="21241" y="1191"/>
                    <a:pt x="25360" y="1084"/>
                  </a:cubicBezTo>
                  <a:cubicBezTo>
                    <a:pt x="29480" y="977"/>
                    <a:pt x="34064" y="810"/>
                    <a:pt x="39017" y="620"/>
                  </a:cubicBezTo>
                  <a:cubicBezTo>
                    <a:pt x="41482" y="524"/>
                    <a:pt x="44029" y="429"/>
                    <a:pt x="46637" y="334"/>
                  </a:cubicBezTo>
                  <a:cubicBezTo>
                    <a:pt x="49244" y="251"/>
                    <a:pt x="51888" y="179"/>
                    <a:pt x="54578" y="120"/>
                  </a:cubicBezTo>
                  <a:cubicBezTo>
                    <a:pt x="57257" y="60"/>
                    <a:pt x="59960" y="24"/>
                    <a:pt x="62663" y="12"/>
                  </a:cubicBezTo>
                  <a:cubicBezTo>
                    <a:pt x="65377" y="1"/>
                    <a:pt x="68092" y="12"/>
                    <a:pt x="70807" y="60"/>
                  </a:cubicBezTo>
                  <a:cubicBezTo>
                    <a:pt x="73521" y="96"/>
                    <a:pt x="76236" y="167"/>
                    <a:pt x="78962" y="251"/>
                  </a:cubicBezTo>
                  <a:cubicBezTo>
                    <a:pt x="81701" y="334"/>
                    <a:pt x="84439" y="441"/>
                    <a:pt x="87202" y="560"/>
                  </a:cubicBezTo>
                  <a:cubicBezTo>
                    <a:pt x="89964" y="667"/>
                    <a:pt x="92786" y="786"/>
                    <a:pt x="95643" y="894"/>
                  </a:cubicBezTo>
                  <a:cubicBezTo>
                    <a:pt x="98512" y="1001"/>
                    <a:pt x="101453" y="1084"/>
                    <a:pt x="104454" y="1167"/>
                  </a:cubicBezTo>
                  <a:cubicBezTo>
                    <a:pt x="107514" y="1239"/>
                    <a:pt x="110633" y="1310"/>
                    <a:pt x="113752" y="1382"/>
                  </a:cubicBezTo>
                  <a:cubicBezTo>
                    <a:pt x="116836" y="1465"/>
                    <a:pt x="119872" y="1560"/>
                    <a:pt x="122837" y="1656"/>
                  </a:cubicBezTo>
                  <a:cubicBezTo>
                    <a:pt x="125361" y="1739"/>
                    <a:pt x="127873" y="1810"/>
                    <a:pt x="130362" y="1894"/>
                  </a:cubicBezTo>
                  <a:cubicBezTo>
                    <a:pt x="132850" y="1965"/>
                    <a:pt x="135350" y="2037"/>
                    <a:pt x="137875" y="2084"/>
                  </a:cubicBezTo>
                  <a:cubicBezTo>
                    <a:pt x="140387" y="2132"/>
                    <a:pt x="142959" y="2167"/>
                    <a:pt x="145566" y="2191"/>
                  </a:cubicBezTo>
                  <a:cubicBezTo>
                    <a:pt x="148173" y="2203"/>
                    <a:pt x="150852" y="2203"/>
                    <a:pt x="153591" y="2167"/>
                  </a:cubicBezTo>
                  <a:cubicBezTo>
                    <a:pt x="156329" y="2144"/>
                    <a:pt x="159139" y="2096"/>
                    <a:pt x="162020" y="2025"/>
                  </a:cubicBezTo>
                  <a:cubicBezTo>
                    <a:pt x="164902" y="1953"/>
                    <a:pt x="167831" y="1870"/>
                    <a:pt x="170807" y="1775"/>
                  </a:cubicBezTo>
                  <a:cubicBezTo>
                    <a:pt x="173784" y="1679"/>
                    <a:pt x="176772" y="1584"/>
                    <a:pt x="179749" y="1501"/>
                  </a:cubicBezTo>
                  <a:cubicBezTo>
                    <a:pt x="182725" y="1405"/>
                    <a:pt x="185678" y="1334"/>
                    <a:pt x="188559" y="1298"/>
                  </a:cubicBezTo>
                  <a:cubicBezTo>
                    <a:pt x="191441" y="1251"/>
                    <a:pt x="194239" y="1227"/>
                    <a:pt x="196953" y="1227"/>
                  </a:cubicBezTo>
                  <a:cubicBezTo>
                    <a:pt x="199656" y="1215"/>
                    <a:pt x="202287" y="1215"/>
                    <a:pt x="204847" y="1215"/>
                  </a:cubicBezTo>
                  <a:cubicBezTo>
                    <a:pt x="207419" y="1227"/>
                    <a:pt x="209931" y="1227"/>
                    <a:pt x="212408" y="1239"/>
                  </a:cubicBezTo>
                  <a:cubicBezTo>
                    <a:pt x="215039" y="1239"/>
                    <a:pt x="217623" y="1251"/>
                    <a:pt x="220159" y="1251"/>
                  </a:cubicBezTo>
                  <a:cubicBezTo>
                    <a:pt x="222695" y="1251"/>
                    <a:pt x="225183" y="1251"/>
                    <a:pt x="227624" y="1239"/>
                  </a:cubicBezTo>
                  <a:cubicBezTo>
                    <a:pt x="230053" y="1239"/>
                    <a:pt x="232434" y="1239"/>
                    <a:pt x="234756" y="1239"/>
                  </a:cubicBezTo>
                  <a:lnTo>
                    <a:pt x="241542" y="1239"/>
                  </a:lnTo>
                  <a:lnTo>
                    <a:pt x="247960" y="1239"/>
                  </a:lnTo>
                  <a:lnTo>
                    <a:pt x="253996" y="1239"/>
                  </a:lnTo>
                  <a:lnTo>
                    <a:pt x="285643" y="1239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239463" y="1278575"/>
              <a:ext cx="7141075" cy="89625"/>
            </a:xfrm>
            <a:custGeom>
              <a:rect b="b" l="l" r="r" t="t"/>
              <a:pathLst>
                <a:path extrusionOk="0" fill="none" h="3585" w="285643">
                  <a:moveTo>
                    <a:pt x="0" y="1977"/>
                  </a:moveTo>
                  <a:lnTo>
                    <a:pt x="6656" y="1977"/>
                  </a:lnTo>
                  <a:cubicBezTo>
                    <a:pt x="8811" y="1977"/>
                    <a:pt x="11490" y="1977"/>
                    <a:pt x="14692" y="1917"/>
                  </a:cubicBezTo>
                  <a:cubicBezTo>
                    <a:pt x="17895" y="1870"/>
                    <a:pt x="21670" y="1751"/>
                    <a:pt x="25956" y="1560"/>
                  </a:cubicBezTo>
                  <a:cubicBezTo>
                    <a:pt x="28099" y="1453"/>
                    <a:pt x="30361" y="1346"/>
                    <a:pt x="32730" y="1227"/>
                  </a:cubicBezTo>
                  <a:cubicBezTo>
                    <a:pt x="35088" y="1096"/>
                    <a:pt x="37564" y="965"/>
                    <a:pt x="40112" y="822"/>
                  </a:cubicBezTo>
                  <a:cubicBezTo>
                    <a:pt x="42660" y="691"/>
                    <a:pt x="45280" y="560"/>
                    <a:pt x="47947" y="429"/>
                  </a:cubicBezTo>
                  <a:cubicBezTo>
                    <a:pt x="50614" y="310"/>
                    <a:pt x="53316" y="215"/>
                    <a:pt x="56031" y="131"/>
                  </a:cubicBezTo>
                  <a:cubicBezTo>
                    <a:pt x="58746" y="60"/>
                    <a:pt x="61448" y="12"/>
                    <a:pt x="64151" y="12"/>
                  </a:cubicBezTo>
                  <a:cubicBezTo>
                    <a:pt x="66854" y="0"/>
                    <a:pt x="69533" y="24"/>
                    <a:pt x="72200" y="96"/>
                  </a:cubicBezTo>
                  <a:cubicBezTo>
                    <a:pt x="74867" y="155"/>
                    <a:pt x="77522" y="262"/>
                    <a:pt x="80165" y="381"/>
                  </a:cubicBezTo>
                  <a:cubicBezTo>
                    <a:pt x="82820" y="512"/>
                    <a:pt x="85475" y="655"/>
                    <a:pt x="88142" y="810"/>
                  </a:cubicBezTo>
                  <a:cubicBezTo>
                    <a:pt x="90809" y="965"/>
                    <a:pt x="93524" y="1132"/>
                    <a:pt x="96286" y="1286"/>
                  </a:cubicBezTo>
                  <a:cubicBezTo>
                    <a:pt x="99048" y="1453"/>
                    <a:pt x="101882" y="1632"/>
                    <a:pt x="104775" y="1822"/>
                  </a:cubicBezTo>
                  <a:cubicBezTo>
                    <a:pt x="107633" y="2013"/>
                    <a:pt x="110514" y="2191"/>
                    <a:pt x="113419" y="2346"/>
                  </a:cubicBezTo>
                  <a:cubicBezTo>
                    <a:pt x="116229" y="2513"/>
                    <a:pt x="119039" y="2656"/>
                    <a:pt x="121789" y="2787"/>
                  </a:cubicBezTo>
                  <a:cubicBezTo>
                    <a:pt x="124528" y="2917"/>
                    <a:pt x="127242" y="3048"/>
                    <a:pt x="129957" y="3156"/>
                  </a:cubicBezTo>
                  <a:cubicBezTo>
                    <a:pt x="132195" y="3251"/>
                    <a:pt x="134446" y="3334"/>
                    <a:pt x="136732" y="3406"/>
                  </a:cubicBezTo>
                  <a:cubicBezTo>
                    <a:pt x="139029" y="3477"/>
                    <a:pt x="141375" y="3525"/>
                    <a:pt x="143792" y="3549"/>
                  </a:cubicBezTo>
                  <a:cubicBezTo>
                    <a:pt x="146209" y="3584"/>
                    <a:pt x="148709" y="3584"/>
                    <a:pt x="151293" y="3560"/>
                  </a:cubicBezTo>
                  <a:cubicBezTo>
                    <a:pt x="153888" y="3537"/>
                    <a:pt x="156591" y="3489"/>
                    <a:pt x="159389" y="3406"/>
                  </a:cubicBezTo>
                  <a:cubicBezTo>
                    <a:pt x="162175" y="3322"/>
                    <a:pt x="165068" y="3203"/>
                    <a:pt x="168033" y="3084"/>
                  </a:cubicBezTo>
                  <a:cubicBezTo>
                    <a:pt x="170998" y="2953"/>
                    <a:pt x="174010" y="2810"/>
                    <a:pt x="177046" y="2667"/>
                  </a:cubicBezTo>
                  <a:cubicBezTo>
                    <a:pt x="180094" y="2525"/>
                    <a:pt x="183118" y="2382"/>
                    <a:pt x="186119" y="2275"/>
                  </a:cubicBezTo>
                  <a:cubicBezTo>
                    <a:pt x="189107" y="2155"/>
                    <a:pt x="192024" y="2072"/>
                    <a:pt x="194858" y="2025"/>
                  </a:cubicBezTo>
                  <a:cubicBezTo>
                    <a:pt x="197703" y="1977"/>
                    <a:pt x="200454" y="1941"/>
                    <a:pt x="203133" y="1882"/>
                  </a:cubicBezTo>
                  <a:cubicBezTo>
                    <a:pt x="205812" y="1822"/>
                    <a:pt x="208419" y="1763"/>
                    <a:pt x="210943" y="1703"/>
                  </a:cubicBezTo>
                  <a:cubicBezTo>
                    <a:pt x="213467" y="1655"/>
                    <a:pt x="215920" y="1608"/>
                    <a:pt x="218301" y="1584"/>
                  </a:cubicBezTo>
                  <a:cubicBezTo>
                    <a:pt x="220694" y="1548"/>
                    <a:pt x="223004" y="1536"/>
                    <a:pt x="225243" y="1536"/>
                  </a:cubicBezTo>
                  <a:cubicBezTo>
                    <a:pt x="227493" y="1548"/>
                    <a:pt x="229660" y="1560"/>
                    <a:pt x="231779" y="1596"/>
                  </a:cubicBezTo>
                  <a:cubicBezTo>
                    <a:pt x="233887" y="1632"/>
                    <a:pt x="235934" y="1679"/>
                    <a:pt x="237923" y="1727"/>
                  </a:cubicBezTo>
                  <a:cubicBezTo>
                    <a:pt x="240256" y="1774"/>
                    <a:pt x="242507" y="1834"/>
                    <a:pt x="244686" y="1870"/>
                  </a:cubicBezTo>
                  <a:cubicBezTo>
                    <a:pt x="246876" y="1905"/>
                    <a:pt x="248996" y="1941"/>
                    <a:pt x="251055" y="1953"/>
                  </a:cubicBezTo>
                  <a:cubicBezTo>
                    <a:pt x="253115" y="1965"/>
                    <a:pt x="255115" y="1965"/>
                    <a:pt x="257056" y="1965"/>
                  </a:cubicBezTo>
                  <a:cubicBezTo>
                    <a:pt x="258985" y="1977"/>
                    <a:pt x="260866" y="1977"/>
                    <a:pt x="262652" y="1977"/>
                  </a:cubicBezTo>
                  <a:lnTo>
                    <a:pt x="272284" y="1977"/>
                  </a:lnTo>
                  <a:lnTo>
                    <a:pt x="285643" y="1977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239463" y="1518475"/>
              <a:ext cx="7141075" cy="115525"/>
            </a:xfrm>
            <a:custGeom>
              <a:rect b="b" l="l" r="r" t="t"/>
              <a:pathLst>
                <a:path extrusionOk="0" fill="none" h="4621" w="285643">
                  <a:moveTo>
                    <a:pt x="0" y="2525"/>
                  </a:moveTo>
                  <a:cubicBezTo>
                    <a:pt x="0" y="2525"/>
                    <a:pt x="1881" y="2525"/>
                    <a:pt x="5358" y="2525"/>
                  </a:cubicBezTo>
                  <a:cubicBezTo>
                    <a:pt x="7096" y="2525"/>
                    <a:pt x="9263" y="2513"/>
                    <a:pt x="11871" y="2477"/>
                  </a:cubicBezTo>
                  <a:cubicBezTo>
                    <a:pt x="14478" y="2430"/>
                    <a:pt x="17550" y="2335"/>
                    <a:pt x="21062" y="2168"/>
                  </a:cubicBezTo>
                  <a:cubicBezTo>
                    <a:pt x="24575" y="2001"/>
                    <a:pt x="28516" y="1775"/>
                    <a:pt x="32826" y="1501"/>
                  </a:cubicBezTo>
                  <a:cubicBezTo>
                    <a:pt x="37136" y="1227"/>
                    <a:pt x="41755" y="930"/>
                    <a:pt x="46577" y="644"/>
                  </a:cubicBezTo>
                  <a:cubicBezTo>
                    <a:pt x="48982" y="501"/>
                    <a:pt x="51423" y="382"/>
                    <a:pt x="53864" y="275"/>
                  </a:cubicBezTo>
                  <a:cubicBezTo>
                    <a:pt x="56305" y="168"/>
                    <a:pt x="58746" y="96"/>
                    <a:pt x="61186" y="49"/>
                  </a:cubicBezTo>
                  <a:cubicBezTo>
                    <a:pt x="63615" y="1"/>
                    <a:pt x="66020" y="1"/>
                    <a:pt x="68390" y="25"/>
                  </a:cubicBezTo>
                  <a:cubicBezTo>
                    <a:pt x="70759" y="60"/>
                    <a:pt x="73105" y="132"/>
                    <a:pt x="75426" y="227"/>
                  </a:cubicBezTo>
                  <a:cubicBezTo>
                    <a:pt x="77748" y="322"/>
                    <a:pt x="80070" y="441"/>
                    <a:pt x="82380" y="596"/>
                  </a:cubicBezTo>
                  <a:cubicBezTo>
                    <a:pt x="84689" y="739"/>
                    <a:pt x="86999" y="894"/>
                    <a:pt x="89333" y="1072"/>
                  </a:cubicBezTo>
                  <a:cubicBezTo>
                    <a:pt x="91666" y="1239"/>
                    <a:pt x="94024" y="1418"/>
                    <a:pt x="96429" y="1596"/>
                  </a:cubicBezTo>
                  <a:cubicBezTo>
                    <a:pt x="98834" y="1811"/>
                    <a:pt x="101263" y="2037"/>
                    <a:pt x="103692" y="2251"/>
                  </a:cubicBezTo>
                  <a:cubicBezTo>
                    <a:pt x="106109" y="2477"/>
                    <a:pt x="108526" y="2692"/>
                    <a:pt x="110919" y="2906"/>
                  </a:cubicBezTo>
                  <a:cubicBezTo>
                    <a:pt x="113300" y="3120"/>
                    <a:pt x="115681" y="3287"/>
                    <a:pt x="118027" y="3442"/>
                  </a:cubicBezTo>
                  <a:cubicBezTo>
                    <a:pt x="120384" y="3585"/>
                    <a:pt x="122694" y="3728"/>
                    <a:pt x="124992" y="3858"/>
                  </a:cubicBezTo>
                  <a:cubicBezTo>
                    <a:pt x="126909" y="3966"/>
                    <a:pt x="128826" y="4073"/>
                    <a:pt x="130767" y="4168"/>
                  </a:cubicBezTo>
                  <a:cubicBezTo>
                    <a:pt x="132695" y="4263"/>
                    <a:pt x="134660" y="4347"/>
                    <a:pt x="136660" y="4418"/>
                  </a:cubicBezTo>
                  <a:cubicBezTo>
                    <a:pt x="138660" y="4490"/>
                    <a:pt x="140708" y="4537"/>
                    <a:pt x="142839" y="4573"/>
                  </a:cubicBezTo>
                  <a:cubicBezTo>
                    <a:pt x="144959" y="4609"/>
                    <a:pt x="147173" y="4620"/>
                    <a:pt x="149483" y="4597"/>
                  </a:cubicBezTo>
                  <a:cubicBezTo>
                    <a:pt x="151793" y="4585"/>
                    <a:pt x="154210" y="4537"/>
                    <a:pt x="156746" y="4454"/>
                  </a:cubicBezTo>
                  <a:cubicBezTo>
                    <a:pt x="159282" y="4370"/>
                    <a:pt x="161925" y="4263"/>
                    <a:pt x="164628" y="4132"/>
                  </a:cubicBezTo>
                  <a:cubicBezTo>
                    <a:pt x="166509" y="4037"/>
                    <a:pt x="168402" y="3942"/>
                    <a:pt x="170307" y="3835"/>
                  </a:cubicBezTo>
                  <a:cubicBezTo>
                    <a:pt x="172212" y="3739"/>
                    <a:pt x="174141" y="3632"/>
                    <a:pt x="176106" y="3525"/>
                  </a:cubicBezTo>
                  <a:cubicBezTo>
                    <a:pt x="178058" y="3430"/>
                    <a:pt x="180023" y="3335"/>
                    <a:pt x="181999" y="3227"/>
                  </a:cubicBezTo>
                  <a:cubicBezTo>
                    <a:pt x="183976" y="3132"/>
                    <a:pt x="185964" y="3037"/>
                    <a:pt x="187988" y="2906"/>
                  </a:cubicBezTo>
                  <a:cubicBezTo>
                    <a:pt x="190012" y="2775"/>
                    <a:pt x="192060" y="2608"/>
                    <a:pt x="194120" y="2418"/>
                  </a:cubicBezTo>
                  <a:cubicBezTo>
                    <a:pt x="196168" y="2239"/>
                    <a:pt x="198215" y="2037"/>
                    <a:pt x="200204" y="1846"/>
                  </a:cubicBezTo>
                  <a:cubicBezTo>
                    <a:pt x="204192" y="1477"/>
                    <a:pt x="207895" y="1168"/>
                    <a:pt x="211253" y="941"/>
                  </a:cubicBezTo>
                  <a:cubicBezTo>
                    <a:pt x="214610" y="715"/>
                    <a:pt x="217682" y="584"/>
                    <a:pt x="220540" y="525"/>
                  </a:cubicBezTo>
                  <a:cubicBezTo>
                    <a:pt x="223385" y="465"/>
                    <a:pt x="226064" y="465"/>
                    <a:pt x="228612" y="537"/>
                  </a:cubicBezTo>
                  <a:cubicBezTo>
                    <a:pt x="231172" y="608"/>
                    <a:pt x="233625" y="739"/>
                    <a:pt x="235970" y="906"/>
                  </a:cubicBezTo>
                  <a:cubicBezTo>
                    <a:pt x="238316" y="1072"/>
                    <a:pt x="240590" y="1263"/>
                    <a:pt x="242769" y="1453"/>
                  </a:cubicBezTo>
                  <a:cubicBezTo>
                    <a:pt x="244769" y="1620"/>
                    <a:pt x="246721" y="1787"/>
                    <a:pt x="248626" y="1930"/>
                  </a:cubicBezTo>
                  <a:cubicBezTo>
                    <a:pt x="250520" y="2073"/>
                    <a:pt x="252389" y="2204"/>
                    <a:pt x="254211" y="2275"/>
                  </a:cubicBezTo>
                  <a:cubicBezTo>
                    <a:pt x="257854" y="2442"/>
                    <a:pt x="261319" y="2501"/>
                    <a:pt x="264533" y="2513"/>
                  </a:cubicBezTo>
                  <a:cubicBezTo>
                    <a:pt x="267796" y="2525"/>
                    <a:pt x="270760" y="2525"/>
                    <a:pt x="273368" y="2525"/>
                  </a:cubicBezTo>
                  <a:lnTo>
                    <a:pt x="280023" y="2525"/>
                  </a:lnTo>
                  <a:lnTo>
                    <a:pt x="285643" y="2525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239463" y="1734275"/>
              <a:ext cx="7141075" cy="157500"/>
            </a:xfrm>
            <a:custGeom>
              <a:rect b="b" l="l" r="r" t="t"/>
              <a:pathLst>
                <a:path extrusionOk="0" fill="none" h="6300" w="285643">
                  <a:moveTo>
                    <a:pt x="0" y="4037"/>
                  </a:moveTo>
                  <a:cubicBezTo>
                    <a:pt x="0" y="4037"/>
                    <a:pt x="2358" y="4037"/>
                    <a:pt x="6703" y="4025"/>
                  </a:cubicBezTo>
                  <a:cubicBezTo>
                    <a:pt x="8882" y="4025"/>
                    <a:pt x="11609" y="3989"/>
                    <a:pt x="14907" y="3894"/>
                  </a:cubicBezTo>
                  <a:cubicBezTo>
                    <a:pt x="18193" y="3799"/>
                    <a:pt x="22074" y="3620"/>
                    <a:pt x="26480" y="3358"/>
                  </a:cubicBezTo>
                  <a:cubicBezTo>
                    <a:pt x="28670" y="3239"/>
                    <a:pt x="31004" y="3085"/>
                    <a:pt x="33433" y="2930"/>
                  </a:cubicBezTo>
                  <a:cubicBezTo>
                    <a:pt x="35874" y="2763"/>
                    <a:pt x="38410" y="2596"/>
                    <a:pt x="41029" y="2418"/>
                  </a:cubicBezTo>
                  <a:cubicBezTo>
                    <a:pt x="43648" y="2239"/>
                    <a:pt x="46339" y="2073"/>
                    <a:pt x="49066" y="1930"/>
                  </a:cubicBezTo>
                  <a:cubicBezTo>
                    <a:pt x="51792" y="1775"/>
                    <a:pt x="54555" y="1644"/>
                    <a:pt x="57317" y="1549"/>
                  </a:cubicBezTo>
                  <a:cubicBezTo>
                    <a:pt x="60067" y="1453"/>
                    <a:pt x="62794" y="1394"/>
                    <a:pt x="65473" y="1394"/>
                  </a:cubicBezTo>
                  <a:cubicBezTo>
                    <a:pt x="68163" y="1394"/>
                    <a:pt x="70795" y="1453"/>
                    <a:pt x="73402" y="1549"/>
                  </a:cubicBezTo>
                  <a:cubicBezTo>
                    <a:pt x="76010" y="1644"/>
                    <a:pt x="78605" y="1763"/>
                    <a:pt x="81213" y="1906"/>
                  </a:cubicBezTo>
                  <a:cubicBezTo>
                    <a:pt x="83808" y="2049"/>
                    <a:pt x="86416" y="2215"/>
                    <a:pt x="89047" y="2382"/>
                  </a:cubicBezTo>
                  <a:cubicBezTo>
                    <a:pt x="91678" y="2549"/>
                    <a:pt x="94333" y="2727"/>
                    <a:pt x="97012" y="2954"/>
                  </a:cubicBezTo>
                  <a:cubicBezTo>
                    <a:pt x="99691" y="3192"/>
                    <a:pt x="102358" y="3442"/>
                    <a:pt x="105037" y="3704"/>
                  </a:cubicBezTo>
                  <a:cubicBezTo>
                    <a:pt x="107645" y="3978"/>
                    <a:pt x="110252" y="4263"/>
                    <a:pt x="112848" y="4525"/>
                  </a:cubicBezTo>
                  <a:cubicBezTo>
                    <a:pt x="115407" y="4763"/>
                    <a:pt x="117967" y="4966"/>
                    <a:pt x="120503" y="5156"/>
                  </a:cubicBezTo>
                  <a:cubicBezTo>
                    <a:pt x="123730" y="5394"/>
                    <a:pt x="126945" y="5609"/>
                    <a:pt x="130195" y="5799"/>
                  </a:cubicBezTo>
                  <a:cubicBezTo>
                    <a:pt x="133481" y="5966"/>
                    <a:pt x="136851" y="6097"/>
                    <a:pt x="140363" y="6204"/>
                  </a:cubicBezTo>
                  <a:cubicBezTo>
                    <a:pt x="142708" y="6264"/>
                    <a:pt x="145161" y="6299"/>
                    <a:pt x="147757" y="6299"/>
                  </a:cubicBezTo>
                  <a:cubicBezTo>
                    <a:pt x="150364" y="6287"/>
                    <a:pt x="153126" y="6240"/>
                    <a:pt x="156067" y="6145"/>
                  </a:cubicBezTo>
                  <a:cubicBezTo>
                    <a:pt x="159008" y="6049"/>
                    <a:pt x="162116" y="5918"/>
                    <a:pt x="165390" y="5787"/>
                  </a:cubicBezTo>
                  <a:cubicBezTo>
                    <a:pt x="168676" y="5656"/>
                    <a:pt x="172153" y="5513"/>
                    <a:pt x="175808" y="5335"/>
                  </a:cubicBezTo>
                  <a:cubicBezTo>
                    <a:pt x="177641" y="5252"/>
                    <a:pt x="179523" y="5132"/>
                    <a:pt x="181463" y="4990"/>
                  </a:cubicBezTo>
                  <a:cubicBezTo>
                    <a:pt x="183392" y="4835"/>
                    <a:pt x="185416" y="4609"/>
                    <a:pt x="187512" y="4335"/>
                  </a:cubicBezTo>
                  <a:cubicBezTo>
                    <a:pt x="189607" y="4049"/>
                    <a:pt x="191727" y="3728"/>
                    <a:pt x="193858" y="3394"/>
                  </a:cubicBezTo>
                  <a:cubicBezTo>
                    <a:pt x="195977" y="3061"/>
                    <a:pt x="198084" y="2716"/>
                    <a:pt x="200144" y="2394"/>
                  </a:cubicBezTo>
                  <a:cubicBezTo>
                    <a:pt x="202192" y="2073"/>
                    <a:pt x="204157" y="1775"/>
                    <a:pt x="206038" y="1513"/>
                  </a:cubicBezTo>
                  <a:cubicBezTo>
                    <a:pt x="207907" y="1263"/>
                    <a:pt x="209681" y="1037"/>
                    <a:pt x="211348" y="858"/>
                  </a:cubicBezTo>
                  <a:cubicBezTo>
                    <a:pt x="214670" y="489"/>
                    <a:pt x="217587" y="263"/>
                    <a:pt x="220230" y="108"/>
                  </a:cubicBezTo>
                  <a:cubicBezTo>
                    <a:pt x="222754" y="25"/>
                    <a:pt x="225064" y="1"/>
                    <a:pt x="227183" y="37"/>
                  </a:cubicBezTo>
                  <a:cubicBezTo>
                    <a:pt x="229303" y="72"/>
                    <a:pt x="231279" y="168"/>
                    <a:pt x="233148" y="310"/>
                  </a:cubicBezTo>
                  <a:cubicBezTo>
                    <a:pt x="235018" y="453"/>
                    <a:pt x="236804" y="632"/>
                    <a:pt x="238542" y="846"/>
                  </a:cubicBezTo>
                  <a:cubicBezTo>
                    <a:pt x="240280" y="1061"/>
                    <a:pt x="241995" y="1311"/>
                    <a:pt x="243662" y="1573"/>
                  </a:cubicBezTo>
                  <a:cubicBezTo>
                    <a:pt x="245340" y="1823"/>
                    <a:pt x="246995" y="2096"/>
                    <a:pt x="248615" y="2370"/>
                  </a:cubicBezTo>
                  <a:cubicBezTo>
                    <a:pt x="250258" y="2632"/>
                    <a:pt x="251865" y="2870"/>
                    <a:pt x="253449" y="3085"/>
                  </a:cubicBezTo>
                  <a:cubicBezTo>
                    <a:pt x="255032" y="3287"/>
                    <a:pt x="256604" y="3466"/>
                    <a:pt x="258163" y="3608"/>
                  </a:cubicBezTo>
                  <a:cubicBezTo>
                    <a:pt x="260104" y="3775"/>
                    <a:pt x="261997" y="3882"/>
                    <a:pt x="263831" y="3954"/>
                  </a:cubicBezTo>
                  <a:cubicBezTo>
                    <a:pt x="265688" y="4001"/>
                    <a:pt x="267474" y="4013"/>
                    <a:pt x="269189" y="4025"/>
                  </a:cubicBezTo>
                  <a:cubicBezTo>
                    <a:pt x="272606" y="4037"/>
                    <a:pt x="275594" y="4037"/>
                    <a:pt x="278035" y="4037"/>
                  </a:cubicBezTo>
                  <a:lnTo>
                    <a:pt x="285643" y="4037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239463" y="1953950"/>
              <a:ext cx="7141075" cy="185175"/>
            </a:xfrm>
            <a:custGeom>
              <a:rect b="b" l="l" r="r" t="t"/>
              <a:pathLst>
                <a:path extrusionOk="0" fill="none" h="7407" w="285643">
                  <a:moveTo>
                    <a:pt x="0" y="5394"/>
                  </a:moveTo>
                  <a:cubicBezTo>
                    <a:pt x="0" y="5394"/>
                    <a:pt x="2358" y="5394"/>
                    <a:pt x="6680" y="5394"/>
                  </a:cubicBezTo>
                  <a:cubicBezTo>
                    <a:pt x="8835" y="5394"/>
                    <a:pt x="11537" y="5370"/>
                    <a:pt x="14764" y="5311"/>
                  </a:cubicBezTo>
                  <a:cubicBezTo>
                    <a:pt x="17991" y="5239"/>
                    <a:pt x="21789" y="5097"/>
                    <a:pt x="26111" y="4882"/>
                  </a:cubicBezTo>
                  <a:cubicBezTo>
                    <a:pt x="28266" y="4775"/>
                    <a:pt x="30552" y="4644"/>
                    <a:pt x="32945" y="4501"/>
                  </a:cubicBezTo>
                  <a:cubicBezTo>
                    <a:pt x="35338" y="4358"/>
                    <a:pt x="37826" y="4215"/>
                    <a:pt x="40410" y="4061"/>
                  </a:cubicBezTo>
                  <a:cubicBezTo>
                    <a:pt x="42994" y="3906"/>
                    <a:pt x="45649" y="3751"/>
                    <a:pt x="48340" y="3620"/>
                  </a:cubicBezTo>
                  <a:cubicBezTo>
                    <a:pt x="51042" y="3489"/>
                    <a:pt x="53769" y="3370"/>
                    <a:pt x="56507" y="3287"/>
                  </a:cubicBezTo>
                  <a:cubicBezTo>
                    <a:pt x="59246" y="3203"/>
                    <a:pt x="61984" y="3144"/>
                    <a:pt x="64758" y="3096"/>
                  </a:cubicBezTo>
                  <a:cubicBezTo>
                    <a:pt x="67521" y="3037"/>
                    <a:pt x="70307" y="2989"/>
                    <a:pt x="73105" y="2953"/>
                  </a:cubicBezTo>
                  <a:cubicBezTo>
                    <a:pt x="75903" y="2906"/>
                    <a:pt x="78712" y="2882"/>
                    <a:pt x="81498" y="2882"/>
                  </a:cubicBezTo>
                  <a:cubicBezTo>
                    <a:pt x="84296" y="2882"/>
                    <a:pt x="87071" y="2918"/>
                    <a:pt x="89833" y="2989"/>
                  </a:cubicBezTo>
                  <a:cubicBezTo>
                    <a:pt x="92595" y="3061"/>
                    <a:pt x="95345" y="3180"/>
                    <a:pt x="98060" y="3382"/>
                  </a:cubicBezTo>
                  <a:cubicBezTo>
                    <a:pt x="100775" y="3573"/>
                    <a:pt x="103442" y="3834"/>
                    <a:pt x="106061" y="4132"/>
                  </a:cubicBezTo>
                  <a:cubicBezTo>
                    <a:pt x="108669" y="4430"/>
                    <a:pt x="111240" y="4751"/>
                    <a:pt x="113752" y="5073"/>
                  </a:cubicBezTo>
                  <a:cubicBezTo>
                    <a:pt x="116277" y="5394"/>
                    <a:pt x="118753" y="5692"/>
                    <a:pt x="121206" y="5978"/>
                  </a:cubicBezTo>
                  <a:cubicBezTo>
                    <a:pt x="123647" y="6251"/>
                    <a:pt x="126099" y="6501"/>
                    <a:pt x="128600" y="6716"/>
                  </a:cubicBezTo>
                  <a:cubicBezTo>
                    <a:pt x="130647" y="6882"/>
                    <a:pt x="132755" y="7025"/>
                    <a:pt x="134886" y="7144"/>
                  </a:cubicBezTo>
                  <a:cubicBezTo>
                    <a:pt x="137065" y="7228"/>
                    <a:pt x="139291" y="7299"/>
                    <a:pt x="141565" y="7359"/>
                  </a:cubicBezTo>
                  <a:cubicBezTo>
                    <a:pt x="143911" y="7394"/>
                    <a:pt x="146328" y="7406"/>
                    <a:pt x="148864" y="7394"/>
                  </a:cubicBezTo>
                  <a:cubicBezTo>
                    <a:pt x="151400" y="7383"/>
                    <a:pt x="154067" y="7347"/>
                    <a:pt x="156877" y="7311"/>
                  </a:cubicBezTo>
                  <a:cubicBezTo>
                    <a:pt x="159699" y="7287"/>
                    <a:pt x="162711" y="7275"/>
                    <a:pt x="165961" y="7240"/>
                  </a:cubicBezTo>
                  <a:cubicBezTo>
                    <a:pt x="169200" y="7192"/>
                    <a:pt x="172712" y="7097"/>
                    <a:pt x="176522" y="6894"/>
                  </a:cubicBezTo>
                  <a:cubicBezTo>
                    <a:pt x="178427" y="6787"/>
                    <a:pt x="180427" y="6621"/>
                    <a:pt x="182523" y="6359"/>
                  </a:cubicBezTo>
                  <a:cubicBezTo>
                    <a:pt x="184618" y="6097"/>
                    <a:pt x="186809" y="5763"/>
                    <a:pt x="189095" y="5347"/>
                  </a:cubicBezTo>
                  <a:cubicBezTo>
                    <a:pt x="191381" y="4942"/>
                    <a:pt x="193703" y="4489"/>
                    <a:pt x="196001" y="4037"/>
                  </a:cubicBezTo>
                  <a:cubicBezTo>
                    <a:pt x="198311" y="3573"/>
                    <a:pt x="200573" y="3120"/>
                    <a:pt x="202764" y="2703"/>
                  </a:cubicBezTo>
                  <a:cubicBezTo>
                    <a:pt x="204942" y="2287"/>
                    <a:pt x="207014" y="1918"/>
                    <a:pt x="208979" y="1584"/>
                  </a:cubicBezTo>
                  <a:cubicBezTo>
                    <a:pt x="210943" y="1263"/>
                    <a:pt x="212777" y="977"/>
                    <a:pt x="214515" y="739"/>
                  </a:cubicBezTo>
                  <a:cubicBezTo>
                    <a:pt x="217742" y="394"/>
                    <a:pt x="220563" y="167"/>
                    <a:pt x="222992" y="84"/>
                  </a:cubicBezTo>
                  <a:cubicBezTo>
                    <a:pt x="225409" y="1"/>
                    <a:pt x="227517" y="13"/>
                    <a:pt x="229398" y="108"/>
                  </a:cubicBezTo>
                  <a:cubicBezTo>
                    <a:pt x="231267" y="191"/>
                    <a:pt x="232982" y="334"/>
                    <a:pt x="234577" y="501"/>
                  </a:cubicBezTo>
                  <a:cubicBezTo>
                    <a:pt x="236173" y="679"/>
                    <a:pt x="237685" y="894"/>
                    <a:pt x="239137" y="1120"/>
                  </a:cubicBezTo>
                  <a:cubicBezTo>
                    <a:pt x="240578" y="1358"/>
                    <a:pt x="241995" y="1608"/>
                    <a:pt x="243388" y="1882"/>
                  </a:cubicBezTo>
                  <a:cubicBezTo>
                    <a:pt x="244781" y="2144"/>
                    <a:pt x="246186" y="2418"/>
                    <a:pt x="247579" y="2703"/>
                  </a:cubicBezTo>
                  <a:cubicBezTo>
                    <a:pt x="248996" y="2989"/>
                    <a:pt x="250401" y="3275"/>
                    <a:pt x="251829" y="3537"/>
                  </a:cubicBezTo>
                  <a:cubicBezTo>
                    <a:pt x="254699" y="4073"/>
                    <a:pt x="257544" y="4549"/>
                    <a:pt x="260295" y="4906"/>
                  </a:cubicBezTo>
                  <a:cubicBezTo>
                    <a:pt x="263176" y="5168"/>
                    <a:pt x="265938" y="5311"/>
                    <a:pt x="268522" y="5358"/>
                  </a:cubicBezTo>
                  <a:cubicBezTo>
                    <a:pt x="271165" y="5382"/>
                    <a:pt x="273570" y="5394"/>
                    <a:pt x="275701" y="5394"/>
                  </a:cubicBezTo>
                  <a:lnTo>
                    <a:pt x="281107" y="5394"/>
                  </a:lnTo>
                  <a:lnTo>
                    <a:pt x="285643" y="5394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239463" y="2216775"/>
              <a:ext cx="7141075" cy="168500"/>
            </a:xfrm>
            <a:custGeom>
              <a:rect b="b" l="l" r="r" t="t"/>
              <a:pathLst>
                <a:path extrusionOk="0" fill="none" h="6740" w="285643">
                  <a:moveTo>
                    <a:pt x="0" y="5025"/>
                  </a:moveTo>
                  <a:lnTo>
                    <a:pt x="5620" y="5025"/>
                  </a:lnTo>
                  <a:cubicBezTo>
                    <a:pt x="7430" y="5025"/>
                    <a:pt x="9668" y="5025"/>
                    <a:pt x="12311" y="5025"/>
                  </a:cubicBezTo>
                  <a:cubicBezTo>
                    <a:pt x="14954" y="5013"/>
                    <a:pt x="18026" y="4978"/>
                    <a:pt x="21515" y="4894"/>
                  </a:cubicBezTo>
                  <a:cubicBezTo>
                    <a:pt x="25015" y="4811"/>
                    <a:pt x="28956" y="4656"/>
                    <a:pt x="33266" y="4478"/>
                  </a:cubicBezTo>
                  <a:cubicBezTo>
                    <a:pt x="37564" y="4287"/>
                    <a:pt x="42196" y="4073"/>
                    <a:pt x="47042" y="3870"/>
                  </a:cubicBezTo>
                  <a:cubicBezTo>
                    <a:pt x="49685" y="3763"/>
                    <a:pt x="52388" y="3656"/>
                    <a:pt x="55233" y="3489"/>
                  </a:cubicBezTo>
                  <a:cubicBezTo>
                    <a:pt x="58079" y="3335"/>
                    <a:pt x="61055" y="3097"/>
                    <a:pt x="64127" y="2811"/>
                  </a:cubicBezTo>
                  <a:cubicBezTo>
                    <a:pt x="67199" y="2537"/>
                    <a:pt x="70318" y="2239"/>
                    <a:pt x="73426" y="1965"/>
                  </a:cubicBezTo>
                  <a:cubicBezTo>
                    <a:pt x="76545" y="1692"/>
                    <a:pt x="79629" y="1453"/>
                    <a:pt x="82653" y="1275"/>
                  </a:cubicBezTo>
                  <a:cubicBezTo>
                    <a:pt x="85689" y="1108"/>
                    <a:pt x="88666" y="1013"/>
                    <a:pt x="91571" y="989"/>
                  </a:cubicBezTo>
                  <a:cubicBezTo>
                    <a:pt x="94476" y="965"/>
                    <a:pt x="97322" y="1037"/>
                    <a:pt x="100096" y="1215"/>
                  </a:cubicBezTo>
                  <a:cubicBezTo>
                    <a:pt x="102858" y="1394"/>
                    <a:pt x="105549" y="1656"/>
                    <a:pt x="108192" y="1977"/>
                  </a:cubicBezTo>
                  <a:cubicBezTo>
                    <a:pt x="110776" y="2311"/>
                    <a:pt x="113312" y="2704"/>
                    <a:pt x="115788" y="3108"/>
                  </a:cubicBezTo>
                  <a:cubicBezTo>
                    <a:pt x="118205" y="3525"/>
                    <a:pt x="120587" y="3954"/>
                    <a:pt x="122968" y="4394"/>
                  </a:cubicBezTo>
                  <a:cubicBezTo>
                    <a:pt x="125349" y="4811"/>
                    <a:pt x="127754" y="5204"/>
                    <a:pt x="130219" y="5549"/>
                  </a:cubicBezTo>
                  <a:cubicBezTo>
                    <a:pt x="132731" y="5847"/>
                    <a:pt x="135327" y="6073"/>
                    <a:pt x="138041" y="6228"/>
                  </a:cubicBezTo>
                  <a:cubicBezTo>
                    <a:pt x="140768" y="6383"/>
                    <a:pt x="143625" y="6454"/>
                    <a:pt x="146638" y="6466"/>
                  </a:cubicBezTo>
                  <a:cubicBezTo>
                    <a:pt x="149269" y="6478"/>
                    <a:pt x="152019" y="6478"/>
                    <a:pt x="154889" y="6514"/>
                  </a:cubicBezTo>
                  <a:cubicBezTo>
                    <a:pt x="157782" y="6561"/>
                    <a:pt x="160854" y="6633"/>
                    <a:pt x="164164" y="6680"/>
                  </a:cubicBezTo>
                  <a:cubicBezTo>
                    <a:pt x="167485" y="6740"/>
                    <a:pt x="171117" y="6740"/>
                    <a:pt x="175058" y="6633"/>
                  </a:cubicBezTo>
                  <a:cubicBezTo>
                    <a:pt x="177034" y="6585"/>
                    <a:pt x="179118" y="6478"/>
                    <a:pt x="181285" y="6287"/>
                  </a:cubicBezTo>
                  <a:cubicBezTo>
                    <a:pt x="183464" y="6085"/>
                    <a:pt x="185750" y="5787"/>
                    <a:pt x="188131" y="5406"/>
                  </a:cubicBezTo>
                  <a:cubicBezTo>
                    <a:pt x="190524" y="5013"/>
                    <a:pt x="192977" y="4573"/>
                    <a:pt x="195441" y="4097"/>
                  </a:cubicBezTo>
                  <a:cubicBezTo>
                    <a:pt x="197894" y="3632"/>
                    <a:pt x="200335" y="3144"/>
                    <a:pt x="202692" y="2704"/>
                  </a:cubicBezTo>
                  <a:cubicBezTo>
                    <a:pt x="205038" y="2263"/>
                    <a:pt x="207264" y="1870"/>
                    <a:pt x="209348" y="1537"/>
                  </a:cubicBezTo>
                  <a:cubicBezTo>
                    <a:pt x="211419" y="1215"/>
                    <a:pt x="213348" y="941"/>
                    <a:pt x="215098" y="727"/>
                  </a:cubicBezTo>
                  <a:cubicBezTo>
                    <a:pt x="218551" y="310"/>
                    <a:pt x="221445" y="108"/>
                    <a:pt x="223992" y="1"/>
                  </a:cubicBezTo>
                  <a:cubicBezTo>
                    <a:pt x="226302" y="25"/>
                    <a:pt x="228410" y="84"/>
                    <a:pt x="230279" y="215"/>
                  </a:cubicBezTo>
                  <a:cubicBezTo>
                    <a:pt x="232148" y="334"/>
                    <a:pt x="233851" y="513"/>
                    <a:pt x="235434" y="703"/>
                  </a:cubicBezTo>
                  <a:cubicBezTo>
                    <a:pt x="237030" y="894"/>
                    <a:pt x="238530" y="1108"/>
                    <a:pt x="239971" y="1346"/>
                  </a:cubicBezTo>
                  <a:cubicBezTo>
                    <a:pt x="241423" y="1573"/>
                    <a:pt x="242840" y="1823"/>
                    <a:pt x="244245" y="2073"/>
                  </a:cubicBezTo>
                  <a:cubicBezTo>
                    <a:pt x="245650" y="2335"/>
                    <a:pt x="247055" y="2596"/>
                    <a:pt x="248507" y="2870"/>
                  </a:cubicBezTo>
                  <a:cubicBezTo>
                    <a:pt x="249948" y="3132"/>
                    <a:pt x="251413" y="3382"/>
                    <a:pt x="252889" y="3620"/>
                  </a:cubicBezTo>
                  <a:cubicBezTo>
                    <a:pt x="254377" y="3859"/>
                    <a:pt x="255877" y="4085"/>
                    <a:pt x="257413" y="4263"/>
                  </a:cubicBezTo>
                  <a:cubicBezTo>
                    <a:pt x="260473" y="4621"/>
                    <a:pt x="263485" y="4871"/>
                    <a:pt x="266355" y="4990"/>
                  </a:cubicBezTo>
                  <a:cubicBezTo>
                    <a:pt x="269320" y="5013"/>
                    <a:pt x="272022" y="5025"/>
                    <a:pt x="274415" y="5025"/>
                  </a:cubicBezTo>
                  <a:lnTo>
                    <a:pt x="282714" y="5025"/>
                  </a:lnTo>
                  <a:lnTo>
                    <a:pt x="285643" y="5025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239463" y="2441800"/>
              <a:ext cx="7141075" cy="191725"/>
            </a:xfrm>
            <a:custGeom>
              <a:rect b="b" l="l" r="r" t="t"/>
              <a:pathLst>
                <a:path extrusionOk="0" fill="none" h="7669" w="285643">
                  <a:moveTo>
                    <a:pt x="0" y="6168"/>
                  </a:moveTo>
                  <a:lnTo>
                    <a:pt x="6644" y="6168"/>
                  </a:lnTo>
                  <a:lnTo>
                    <a:pt x="14490" y="6168"/>
                  </a:lnTo>
                  <a:cubicBezTo>
                    <a:pt x="17550" y="6168"/>
                    <a:pt x="21074" y="6168"/>
                    <a:pt x="25027" y="6121"/>
                  </a:cubicBezTo>
                  <a:cubicBezTo>
                    <a:pt x="28992" y="6073"/>
                    <a:pt x="33421" y="5990"/>
                    <a:pt x="38231" y="5859"/>
                  </a:cubicBezTo>
                  <a:cubicBezTo>
                    <a:pt x="40624" y="5799"/>
                    <a:pt x="43125" y="5728"/>
                    <a:pt x="45780" y="5597"/>
                  </a:cubicBezTo>
                  <a:cubicBezTo>
                    <a:pt x="48435" y="5478"/>
                    <a:pt x="51304" y="5240"/>
                    <a:pt x="54388" y="4883"/>
                  </a:cubicBezTo>
                  <a:cubicBezTo>
                    <a:pt x="57484" y="4513"/>
                    <a:pt x="60746" y="4061"/>
                    <a:pt x="64127" y="3537"/>
                  </a:cubicBezTo>
                  <a:cubicBezTo>
                    <a:pt x="67497" y="3025"/>
                    <a:pt x="70926" y="2489"/>
                    <a:pt x="74331" y="2001"/>
                  </a:cubicBezTo>
                  <a:cubicBezTo>
                    <a:pt x="77748" y="1501"/>
                    <a:pt x="81106" y="1073"/>
                    <a:pt x="84368" y="739"/>
                  </a:cubicBezTo>
                  <a:cubicBezTo>
                    <a:pt x="87630" y="406"/>
                    <a:pt x="90797" y="191"/>
                    <a:pt x="93845" y="96"/>
                  </a:cubicBezTo>
                  <a:cubicBezTo>
                    <a:pt x="96893" y="1"/>
                    <a:pt x="99834" y="37"/>
                    <a:pt x="102668" y="203"/>
                  </a:cubicBezTo>
                  <a:cubicBezTo>
                    <a:pt x="105490" y="370"/>
                    <a:pt x="108216" y="644"/>
                    <a:pt x="110812" y="1013"/>
                  </a:cubicBezTo>
                  <a:cubicBezTo>
                    <a:pt x="113407" y="1382"/>
                    <a:pt x="115884" y="1835"/>
                    <a:pt x="118265" y="2347"/>
                  </a:cubicBezTo>
                  <a:cubicBezTo>
                    <a:pt x="120634" y="2870"/>
                    <a:pt x="122968" y="3418"/>
                    <a:pt x="125302" y="3978"/>
                  </a:cubicBezTo>
                  <a:cubicBezTo>
                    <a:pt x="127635" y="4525"/>
                    <a:pt x="130016" y="5049"/>
                    <a:pt x="132457" y="5537"/>
                  </a:cubicBezTo>
                  <a:cubicBezTo>
                    <a:pt x="134958" y="5966"/>
                    <a:pt x="137565" y="6323"/>
                    <a:pt x="140280" y="6597"/>
                  </a:cubicBezTo>
                  <a:cubicBezTo>
                    <a:pt x="143101" y="6776"/>
                    <a:pt x="146042" y="6895"/>
                    <a:pt x="149078" y="6942"/>
                  </a:cubicBezTo>
                  <a:cubicBezTo>
                    <a:pt x="151817" y="6966"/>
                    <a:pt x="154615" y="7014"/>
                    <a:pt x="157520" y="7109"/>
                  </a:cubicBezTo>
                  <a:cubicBezTo>
                    <a:pt x="160449" y="7216"/>
                    <a:pt x="163533" y="7347"/>
                    <a:pt x="166819" y="7466"/>
                  </a:cubicBezTo>
                  <a:cubicBezTo>
                    <a:pt x="170105" y="7585"/>
                    <a:pt x="173629" y="7669"/>
                    <a:pt x="177379" y="7669"/>
                  </a:cubicBezTo>
                  <a:cubicBezTo>
                    <a:pt x="179249" y="7669"/>
                    <a:pt x="181178" y="7645"/>
                    <a:pt x="183142" y="7573"/>
                  </a:cubicBezTo>
                  <a:cubicBezTo>
                    <a:pt x="185107" y="7502"/>
                    <a:pt x="187119" y="7371"/>
                    <a:pt x="189167" y="7192"/>
                  </a:cubicBezTo>
                  <a:cubicBezTo>
                    <a:pt x="191215" y="7002"/>
                    <a:pt x="193262" y="6776"/>
                    <a:pt x="195298" y="6538"/>
                  </a:cubicBezTo>
                  <a:cubicBezTo>
                    <a:pt x="197334" y="6299"/>
                    <a:pt x="199347" y="6049"/>
                    <a:pt x="201311" y="5799"/>
                  </a:cubicBezTo>
                  <a:cubicBezTo>
                    <a:pt x="205109" y="5359"/>
                    <a:pt x="208621" y="4966"/>
                    <a:pt x="211884" y="4621"/>
                  </a:cubicBezTo>
                  <a:cubicBezTo>
                    <a:pt x="214896" y="4418"/>
                    <a:pt x="217706" y="4228"/>
                    <a:pt x="220206" y="4121"/>
                  </a:cubicBezTo>
                  <a:cubicBezTo>
                    <a:pt x="222718" y="4025"/>
                    <a:pt x="224969" y="3978"/>
                    <a:pt x="227017" y="3978"/>
                  </a:cubicBezTo>
                  <a:cubicBezTo>
                    <a:pt x="229065" y="3978"/>
                    <a:pt x="230958" y="4025"/>
                    <a:pt x="232720" y="4097"/>
                  </a:cubicBezTo>
                  <a:cubicBezTo>
                    <a:pt x="234482" y="4156"/>
                    <a:pt x="236149" y="4252"/>
                    <a:pt x="237756" y="4359"/>
                  </a:cubicBezTo>
                  <a:cubicBezTo>
                    <a:pt x="239352" y="4478"/>
                    <a:pt x="240911" y="4609"/>
                    <a:pt x="242459" y="4752"/>
                  </a:cubicBezTo>
                  <a:cubicBezTo>
                    <a:pt x="244007" y="4906"/>
                    <a:pt x="245555" y="5061"/>
                    <a:pt x="247126" y="5204"/>
                  </a:cubicBezTo>
                  <a:cubicBezTo>
                    <a:pt x="248698" y="5359"/>
                    <a:pt x="250281" y="5490"/>
                    <a:pt x="251889" y="5621"/>
                  </a:cubicBezTo>
                  <a:cubicBezTo>
                    <a:pt x="253496" y="5752"/>
                    <a:pt x="255115" y="5859"/>
                    <a:pt x="256711" y="5954"/>
                  </a:cubicBezTo>
                  <a:cubicBezTo>
                    <a:pt x="260056" y="6049"/>
                    <a:pt x="263259" y="6145"/>
                    <a:pt x="266260" y="6168"/>
                  </a:cubicBezTo>
                  <a:cubicBezTo>
                    <a:pt x="269296" y="6168"/>
                    <a:pt x="272022" y="6168"/>
                    <a:pt x="274415" y="6168"/>
                  </a:cubicBezTo>
                  <a:lnTo>
                    <a:pt x="285643" y="6168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239463" y="2644525"/>
              <a:ext cx="7141075" cy="257500"/>
            </a:xfrm>
            <a:custGeom>
              <a:rect b="b" l="l" r="r" t="t"/>
              <a:pathLst>
                <a:path extrusionOk="0" fill="none" h="10300" w="285643">
                  <a:moveTo>
                    <a:pt x="0" y="8204"/>
                  </a:moveTo>
                  <a:lnTo>
                    <a:pt x="14478" y="8204"/>
                  </a:lnTo>
                  <a:lnTo>
                    <a:pt x="24896" y="8204"/>
                  </a:lnTo>
                  <a:cubicBezTo>
                    <a:pt x="28754" y="8204"/>
                    <a:pt x="33016" y="8204"/>
                    <a:pt x="37648" y="8156"/>
                  </a:cubicBezTo>
                  <a:cubicBezTo>
                    <a:pt x="39969" y="8132"/>
                    <a:pt x="42458" y="8061"/>
                    <a:pt x="45161" y="7882"/>
                  </a:cubicBezTo>
                  <a:cubicBezTo>
                    <a:pt x="47887" y="7680"/>
                    <a:pt x="50876" y="7346"/>
                    <a:pt x="54114" y="6846"/>
                  </a:cubicBezTo>
                  <a:cubicBezTo>
                    <a:pt x="57364" y="6346"/>
                    <a:pt x="60829" y="5727"/>
                    <a:pt x="64437" y="5013"/>
                  </a:cubicBezTo>
                  <a:cubicBezTo>
                    <a:pt x="68044" y="4310"/>
                    <a:pt x="71735" y="3584"/>
                    <a:pt x="75414" y="2893"/>
                  </a:cubicBezTo>
                  <a:cubicBezTo>
                    <a:pt x="79093" y="2191"/>
                    <a:pt x="82713" y="1584"/>
                    <a:pt x="86201" y="1107"/>
                  </a:cubicBezTo>
                  <a:cubicBezTo>
                    <a:pt x="89702" y="631"/>
                    <a:pt x="93048" y="310"/>
                    <a:pt x="96226" y="155"/>
                  </a:cubicBezTo>
                  <a:cubicBezTo>
                    <a:pt x="99417" y="0"/>
                    <a:pt x="102430" y="12"/>
                    <a:pt x="105263" y="179"/>
                  </a:cubicBezTo>
                  <a:cubicBezTo>
                    <a:pt x="108085" y="369"/>
                    <a:pt x="110728" y="703"/>
                    <a:pt x="113241" y="1155"/>
                  </a:cubicBezTo>
                  <a:cubicBezTo>
                    <a:pt x="115741" y="1607"/>
                    <a:pt x="118146" y="2155"/>
                    <a:pt x="120480" y="2762"/>
                  </a:cubicBezTo>
                  <a:cubicBezTo>
                    <a:pt x="122813" y="3381"/>
                    <a:pt x="125111" y="4024"/>
                    <a:pt x="127433" y="4679"/>
                  </a:cubicBezTo>
                  <a:cubicBezTo>
                    <a:pt x="129754" y="5322"/>
                    <a:pt x="132112" y="5953"/>
                    <a:pt x="134577" y="6513"/>
                  </a:cubicBezTo>
                  <a:cubicBezTo>
                    <a:pt x="137053" y="7072"/>
                    <a:pt x="139660" y="7525"/>
                    <a:pt x="142387" y="7894"/>
                  </a:cubicBezTo>
                  <a:cubicBezTo>
                    <a:pt x="145245" y="8156"/>
                    <a:pt x="148233" y="8311"/>
                    <a:pt x="151329" y="8394"/>
                  </a:cubicBezTo>
                  <a:cubicBezTo>
                    <a:pt x="154496" y="8442"/>
                    <a:pt x="157734" y="8537"/>
                    <a:pt x="161044" y="8715"/>
                  </a:cubicBezTo>
                  <a:cubicBezTo>
                    <a:pt x="164366" y="8894"/>
                    <a:pt x="167795" y="9108"/>
                    <a:pt x="171355" y="9347"/>
                  </a:cubicBezTo>
                  <a:cubicBezTo>
                    <a:pt x="174927" y="9573"/>
                    <a:pt x="178606" y="9799"/>
                    <a:pt x="182309" y="9978"/>
                  </a:cubicBezTo>
                  <a:cubicBezTo>
                    <a:pt x="186000" y="10168"/>
                    <a:pt x="189667" y="10275"/>
                    <a:pt x="193251" y="10287"/>
                  </a:cubicBezTo>
                  <a:cubicBezTo>
                    <a:pt x="196834" y="10299"/>
                    <a:pt x="200323" y="10204"/>
                    <a:pt x="203668" y="10073"/>
                  </a:cubicBezTo>
                  <a:cubicBezTo>
                    <a:pt x="207026" y="9954"/>
                    <a:pt x="210217" y="9799"/>
                    <a:pt x="213205" y="9644"/>
                  </a:cubicBezTo>
                  <a:cubicBezTo>
                    <a:pt x="216206" y="9489"/>
                    <a:pt x="219004" y="9347"/>
                    <a:pt x="221623" y="9216"/>
                  </a:cubicBezTo>
                  <a:cubicBezTo>
                    <a:pt x="224242" y="9085"/>
                    <a:pt x="226695" y="8966"/>
                    <a:pt x="229005" y="8882"/>
                  </a:cubicBezTo>
                  <a:cubicBezTo>
                    <a:pt x="231327" y="8799"/>
                    <a:pt x="233541" y="8739"/>
                    <a:pt x="235696" y="8704"/>
                  </a:cubicBezTo>
                  <a:cubicBezTo>
                    <a:pt x="237839" y="8668"/>
                    <a:pt x="239947" y="8656"/>
                    <a:pt x="242066" y="8644"/>
                  </a:cubicBezTo>
                  <a:cubicBezTo>
                    <a:pt x="244174" y="8632"/>
                    <a:pt x="246281" y="8596"/>
                    <a:pt x="248376" y="8573"/>
                  </a:cubicBezTo>
                  <a:cubicBezTo>
                    <a:pt x="250484" y="8549"/>
                    <a:pt x="252591" y="8513"/>
                    <a:pt x="254675" y="8454"/>
                  </a:cubicBezTo>
                  <a:cubicBezTo>
                    <a:pt x="256747" y="8382"/>
                    <a:pt x="258783" y="8311"/>
                    <a:pt x="260723" y="8275"/>
                  </a:cubicBezTo>
                  <a:cubicBezTo>
                    <a:pt x="264605" y="8204"/>
                    <a:pt x="268093" y="8204"/>
                    <a:pt x="271153" y="8204"/>
                  </a:cubicBezTo>
                  <a:lnTo>
                    <a:pt x="285643" y="8204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239463" y="2863300"/>
              <a:ext cx="7141075" cy="313150"/>
            </a:xfrm>
            <a:custGeom>
              <a:rect b="b" l="l" r="r" t="t"/>
              <a:pathLst>
                <a:path extrusionOk="0" fill="none" h="12526" w="285643">
                  <a:moveTo>
                    <a:pt x="0" y="9597"/>
                  </a:moveTo>
                  <a:lnTo>
                    <a:pt x="14478" y="9597"/>
                  </a:lnTo>
                  <a:lnTo>
                    <a:pt x="24896" y="9597"/>
                  </a:lnTo>
                  <a:cubicBezTo>
                    <a:pt x="28754" y="9597"/>
                    <a:pt x="32992" y="9597"/>
                    <a:pt x="37636" y="9549"/>
                  </a:cubicBezTo>
                  <a:cubicBezTo>
                    <a:pt x="39958" y="9525"/>
                    <a:pt x="42470" y="9418"/>
                    <a:pt x="45220" y="9204"/>
                  </a:cubicBezTo>
                  <a:cubicBezTo>
                    <a:pt x="47959" y="8977"/>
                    <a:pt x="50971" y="8608"/>
                    <a:pt x="54257" y="8061"/>
                  </a:cubicBezTo>
                  <a:cubicBezTo>
                    <a:pt x="57555" y="7513"/>
                    <a:pt x="61091" y="6822"/>
                    <a:pt x="64830" y="6013"/>
                  </a:cubicBezTo>
                  <a:cubicBezTo>
                    <a:pt x="68556" y="5215"/>
                    <a:pt x="72402" y="4358"/>
                    <a:pt x="76284" y="3536"/>
                  </a:cubicBezTo>
                  <a:cubicBezTo>
                    <a:pt x="80153" y="2703"/>
                    <a:pt x="83975" y="1953"/>
                    <a:pt x="87642" y="1346"/>
                  </a:cubicBezTo>
                  <a:cubicBezTo>
                    <a:pt x="91309" y="750"/>
                    <a:pt x="94774" y="345"/>
                    <a:pt x="97989" y="179"/>
                  </a:cubicBezTo>
                  <a:cubicBezTo>
                    <a:pt x="101191" y="0"/>
                    <a:pt x="104132" y="72"/>
                    <a:pt x="106847" y="334"/>
                  </a:cubicBezTo>
                  <a:cubicBezTo>
                    <a:pt x="109573" y="596"/>
                    <a:pt x="112109" y="1012"/>
                    <a:pt x="114526" y="1548"/>
                  </a:cubicBezTo>
                  <a:cubicBezTo>
                    <a:pt x="116955" y="2084"/>
                    <a:pt x="119277" y="2715"/>
                    <a:pt x="121563" y="3393"/>
                  </a:cubicBezTo>
                  <a:cubicBezTo>
                    <a:pt x="123849" y="4072"/>
                    <a:pt x="126123" y="4787"/>
                    <a:pt x="128421" y="5489"/>
                  </a:cubicBezTo>
                  <a:cubicBezTo>
                    <a:pt x="130719" y="6191"/>
                    <a:pt x="133076" y="6870"/>
                    <a:pt x="135541" y="7477"/>
                  </a:cubicBezTo>
                  <a:cubicBezTo>
                    <a:pt x="138006" y="8096"/>
                    <a:pt x="140637" y="8597"/>
                    <a:pt x="143459" y="8954"/>
                  </a:cubicBezTo>
                  <a:cubicBezTo>
                    <a:pt x="146292" y="9299"/>
                    <a:pt x="149340" y="9478"/>
                    <a:pt x="152495" y="9561"/>
                  </a:cubicBezTo>
                  <a:cubicBezTo>
                    <a:pt x="155722" y="9597"/>
                    <a:pt x="158949" y="9680"/>
                    <a:pt x="162151" y="9859"/>
                  </a:cubicBezTo>
                  <a:cubicBezTo>
                    <a:pt x="165342" y="10037"/>
                    <a:pt x="168521" y="10287"/>
                    <a:pt x="171688" y="10549"/>
                  </a:cubicBezTo>
                  <a:cubicBezTo>
                    <a:pt x="174867" y="10823"/>
                    <a:pt x="178070" y="11097"/>
                    <a:pt x="181297" y="11359"/>
                  </a:cubicBezTo>
                  <a:cubicBezTo>
                    <a:pt x="184523" y="11621"/>
                    <a:pt x="187750" y="11859"/>
                    <a:pt x="190953" y="12037"/>
                  </a:cubicBezTo>
                  <a:cubicBezTo>
                    <a:pt x="194155" y="12228"/>
                    <a:pt x="197311" y="12359"/>
                    <a:pt x="200394" y="12430"/>
                  </a:cubicBezTo>
                  <a:cubicBezTo>
                    <a:pt x="203490" y="12502"/>
                    <a:pt x="206502" y="12526"/>
                    <a:pt x="209419" y="12478"/>
                  </a:cubicBezTo>
                  <a:cubicBezTo>
                    <a:pt x="212324" y="12442"/>
                    <a:pt x="215146" y="12359"/>
                    <a:pt x="217873" y="12240"/>
                  </a:cubicBezTo>
                  <a:cubicBezTo>
                    <a:pt x="220599" y="12121"/>
                    <a:pt x="223242" y="11966"/>
                    <a:pt x="225826" y="11811"/>
                  </a:cubicBezTo>
                  <a:cubicBezTo>
                    <a:pt x="228398" y="11656"/>
                    <a:pt x="230922" y="11502"/>
                    <a:pt x="233410" y="11323"/>
                  </a:cubicBezTo>
                  <a:cubicBezTo>
                    <a:pt x="235899" y="11156"/>
                    <a:pt x="238363" y="10966"/>
                    <a:pt x="240792" y="10763"/>
                  </a:cubicBezTo>
                  <a:cubicBezTo>
                    <a:pt x="243221" y="10573"/>
                    <a:pt x="245614" y="10371"/>
                    <a:pt x="247936" y="10204"/>
                  </a:cubicBezTo>
                  <a:cubicBezTo>
                    <a:pt x="250258" y="10037"/>
                    <a:pt x="252484" y="9906"/>
                    <a:pt x="254627" y="9799"/>
                  </a:cubicBezTo>
                  <a:cubicBezTo>
                    <a:pt x="256758" y="9704"/>
                    <a:pt x="258806" y="9632"/>
                    <a:pt x="260747" y="9597"/>
                  </a:cubicBezTo>
                  <a:cubicBezTo>
                    <a:pt x="264617" y="9597"/>
                    <a:pt x="268105" y="9597"/>
                    <a:pt x="271153" y="9597"/>
                  </a:cubicBezTo>
                  <a:lnTo>
                    <a:pt x="285643" y="9597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239463" y="3123750"/>
              <a:ext cx="7141075" cy="293500"/>
            </a:xfrm>
            <a:custGeom>
              <a:rect b="b" l="l" r="r" t="t"/>
              <a:pathLst>
                <a:path extrusionOk="0" fill="none" h="11740" w="285643">
                  <a:moveTo>
                    <a:pt x="0" y="9323"/>
                  </a:moveTo>
                  <a:lnTo>
                    <a:pt x="14478" y="9323"/>
                  </a:lnTo>
                  <a:lnTo>
                    <a:pt x="24896" y="9323"/>
                  </a:lnTo>
                  <a:cubicBezTo>
                    <a:pt x="28754" y="9323"/>
                    <a:pt x="32992" y="9323"/>
                    <a:pt x="37636" y="9275"/>
                  </a:cubicBezTo>
                  <a:cubicBezTo>
                    <a:pt x="39969" y="9251"/>
                    <a:pt x="42458" y="9156"/>
                    <a:pt x="45172" y="8966"/>
                  </a:cubicBezTo>
                  <a:cubicBezTo>
                    <a:pt x="47875" y="8775"/>
                    <a:pt x="50816" y="8454"/>
                    <a:pt x="54043" y="7954"/>
                  </a:cubicBezTo>
                  <a:cubicBezTo>
                    <a:pt x="57257" y="7465"/>
                    <a:pt x="60734" y="6811"/>
                    <a:pt x="64425" y="6037"/>
                  </a:cubicBezTo>
                  <a:cubicBezTo>
                    <a:pt x="68116" y="5275"/>
                    <a:pt x="71950" y="4429"/>
                    <a:pt x="75831" y="3596"/>
                  </a:cubicBezTo>
                  <a:cubicBezTo>
                    <a:pt x="79713" y="2750"/>
                    <a:pt x="83546" y="1988"/>
                    <a:pt x="87237" y="1381"/>
                  </a:cubicBezTo>
                  <a:cubicBezTo>
                    <a:pt x="90928" y="762"/>
                    <a:pt x="94405" y="345"/>
                    <a:pt x="97608" y="179"/>
                  </a:cubicBezTo>
                  <a:cubicBezTo>
                    <a:pt x="100810" y="0"/>
                    <a:pt x="103739" y="83"/>
                    <a:pt x="106442" y="357"/>
                  </a:cubicBezTo>
                  <a:cubicBezTo>
                    <a:pt x="109133" y="631"/>
                    <a:pt x="111657" y="1084"/>
                    <a:pt x="114050" y="1631"/>
                  </a:cubicBezTo>
                  <a:cubicBezTo>
                    <a:pt x="116455" y="2191"/>
                    <a:pt x="118765" y="2834"/>
                    <a:pt x="121051" y="3524"/>
                  </a:cubicBezTo>
                  <a:cubicBezTo>
                    <a:pt x="123325" y="4215"/>
                    <a:pt x="125611" y="4929"/>
                    <a:pt x="127933" y="5620"/>
                  </a:cubicBezTo>
                  <a:cubicBezTo>
                    <a:pt x="130243" y="6322"/>
                    <a:pt x="132636" y="6977"/>
                    <a:pt x="135160" y="7561"/>
                  </a:cubicBezTo>
                  <a:cubicBezTo>
                    <a:pt x="137672" y="8132"/>
                    <a:pt x="140363" y="8596"/>
                    <a:pt x="143280" y="8882"/>
                  </a:cubicBezTo>
                  <a:cubicBezTo>
                    <a:pt x="146197" y="9180"/>
                    <a:pt x="149340" y="9287"/>
                    <a:pt x="152555" y="9323"/>
                  </a:cubicBezTo>
                  <a:cubicBezTo>
                    <a:pt x="155793" y="9323"/>
                    <a:pt x="159020" y="9335"/>
                    <a:pt x="162223" y="9418"/>
                  </a:cubicBezTo>
                  <a:cubicBezTo>
                    <a:pt x="165414" y="9501"/>
                    <a:pt x="168581" y="9668"/>
                    <a:pt x="171724" y="9870"/>
                  </a:cubicBezTo>
                  <a:cubicBezTo>
                    <a:pt x="174855" y="10073"/>
                    <a:pt x="177975" y="10299"/>
                    <a:pt x="181059" y="10537"/>
                  </a:cubicBezTo>
                  <a:cubicBezTo>
                    <a:pt x="184142" y="10763"/>
                    <a:pt x="187214" y="10978"/>
                    <a:pt x="190250" y="11156"/>
                  </a:cubicBezTo>
                  <a:cubicBezTo>
                    <a:pt x="193298" y="11347"/>
                    <a:pt x="196322" y="11490"/>
                    <a:pt x="199311" y="11585"/>
                  </a:cubicBezTo>
                  <a:cubicBezTo>
                    <a:pt x="202299" y="11692"/>
                    <a:pt x="205252" y="11740"/>
                    <a:pt x="208157" y="11728"/>
                  </a:cubicBezTo>
                  <a:cubicBezTo>
                    <a:pt x="211062" y="11728"/>
                    <a:pt x="213932" y="11668"/>
                    <a:pt x="216765" y="11573"/>
                  </a:cubicBezTo>
                  <a:cubicBezTo>
                    <a:pt x="219599" y="11478"/>
                    <a:pt x="222385" y="11335"/>
                    <a:pt x="225124" y="11168"/>
                  </a:cubicBezTo>
                  <a:cubicBezTo>
                    <a:pt x="227874" y="10990"/>
                    <a:pt x="230553" y="10799"/>
                    <a:pt x="233184" y="10597"/>
                  </a:cubicBezTo>
                  <a:cubicBezTo>
                    <a:pt x="235803" y="10394"/>
                    <a:pt x="238351" y="10204"/>
                    <a:pt x="240840" y="10037"/>
                  </a:cubicBezTo>
                  <a:cubicBezTo>
                    <a:pt x="243316" y="9859"/>
                    <a:pt x="245709" y="9716"/>
                    <a:pt x="248019" y="9608"/>
                  </a:cubicBezTo>
                  <a:cubicBezTo>
                    <a:pt x="252627" y="9406"/>
                    <a:pt x="256889" y="9335"/>
                    <a:pt x="260747" y="9323"/>
                  </a:cubicBezTo>
                  <a:lnTo>
                    <a:pt x="271165" y="9323"/>
                  </a:lnTo>
                  <a:lnTo>
                    <a:pt x="285643" y="9323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239463" y="3431225"/>
              <a:ext cx="7141075" cy="211350"/>
            </a:xfrm>
            <a:custGeom>
              <a:rect b="b" l="l" r="r" t="t"/>
              <a:pathLst>
                <a:path extrusionOk="0" fill="none" h="8454" w="285643">
                  <a:moveTo>
                    <a:pt x="0" y="7168"/>
                  </a:moveTo>
                  <a:lnTo>
                    <a:pt x="14478" y="7168"/>
                  </a:lnTo>
                  <a:lnTo>
                    <a:pt x="24896" y="7168"/>
                  </a:lnTo>
                  <a:cubicBezTo>
                    <a:pt x="28754" y="7168"/>
                    <a:pt x="32992" y="7168"/>
                    <a:pt x="37600" y="7144"/>
                  </a:cubicBezTo>
                  <a:cubicBezTo>
                    <a:pt x="39898" y="7132"/>
                    <a:pt x="42339" y="7084"/>
                    <a:pt x="44922" y="6977"/>
                  </a:cubicBezTo>
                  <a:cubicBezTo>
                    <a:pt x="47518" y="6870"/>
                    <a:pt x="50292" y="6680"/>
                    <a:pt x="53293" y="6370"/>
                  </a:cubicBezTo>
                  <a:cubicBezTo>
                    <a:pt x="56293" y="6061"/>
                    <a:pt x="59508" y="5608"/>
                    <a:pt x="62937" y="5037"/>
                  </a:cubicBezTo>
                  <a:cubicBezTo>
                    <a:pt x="66378" y="4465"/>
                    <a:pt x="69973" y="3810"/>
                    <a:pt x="73640" y="3132"/>
                  </a:cubicBezTo>
                  <a:cubicBezTo>
                    <a:pt x="77319" y="2453"/>
                    <a:pt x="80998" y="1810"/>
                    <a:pt x="84582" y="1274"/>
                  </a:cubicBezTo>
                  <a:cubicBezTo>
                    <a:pt x="88166" y="738"/>
                    <a:pt x="91595" y="369"/>
                    <a:pt x="94810" y="179"/>
                  </a:cubicBezTo>
                  <a:cubicBezTo>
                    <a:pt x="98036" y="0"/>
                    <a:pt x="101037" y="12"/>
                    <a:pt x="103835" y="215"/>
                  </a:cubicBezTo>
                  <a:cubicBezTo>
                    <a:pt x="106633" y="417"/>
                    <a:pt x="109264" y="774"/>
                    <a:pt x="111788" y="1239"/>
                  </a:cubicBezTo>
                  <a:cubicBezTo>
                    <a:pt x="114300" y="1703"/>
                    <a:pt x="116753" y="2251"/>
                    <a:pt x="119158" y="2834"/>
                  </a:cubicBezTo>
                  <a:cubicBezTo>
                    <a:pt x="121575" y="3429"/>
                    <a:pt x="123992" y="4036"/>
                    <a:pt x="126468" y="4620"/>
                  </a:cubicBezTo>
                  <a:cubicBezTo>
                    <a:pt x="128945" y="5203"/>
                    <a:pt x="131505" y="5727"/>
                    <a:pt x="134219" y="6168"/>
                  </a:cubicBezTo>
                  <a:cubicBezTo>
                    <a:pt x="136922" y="6596"/>
                    <a:pt x="139827" y="6894"/>
                    <a:pt x="142887" y="7084"/>
                  </a:cubicBezTo>
                  <a:cubicBezTo>
                    <a:pt x="146066" y="7156"/>
                    <a:pt x="149316" y="7168"/>
                    <a:pt x="152555" y="7168"/>
                  </a:cubicBezTo>
                  <a:lnTo>
                    <a:pt x="161032" y="7168"/>
                  </a:lnTo>
                  <a:cubicBezTo>
                    <a:pt x="163854" y="7180"/>
                    <a:pt x="166664" y="7192"/>
                    <a:pt x="169438" y="7251"/>
                  </a:cubicBezTo>
                  <a:cubicBezTo>
                    <a:pt x="172224" y="7299"/>
                    <a:pt x="174986" y="7394"/>
                    <a:pt x="177713" y="7501"/>
                  </a:cubicBezTo>
                  <a:cubicBezTo>
                    <a:pt x="180451" y="7620"/>
                    <a:pt x="183166" y="7739"/>
                    <a:pt x="185857" y="7870"/>
                  </a:cubicBezTo>
                  <a:cubicBezTo>
                    <a:pt x="188548" y="7989"/>
                    <a:pt x="191226" y="8097"/>
                    <a:pt x="193870" y="8192"/>
                  </a:cubicBezTo>
                  <a:cubicBezTo>
                    <a:pt x="196513" y="8287"/>
                    <a:pt x="199144" y="8358"/>
                    <a:pt x="201740" y="8394"/>
                  </a:cubicBezTo>
                  <a:cubicBezTo>
                    <a:pt x="204347" y="8442"/>
                    <a:pt x="206919" y="8454"/>
                    <a:pt x="209467" y="8442"/>
                  </a:cubicBezTo>
                  <a:cubicBezTo>
                    <a:pt x="212003" y="8430"/>
                    <a:pt x="214527" y="8382"/>
                    <a:pt x="217003" y="8323"/>
                  </a:cubicBezTo>
                  <a:cubicBezTo>
                    <a:pt x="219480" y="8251"/>
                    <a:pt x="221933" y="8168"/>
                    <a:pt x="224326" y="8073"/>
                  </a:cubicBezTo>
                  <a:cubicBezTo>
                    <a:pt x="226731" y="7977"/>
                    <a:pt x="229088" y="7870"/>
                    <a:pt x="231398" y="7763"/>
                  </a:cubicBezTo>
                  <a:cubicBezTo>
                    <a:pt x="236018" y="7561"/>
                    <a:pt x="240423" y="7382"/>
                    <a:pt x="244578" y="7287"/>
                  </a:cubicBezTo>
                  <a:cubicBezTo>
                    <a:pt x="248734" y="7180"/>
                    <a:pt x="252627" y="7168"/>
                    <a:pt x="256246" y="7168"/>
                  </a:cubicBezTo>
                  <a:lnTo>
                    <a:pt x="266260" y="7168"/>
                  </a:lnTo>
                  <a:lnTo>
                    <a:pt x="285643" y="7168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239463" y="3762500"/>
              <a:ext cx="7141075" cy="110175"/>
            </a:xfrm>
            <a:custGeom>
              <a:rect b="b" l="l" r="r" t="t"/>
              <a:pathLst>
                <a:path extrusionOk="0" fill="none" h="4407" w="285643">
                  <a:moveTo>
                    <a:pt x="0" y="4061"/>
                  </a:moveTo>
                  <a:lnTo>
                    <a:pt x="24884" y="4061"/>
                  </a:lnTo>
                  <a:cubicBezTo>
                    <a:pt x="28754" y="4061"/>
                    <a:pt x="32992" y="4061"/>
                    <a:pt x="37552" y="4061"/>
                  </a:cubicBezTo>
                  <a:cubicBezTo>
                    <a:pt x="39838" y="4061"/>
                    <a:pt x="42220" y="4049"/>
                    <a:pt x="44708" y="4013"/>
                  </a:cubicBezTo>
                  <a:cubicBezTo>
                    <a:pt x="47197" y="3989"/>
                    <a:pt x="49816" y="3918"/>
                    <a:pt x="52566" y="3787"/>
                  </a:cubicBezTo>
                  <a:cubicBezTo>
                    <a:pt x="55329" y="3656"/>
                    <a:pt x="58234" y="3466"/>
                    <a:pt x="61305" y="3180"/>
                  </a:cubicBezTo>
                  <a:cubicBezTo>
                    <a:pt x="64377" y="2906"/>
                    <a:pt x="67592" y="2561"/>
                    <a:pt x="70902" y="2168"/>
                  </a:cubicBezTo>
                  <a:cubicBezTo>
                    <a:pt x="74224" y="1763"/>
                    <a:pt x="77593" y="1358"/>
                    <a:pt x="80963" y="1001"/>
                  </a:cubicBezTo>
                  <a:cubicBezTo>
                    <a:pt x="84320" y="632"/>
                    <a:pt x="87630" y="358"/>
                    <a:pt x="90821" y="191"/>
                  </a:cubicBezTo>
                  <a:cubicBezTo>
                    <a:pt x="94012" y="37"/>
                    <a:pt x="97072" y="1"/>
                    <a:pt x="100001" y="96"/>
                  </a:cubicBezTo>
                  <a:cubicBezTo>
                    <a:pt x="102942" y="191"/>
                    <a:pt x="105751" y="406"/>
                    <a:pt x="108490" y="715"/>
                  </a:cubicBezTo>
                  <a:cubicBezTo>
                    <a:pt x="111216" y="1013"/>
                    <a:pt x="113895" y="1382"/>
                    <a:pt x="116562" y="1787"/>
                  </a:cubicBezTo>
                  <a:cubicBezTo>
                    <a:pt x="119229" y="2192"/>
                    <a:pt x="121920" y="2585"/>
                    <a:pt x="124682" y="2954"/>
                  </a:cubicBezTo>
                  <a:cubicBezTo>
                    <a:pt x="127433" y="3323"/>
                    <a:pt x="130302" y="3620"/>
                    <a:pt x="133338" y="3811"/>
                  </a:cubicBezTo>
                  <a:cubicBezTo>
                    <a:pt x="136374" y="4001"/>
                    <a:pt x="139565" y="4061"/>
                    <a:pt x="142816" y="4061"/>
                  </a:cubicBezTo>
                  <a:cubicBezTo>
                    <a:pt x="146066" y="4061"/>
                    <a:pt x="149305" y="4061"/>
                    <a:pt x="152543" y="4061"/>
                  </a:cubicBezTo>
                  <a:lnTo>
                    <a:pt x="161032" y="4061"/>
                  </a:lnTo>
                  <a:lnTo>
                    <a:pt x="169462" y="4061"/>
                  </a:lnTo>
                  <a:cubicBezTo>
                    <a:pt x="172248" y="4061"/>
                    <a:pt x="175034" y="4073"/>
                    <a:pt x="177784" y="4085"/>
                  </a:cubicBezTo>
                  <a:cubicBezTo>
                    <a:pt x="180547" y="4109"/>
                    <a:pt x="183285" y="4132"/>
                    <a:pt x="186000" y="4168"/>
                  </a:cubicBezTo>
                  <a:cubicBezTo>
                    <a:pt x="188702" y="4216"/>
                    <a:pt x="191393" y="4251"/>
                    <a:pt x="194048" y="4299"/>
                  </a:cubicBezTo>
                  <a:cubicBezTo>
                    <a:pt x="196715" y="4335"/>
                    <a:pt x="199347" y="4370"/>
                    <a:pt x="201954" y="4382"/>
                  </a:cubicBezTo>
                  <a:cubicBezTo>
                    <a:pt x="204561" y="4406"/>
                    <a:pt x="207133" y="4406"/>
                    <a:pt x="209681" y="4406"/>
                  </a:cubicBezTo>
                  <a:cubicBezTo>
                    <a:pt x="212229" y="4394"/>
                    <a:pt x="214741" y="4370"/>
                    <a:pt x="217206" y="4347"/>
                  </a:cubicBezTo>
                  <a:cubicBezTo>
                    <a:pt x="219682" y="4311"/>
                    <a:pt x="222111" y="4275"/>
                    <a:pt x="224504" y="4240"/>
                  </a:cubicBezTo>
                  <a:cubicBezTo>
                    <a:pt x="226886" y="4204"/>
                    <a:pt x="229231" y="4168"/>
                    <a:pt x="231517" y="4132"/>
                  </a:cubicBezTo>
                  <a:cubicBezTo>
                    <a:pt x="236101" y="4085"/>
                    <a:pt x="240471" y="4073"/>
                    <a:pt x="244602" y="4073"/>
                  </a:cubicBezTo>
                  <a:lnTo>
                    <a:pt x="256246" y="4073"/>
                  </a:lnTo>
                  <a:lnTo>
                    <a:pt x="285643" y="4073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239463" y="4083675"/>
              <a:ext cx="7141075" cy="34250"/>
            </a:xfrm>
            <a:custGeom>
              <a:rect b="b" l="l" r="r" t="t"/>
              <a:pathLst>
                <a:path extrusionOk="0" fill="none" h="1370" w="285643">
                  <a:moveTo>
                    <a:pt x="0" y="1358"/>
                  </a:moveTo>
                  <a:lnTo>
                    <a:pt x="37552" y="1358"/>
                  </a:lnTo>
                  <a:cubicBezTo>
                    <a:pt x="39827" y="1358"/>
                    <a:pt x="42196" y="1358"/>
                    <a:pt x="44637" y="1358"/>
                  </a:cubicBezTo>
                  <a:cubicBezTo>
                    <a:pt x="47066" y="1358"/>
                    <a:pt x="49602" y="1346"/>
                    <a:pt x="52209" y="1322"/>
                  </a:cubicBezTo>
                  <a:cubicBezTo>
                    <a:pt x="54828" y="1299"/>
                    <a:pt x="57543" y="1251"/>
                    <a:pt x="60353" y="1179"/>
                  </a:cubicBezTo>
                  <a:cubicBezTo>
                    <a:pt x="63163" y="1108"/>
                    <a:pt x="66068" y="1001"/>
                    <a:pt x="69056" y="870"/>
                  </a:cubicBezTo>
                  <a:cubicBezTo>
                    <a:pt x="72045" y="739"/>
                    <a:pt x="75105" y="596"/>
                    <a:pt x="78212" y="453"/>
                  </a:cubicBezTo>
                  <a:cubicBezTo>
                    <a:pt x="81308" y="310"/>
                    <a:pt x="84427" y="179"/>
                    <a:pt x="87511" y="108"/>
                  </a:cubicBezTo>
                  <a:cubicBezTo>
                    <a:pt x="90607" y="25"/>
                    <a:pt x="93667" y="1"/>
                    <a:pt x="96679" y="36"/>
                  </a:cubicBezTo>
                  <a:cubicBezTo>
                    <a:pt x="99703" y="72"/>
                    <a:pt x="102680" y="167"/>
                    <a:pt x="105621" y="310"/>
                  </a:cubicBezTo>
                  <a:cubicBezTo>
                    <a:pt x="108573" y="441"/>
                    <a:pt x="111514" y="620"/>
                    <a:pt x="114479" y="787"/>
                  </a:cubicBezTo>
                  <a:cubicBezTo>
                    <a:pt x="117443" y="953"/>
                    <a:pt x="120468" y="1108"/>
                    <a:pt x="123563" y="1215"/>
                  </a:cubicBezTo>
                  <a:cubicBezTo>
                    <a:pt x="126659" y="1310"/>
                    <a:pt x="129850" y="1346"/>
                    <a:pt x="133088" y="1358"/>
                  </a:cubicBezTo>
                  <a:cubicBezTo>
                    <a:pt x="136327" y="1358"/>
                    <a:pt x="139577" y="1358"/>
                    <a:pt x="142816" y="1370"/>
                  </a:cubicBezTo>
                  <a:lnTo>
                    <a:pt x="178189" y="1370"/>
                  </a:lnTo>
                  <a:lnTo>
                    <a:pt x="186809" y="1370"/>
                  </a:lnTo>
                  <a:lnTo>
                    <a:pt x="195263" y="1370"/>
                  </a:lnTo>
                  <a:cubicBezTo>
                    <a:pt x="198049" y="1370"/>
                    <a:pt x="200811" y="1370"/>
                    <a:pt x="203526" y="1370"/>
                  </a:cubicBezTo>
                  <a:cubicBezTo>
                    <a:pt x="206252" y="1370"/>
                    <a:pt x="208931" y="1370"/>
                    <a:pt x="211586" y="1370"/>
                  </a:cubicBezTo>
                  <a:cubicBezTo>
                    <a:pt x="214229" y="1370"/>
                    <a:pt x="216825" y="1370"/>
                    <a:pt x="219385" y="1370"/>
                  </a:cubicBezTo>
                  <a:lnTo>
                    <a:pt x="226921" y="1370"/>
                  </a:lnTo>
                  <a:lnTo>
                    <a:pt x="234137" y="1370"/>
                  </a:lnTo>
                  <a:lnTo>
                    <a:pt x="285643" y="1370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239463" y="4367350"/>
              <a:ext cx="7141075" cy="3900"/>
            </a:xfrm>
            <a:custGeom>
              <a:rect b="b" l="l" r="r" t="t"/>
              <a:pathLst>
                <a:path extrusionOk="0" fill="none" h="156" w="285643">
                  <a:moveTo>
                    <a:pt x="0" y="155"/>
                  </a:moveTo>
                  <a:lnTo>
                    <a:pt x="44625" y="155"/>
                  </a:lnTo>
                  <a:lnTo>
                    <a:pt x="52150" y="155"/>
                  </a:lnTo>
                  <a:cubicBezTo>
                    <a:pt x="54721" y="155"/>
                    <a:pt x="57364" y="155"/>
                    <a:pt x="60079" y="155"/>
                  </a:cubicBezTo>
                  <a:cubicBezTo>
                    <a:pt x="62794" y="155"/>
                    <a:pt x="65568" y="143"/>
                    <a:pt x="68413" y="119"/>
                  </a:cubicBezTo>
                  <a:cubicBezTo>
                    <a:pt x="71259" y="108"/>
                    <a:pt x="74152" y="96"/>
                    <a:pt x="77105" y="72"/>
                  </a:cubicBezTo>
                  <a:cubicBezTo>
                    <a:pt x="80058" y="48"/>
                    <a:pt x="83046" y="24"/>
                    <a:pt x="86070" y="12"/>
                  </a:cubicBezTo>
                  <a:cubicBezTo>
                    <a:pt x="89083" y="0"/>
                    <a:pt x="92119" y="0"/>
                    <a:pt x="95179" y="12"/>
                  </a:cubicBezTo>
                  <a:cubicBezTo>
                    <a:pt x="98239" y="24"/>
                    <a:pt x="101322" y="48"/>
                    <a:pt x="104418" y="72"/>
                  </a:cubicBezTo>
                  <a:cubicBezTo>
                    <a:pt x="107514" y="96"/>
                    <a:pt x="110645" y="131"/>
                    <a:pt x="113812" y="143"/>
                  </a:cubicBezTo>
                  <a:cubicBezTo>
                    <a:pt x="116967" y="155"/>
                    <a:pt x="120182" y="155"/>
                    <a:pt x="123397" y="155"/>
                  </a:cubicBezTo>
                  <a:lnTo>
                    <a:pt x="133088" y="155"/>
                  </a:lnTo>
                  <a:lnTo>
                    <a:pt x="285643" y="155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239463" y="4624825"/>
              <a:ext cx="7141075" cy="25"/>
            </a:xfrm>
            <a:custGeom>
              <a:rect b="b" l="l" r="r" t="t"/>
              <a:pathLst>
                <a:path extrusionOk="0" fill="none" h="1" w="285643">
                  <a:moveTo>
                    <a:pt x="0" y="0"/>
                  </a:moveTo>
                  <a:lnTo>
                    <a:pt x="285643" y="0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6976750" y="839225"/>
              <a:ext cx="325" cy="4049050"/>
            </a:xfrm>
            <a:custGeom>
              <a:rect b="b" l="l" r="r" t="t"/>
              <a:pathLst>
                <a:path extrusionOk="0" fill="none" h="161962" w="13">
                  <a:moveTo>
                    <a:pt x="1" y="161961"/>
                  </a:moveTo>
                  <a:lnTo>
                    <a:pt x="1" y="69974"/>
                  </a:lnTo>
                  <a:lnTo>
                    <a:pt x="1" y="64521"/>
                  </a:lnTo>
                  <a:cubicBezTo>
                    <a:pt x="1" y="62711"/>
                    <a:pt x="1" y="60913"/>
                    <a:pt x="13" y="59139"/>
                  </a:cubicBezTo>
                  <a:lnTo>
                    <a:pt x="13" y="53853"/>
                  </a:lnTo>
                  <a:cubicBezTo>
                    <a:pt x="13" y="52102"/>
                    <a:pt x="13" y="50376"/>
                    <a:pt x="1" y="48673"/>
                  </a:cubicBezTo>
                  <a:lnTo>
                    <a:pt x="1" y="43637"/>
                  </a:lnTo>
                  <a:lnTo>
                    <a:pt x="1" y="38756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9" name="Google Shape;389;p7"/>
          <p:cNvSpPr txBox="1"/>
          <p:nvPr>
            <p:ph idx="1" type="subTitle"/>
          </p:nvPr>
        </p:nvSpPr>
        <p:spPr>
          <a:xfrm>
            <a:off x="4832078" y="2277225"/>
            <a:ext cx="3254100" cy="20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0" name="Google Shape;390;p7"/>
          <p:cNvSpPr txBox="1"/>
          <p:nvPr>
            <p:ph idx="2" type="subTitle"/>
          </p:nvPr>
        </p:nvSpPr>
        <p:spPr>
          <a:xfrm>
            <a:off x="1057900" y="2277225"/>
            <a:ext cx="3254100" cy="20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1" name="Google Shape;391;p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2" name="Google Shape;392;p7"/>
          <p:cNvSpPr/>
          <p:nvPr/>
        </p:nvSpPr>
        <p:spPr>
          <a:xfrm rot="5400000">
            <a:off x="8530852" y="1799624"/>
            <a:ext cx="204600" cy="204600"/>
          </a:xfrm>
          <a:prstGeom prst="plus">
            <a:avLst>
              <a:gd fmla="val 44346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7"/>
          <p:cNvSpPr/>
          <p:nvPr/>
        </p:nvSpPr>
        <p:spPr>
          <a:xfrm rot="5400000">
            <a:off x="8716502" y="2125949"/>
            <a:ext cx="204600" cy="204600"/>
          </a:xfrm>
          <a:prstGeom prst="plus">
            <a:avLst>
              <a:gd fmla="val 44346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7"/>
          <p:cNvSpPr/>
          <p:nvPr/>
        </p:nvSpPr>
        <p:spPr>
          <a:xfrm rot="5400000">
            <a:off x="8716502" y="1503099"/>
            <a:ext cx="204600" cy="204600"/>
          </a:xfrm>
          <a:prstGeom prst="plus">
            <a:avLst>
              <a:gd fmla="val 44346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7"/>
          <p:cNvSpPr/>
          <p:nvPr/>
        </p:nvSpPr>
        <p:spPr>
          <a:xfrm>
            <a:off x="7869793" y="4741250"/>
            <a:ext cx="1526707" cy="81369"/>
          </a:xfrm>
          <a:custGeom>
            <a:rect b="b" l="l" r="r" t="t"/>
            <a:pathLst>
              <a:path extrusionOk="0" h="3620" w="67914">
                <a:moveTo>
                  <a:pt x="63663" y="3620"/>
                </a:moveTo>
                <a:cubicBezTo>
                  <a:pt x="62389" y="3620"/>
                  <a:pt x="61747" y="2810"/>
                  <a:pt x="61187" y="2084"/>
                </a:cubicBezTo>
                <a:cubicBezTo>
                  <a:pt x="60615" y="1358"/>
                  <a:pt x="60223" y="905"/>
                  <a:pt x="59425" y="905"/>
                </a:cubicBezTo>
                <a:cubicBezTo>
                  <a:pt x="58627" y="905"/>
                  <a:pt x="58234" y="1358"/>
                  <a:pt x="57663" y="2084"/>
                </a:cubicBezTo>
                <a:cubicBezTo>
                  <a:pt x="57091" y="2810"/>
                  <a:pt x="56460" y="3620"/>
                  <a:pt x="55174" y="3620"/>
                </a:cubicBezTo>
                <a:cubicBezTo>
                  <a:pt x="53900" y="3620"/>
                  <a:pt x="53257" y="2810"/>
                  <a:pt x="52698" y="2084"/>
                </a:cubicBezTo>
                <a:cubicBezTo>
                  <a:pt x="52126" y="1358"/>
                  <a:pt x="51733" y="905"/>
                  <a:pt x="50936" y="905"/>
                </a:cubicBezTo>
                <a:cubicBezTo>
                  <a:pt x="50138" y="905"/>
                  <a:pt x="49745" y="1358"/>
                  <a:pt x="49174" y="2084"/>
                </a:cubicBezTo>
                <a:cubicBezTo>
                  <a:pt x="48602" y="2810"/>
                  <a:pt x="47971" y="3620"/>
                  <a:pt x="46685" y="3620"/>
                </a:cubicBezTo>
                <a:cubicBezTo>
                  <a:pt x="45411" y="3620"/>
                  <a:pt x="44768" y="2810"/>
                  <a:pt x="44209" y="2084"/>
                </a:cubicBezTo>
                <a:cubicBezTo>
                  <a:pt x="43637" y="1358"/>
                  <a:pt x="43244" y="905"/>
                  <a:pt x="42446" y="905"/>
                </a:cubicBezTo>
                <a:cubicBezTo>
                  <a:pt x="41649" y="905"/>
                  <a:pt x="41256" y="1358"/>
                  <a:pt x="40684" y="2084"/>
                </a:cubicBezTo>
                <a:cubicBezTo>
                  <a:pt x="40113" y="2810"/>
                  <a:pt x="39482" y="3620"/>
                  <a:pt x="38196" y="3620"/>
                </a:cubicBezTo>
                <a:cubicBezTo>
                  <a:pt x="36922" y="3620"/>
                  <a:pt x="36279" y="2810"/>
                  <a:pt x="35719" y="2084"/>
                </a:cubicBezTo>
                <a:cubicBezTo>
                  <a:pt x="35148" y="1358"/>
                  <a:pt x="34755" y="905"/>
                  <a:pt x="33957" y="905"/>
                </a:cubicBezTo>
                <a:cubicBezTo>
                  <a:pt x="33160" y="905"/>
                  <a:pt x="32767" y="1358"/>
                  <a:pt x="32195" y="2084"/>
                </a:cubicBezTo>
                <a:cubicBezTo>
                  <a:pt x="31624" y="2810"/>
                  <a:pt x="30993" y="3620"/>
                  <a:pt x="29707" y="3620"/>
                </a:cubicBezTo>
                <a:cubicBezTo>
                  <a:pt x="28433" y="3620"/>
                  <a:pt x="27790" y="2810"/>
                  <a:pt x="27230" y="2084"/>
                </a:cubicBezTo>
                <a:cubicBezTo>
                  <a:pt x="26659" y="1358"/>
                  <a:pt x="26266" y="905"/>
                  <a:pt x="25468" y="905"/>
                </a:cubicBezTo>
                <a:cubicBezTo>
                  <a:pt x="24670" y="905"/>
                  <a:pt x="24278" y="1358"/>
                  <a:pt x="23706" y="2084"/>
                </a:cubicBezTo>
                <a:cubicBezTo>
                  <a:pt x="23135" y="2810"/>
                  <a:pt x="22504" y="3620"/>
                  <a:pt x="21218" y="3620"/>
                </a:cubicBezTo>
                <a:cubicBezTo>
                  <a:pt x="19944" y="3620"/>
                  <a:pt x="19301" y="2810"/>
                  <a:pt x="18741" y="2084"/>
                </a:cubicBezTo>
                <a:cubicBezTo>
                  <a:pt x="18170" y="1358"/>
                  <a:pt x="17777" y="905"/>
                  <a:pt x="16979" y="905"/>
                </a:cubicBezTo>
                <a:cubicBezTo>
                  <a:pt x="16181" y="905"/>
                  <a:pt x="15788" y="1358"/>
                  <a:pt x="15217" y="2084"/>
                </a:cubicBezTo>
                <a:cubicBezTo>
                  <a:pt x="14645" y="2810"/>
                  <a:pt x="14014" y="3620"/>
                  <a:pt x="12728" y="3620"/>
                </a:cubicBezTo>
                <a:cubicBezTo>
                  <a:pt x="11455" y="3620"/>
                  <a:pt x="10812" y="2810"/>
                  <a:pt x="10252" y="2084"/>
                </a:cubicBezTo>
                <a:cubicBezTo>
                  <a:pt x="9680" y="1358"/>
                  <a:pt x="9288" y="905"/>
                  <a:pt x="8490" y="905"/>
                </a:cubicBezTo>
                <a:cubicBezTo>
                  <a:pt x="7692" y="905"/>
                  <a:pt x="7299" y="1358"/>
                  <a:pt x="6728" y="2084"/>
                </a:cubicBezTo>
                <a:cubicBezTo>
                  <a:pt x="6156" y="2810"/>
                  <a:pt x="5525" y="3620"/>
                  <a:pt x="4239" y="3620"/>
                </a:cubicBezTo>
                <a:cubicBezTo>
                  <a:pt x="2965" y="3620"/>
                  <a:pt x="2322" y="2810"/>
                  <a:pt x="1763" y="2084"/>
                </a:cubicBezTo>
                <a:cubicBezTo>
                  <a:pt x="1191" y="1358"/>
                  <a:pt x="798" y="905"/>
                  <a:pt x="1" y="905"/>
                </a:cubicBezTo>
                <a:lnTo>
                  <a:pt x="1" y="0"/>
                </a:lnTo>
                <a:cubicBezTo>
                  <a:pt x="1287" y="0"/>
                  <a:pt x="1918" y="810"/>
                  <a:pt x="2477" y="1536"/>
                </a:cubicBezTo>
                <a:cubicBezTo>
                  <a:pt x="3049" y="2262"/>
                  <a:pt x="3442" y="2715"/>
                  <a:pt x="4239" y="2715"/>
                </a:cubicBezTo>
                <a:cubicBezTo>
                  <a:pt x="5049" y="2715"/>
                  <a:pt x="5442" y="2262"/>
                  <a:pt x="6013" y="1536"/>
                </a:cubicBezTo>
                <a:cubicBezTo>
                  <a:pt x="6573" y="810"/>
                  <a:pt x="7204" y="0"/>
                  <a:pt x="8490" y="0"/>
                </a:cubicBezTo>
                <a:cubicBezTo>
                  <a:pt x="9776" y="0"/>
                  <a:pt x="10407" y="810"/>
                  <a:pt x="10966" y="1536"/>
                </a:cubicBezTo>
                <a:cubicBezTo>
                  <a:pt x="11538" y="2262"/>
                  <a:pt x="11931" y="2715"/>
                  <a:pt x="12728" y="2715"/>
                </a:cubicBezTo>
                <a:cubicBezTo>
                  <a:pt x="13538" y="2715"/>
                  <a:pt x="13931" y="2262"/>
                  <a:pt x="14503" y="1536"/>
                </a:cubicBezTo>
                <a:cubicBezTo>
                  <a:pt x="15062" y="810"/>
                  <a:pt x="15693" y="0"/>
                  <a:pt x="16979" y="0"/>
                </a:cubicBezTo>
                <a:cubicBezTo>
                  <a:pt x="18265" y="0"/>
                  <a:pt x="18896" y="810"/>
                  <a:pt x="19456" y="1536"/>
                </a:cubicBezTo>
                <a:cubicBezTo>
                  <a:pt x="20027" y="2262"/>
                  <a:pt x="20420" y="2715"/>
                  <a:pt x="21218" y="2715"/>
                </a:cubicBezTo>
                <a:cubicBezTo>
                  <a:pt x="22027" y="2715"/>
                  <a:pt x="22420" y="2262"/>
                  <a:pt x="22992" y="1536"/>
                </a:cubicBezTo>
                <a:cubicBezTo>
                  <a:pt x="23551" y="810"/>
                  <a:pt x="24182" y="0"/>
                  <a:pt x="25468" y="0"/>
                </a:cubicBezTo>
                <a:cubicBezTo>
                  <a:pt x="26754" y="0"/>
                  <a:pt x="27385" y="810"/>
                  <a:pt x="27945" y="1536"/>
                </a:cubicBezTo>
                <a:cubicBezTo>
                  <a:pt x="28516" y="2262"/>
                  <a:pt x="28909" y="2715"/>
                  <a:pt x="29707" y="2715"/>
                </a:cubicBezTo>
                <a:cubicBezTo>
                  <a:pt x="30516" y="2715"/>
                  <a:pt x="30909" y="2262"/>
                  <a:pt x="31481" y="1536"/>
                </a:cubicBezTo>
                <a:cubicBezTo>
                  <a:pt x="32040" y="810"/>
                  <a:pt x="32671" y="0"/>
                  <a:pt x="33957" y="0"/>
                </a:cubicBezTo>
                <a:cubicBezTo>
                  <a:pt x="35243" y="0"/>
                  <a:pt x="35874" y="810"/>
                  <a:pt x="36434" y="1536"/>
                </a:cubicBezTo>
                <a:cubicBezTo>
                  <a:pt x="37005" y="2262"/>
                  <a:pt x="37398" y="2715"/>
                  <a:pt x="38196" y="2715"/>
                </a:cubicBezTo>
                <a:cubicBezTo>
                  <a:pt x="39006" y="2715"/>
                  <a:pt x="39398" y="2262"/>
                  <a:pt x="39970" y="1536"/>
                </a:cubicBezTo>
                <a:cubicBezTo>
                  <a:pt x="40530" y="810"/>
                  <a:pt x="41161" y="0"/>
                  <a:pt x="42446" y="0"/>
                </a:cubicBezTo>
                <a:cubicBezTo>
                  <a:pt x="43732" y="0"/>
                  <a:pt x="44363" y="810"/>
                  <a:pt x="44923" y="1536"/>
                </a:cubicBezTo>
                <a:cubicBezTo>
                  <a:pt x="45494" y="2262"/>
                  <a:pt x="45887" y="2715"/>
                  <a:pt x="46685" y="2715"/>
                </a:cubicBezTo>
                <a:cubicBezTo>
                  <a:pt x="47495" y="2715"/>
                  <a:pt x="47888" y="2262"/>
                  <a:pt x="48459" y="1536"/>
                </a:cubicBezTo>
                <a:cubicBezTo>
                  <a:pt x="49019" y="810"/>
                  <a:pt x="49650" y="0"/>
                  <a:pt x="50936" y="0"/>
                </a:cubicBezTo>
                <a:cubicBezTo>
                  <a:pt x="52222" y="0"/>
                  <a:pt x="52853" y="810"/>
                  <a:pt x="53412" y="1536"/>
                </a:cubicBezTo>
                <a:cubicBezTo>
                  <a:pt x="53984" y="2262"/>
                  <a:pt x="54377" y="2715"/>
                  <a:pt x="55174" y="2715"/>
                </a:cubicBezTo>
                <a:cubicBezTo>
                  <a:pt x="55984" y="2715"/>
                  <a:pt x="56377" y="2262"/>
                  <a:pt x="56948" y="1536"/>
                </a:cubicBezTo>
                <a:cubicBezTo>
                  <a:pt x="57508" y="810"/>
                  <a:pt x="58139" y="0"/>
                  <a:pt x="59425" y="0"/>
                </a:cubicBezTo>
                <a:cubicBezTo>
                  <a:pt x="60711" y="0"/>
                  <a:pt x="61342" y="810"/>
                  <a:pt x="61901" y="1536"/>
                </a:cubicBezTo>
                <a:cubicBezTo>
                  <a:pt x="62473" y="2262"/>
                  <a:pt x="62866" y="2715"/>
                  <a:pt x="63663" y="2715"/>
                </a:cubicBezTo>
                <a:cubicBezTo>
                  <a:pt x="64473" y="2715"/>
                  <a:pt x="64866" y="2262"/>
                  <a:pt x="65437" y="1536"/>
                </a:cubicBezTo>
                <a:cubicBezTo>
                  <a:pt x="65997" y="810"/>
                  <a:pt x="66628" y="0"/>
                  <a:pt x="67914" y="0"/>
                </a:cubicBezTo>
                <a:lnTo>
                  <a:pt x="67914" y="905"/>
                </a:lnTo>
                <a:cubicBezTo>
                  <a:pt x="67116" y="905"/>
                  <a:pt x="66723" y="1358"/>
                  <a:pt x="66152" y="2084"/>
                </a:cubicBezTo>
                <a:cubicBezTo>
                  <a:pt x="65580" y="2810"/>
                  <a:pt x="64949" y="3620"/>
                  <a:pt x="63663" y="362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7"/>
          <p:cNvSpPr/>
          <p:nvPr/>
        </p:nvSpPr>
        <p:spPr>
          <a:xfrm>
            <a:off x="7661818" y="4917725"/>
            <a:ext cx="1526707" cy="81369"/>
          </a:xfrm>
          <a:custGeom>
            <a:rect b="b" l="l" r="r" t="t"/>
            <a:pathLst>
              <a:path extrusionOk="0" h="3620" w="67914">
                <a:moveTo>
                  <a:pt x="63663" y="3620"/>
                </a:moveTo>
                <a:cubicBezTo>
                  <a:pt x="62389" y="3620"/>
                  <a:pt x="61747" y="2810"/>
                  <a:pt x="61187" y="2084"/>
                </a:cubicBezTo>
                <a:cubicBezTo>
                  <a:pt x="60615" y="1358"/>
                  <a:pt x="60223" y="905"/>
                  <a:pt x="59425" y="905"/>
                </a:cubicBezTo>
                <a:cubicBezTo>
                  <a:pt x="58627" y="905"/>
                  <a:pt x="58234" y="1358"/>
                  <a:pt x="57663" y="2084"/>
                </a:cubicBezTo>
                <a:cubicBezTo>
                  <a:pt x="57091" y="2810"/>
                  <a:pt x="56460" y="3620"/>
                  <a:pt x="55174" y="3620"/>
                </a:cubicBezTo>
                <a:cubicBezTo>
                  <a:pt x="53900" y="3620"/>
                  <a:pt x="53257" y="2810"/>
                  <a:pt x="52698" y="2084"/>
                </a:cubicBezTo>
                <a:cubicBezTo>
                  <a:pt x="52126" y="1358"/>
                  <a:pt x="51733" y="905"/>
                  <a:pt x="50936" y="905"/>
                </a:cubicBezTo>
                <a:cubicBezTo>
                  <a:pt x="50138" y="905"/>
                  <a:pt x="49745" y="1358"/>
                  <a:pt x="49174" y="2084"/>
                </a:cubicBezTo>
                <a:cubicBezTo>
                  <a:pt x="48602" y="2810"/>
                  <a:pt x="47971" y="3620"/>
                  <a:pt x="46685" y="3620"/>
                </a:cubicBezTo>
                <a:cubicBezTo>
                  <a:pt x="45411" y="3620"/>
                  <a:pt x="44768" y="2810"/>
                  <a:pt x="44209" y="2084"/>
                </a:cubicBezTo>
                <a:cubicBezTo>
                  <a:pt x="43637" y="1358"/>
                  <a:pt x="43244" y="905"/>
                  <a:pt x="42446" y="905"/>
                </a:cubicBezTo>
                <a:cubicBezTo>
                  <a:pt x="41649" y="905"/>
                  <a:pt x="41256" y="1358"/>
                  <a:pt x="40684" y="2084"/>
                </a:cubicBezTo>
                <a:cubicBezTo>
                  <a:pt x="40113" y="2810"/>
                  <a:pt x="39482" y="3620"/>
                  <a:pt x="38196" y="3620"/>
                </a:cubicBezTo>
                <a:cubicBezTo>
                  <a:pt x="36922" y="3620"/>
                  <a:pt x="36279" y="2810"/>
                  <a:pt x="35719" y="2084"/>
                </a:cubicBezTo>
                <a:cubicBezTo>
                  <a:pt x="35148" y="1358"/>
                  <a:pt x="34755" y="905"/>
                  <a:pt x="33957" y="905"/>
                </a:cubicBezTo>
                <a:cubicBezTo>
                  <a:pt x="33160" y="905"/>
                  <a:pt x="32767" y="1358"/>
                  <a:pt x="32195" y="2084"/>
                </a:cubicBezTo>
                <a:cubicBezTo>
                  <a:pt x="31624" y="2810"/>
                  <a:pt x="30993" y="3620"/>
                  <a:pt x="29707" y="3620"/>
                </a:cubicBezTo>
                <a:cubicBezTo>
                  <a:pt x="28433" y="3620"/>
                  <a:pt x="27790" y="2810"/>
                  <a:pt x="27230" y="2084"/>
                </a:cubicBezTo>
                <a:cubicBezTo>
                  <a:pt x="26659" y="1358"/>
                  <a:pt x="26266" y="905"/>
                  <a:pt x="25468" y="905"/>
                </a:cubicBezTo>
                <a:cubicBezTo>
                  <a:pt x="24670" y="905"/>
                  <a:pt x="24278" y="1358"/>
                  <a:pt x="23706" y="2084"/>
                </a:cubicBezTo>
                <a:cubicBezTo>
                  <a:pt x="23135" y="2810"/>
                  <a:pt x="22504" y="3620"/>
                  <a:pt x="21218" y="3620"/>
                </a:cubicBezTo>
                <a:cubicBezTo>
                  <a:pt x="19944" y="3620"/>
                  <a:pt x="19301" y="2810"/>
                  <a:pt x="18741" y="2084"/>
                </a:cubicBezTo>
                <a:cubicBezTo>
                  <a:pt x="18170" y="1358"/>
                  <a:pt x="17777" y="905"/>
                  <a:pt x="16979" y="905"/>
                </a:cubicBezTo>
                <a:cubicBezTo>
                  <a:pt x="16181" y="905"/>
                  <a:pt x="15788" y="1358"/>
                  <a:pt x="15217" y="2084"/>
                </a:cubicBezTo>
                <a:cubicBezTo>
                  <a:pt x="14645" y="2810"/>
                  <a:pt x="14014" y="3620"/>
                  <a:pt x="12728" y="3620"/>
                </a:cubicBezTo>
                <a:cubicBezTo>
                  <a:pt x="11455" y="3620"/>
                  <a:pt x="10812" y="2810"/>
                  <a:pt x="10252" y="2084"/>
                </a:cubicBezTo>
                <a:cubicBezTo>
                  <a:pt x="9680" y="1358"/>
                  <a:pt x="9288" y="905"/>
                  <a:pt x="8490" y="905"/>
                </a:cubicBezTo>
                <a:cubicBezTo>
                  <a:pt x="7692" y="905"/>
                  <a:pt x="7299" y="1358"/>
                  <a:pt x="6728" y="2084"/>
                </a:cubicBezTo>
                <a:cubicBezTo>
                  <a:pt x="6156" y="2810"/>
                  <a:pt x="5525" y="3620"/>
                  <a:pt x="4239" y="3620"/>
                </a:cubicBezTo>
                <a:cubicBezTo>
                  <a:pt x="2965" y="3620"/>
                  <a:pt x="2322" y="2810"/>
                  <a:pt x="1763" y="2084"/>
                </a:cubicBezTo>
                <a:cubicBezTo>
                  <a:pt x="1191" y="1358"/>
                  <a:pt x="798" y="905"/>
                  <a:pt x="1" y="905"/>
                </a:cubicBezTo>
                <a:lnTo>
                  <a:pt x="1" y="0"/>
                </a:lnTo>
                <a:cubicBezTo>
                  <a:pt x="1287" y="0"/>
                  <a:pt x="1918" y="810"/>
                  <a:pt x="2477" y="1536"/>
                </a:cubicBezTo>
                <a:cubicBezTo>
                  <a:pt x="3049" y="2262"/>
                  <a:pt x="3442" y="2715"/>
                  <a:pt x="4239" y="2715"/>
                </a:cubicBezTo>
                <a:cubicBezTo>
                  <a:pt x="5049" y="2715"/>
                  <a:pt x="5442" y="2262"/>
                  <a:pt x="6013" y="1536"/>
                </a:cubicBezTo>
                <a:cubicBezTo>
                  <a:pt x="6573" y="810"/>
                  <a:pt x="7204" y="0"/>
                  <a:pt x="8490" y="0"/>
                </a:cubicBezTo>
                <a:cubicBezTo>
                  <a:pt x="9776" y="0"/>
                  <a:pt x="10407" y="810"/>
                  <a:pt x="10966" y="1536"/>
                </a:cubicBezTo>
                <a:cubicBezTo>
                  <a:pt x="11538" y="2262"/>
                  <a:pt x="11931" y="2715"/>
                  <a:pt x="12728" y="2715"/>
                </a:cubicBezTo>
                <a:cubicBezTo>
                  <a:pt x="13538" y="2715"/>
                  <a:pt x="13931" y="2262"/>
                  <a:pt x="14503" y="1536"/>
                </a:cubicBezTo>
                <a:cubicBezTo>
                  <a:pt x="15062" y="810"/>
                  <a:pt x="15693" y="0"/>
                  <a:pt x="16979" y="0"/>
                </a:cubicBezTo>
                <a:cubicBezTo>
                  <a:pt x="18265" y="0"/>
                  <a:pt x="18896" y="810"/>
                  <a:pt x="19456" y="1536"/>
                </a:cubicBezTo>
                <a:cubicBezTo>
                  <a:pt x="20027" y="2262"/>
                  <a:pt x="20420" y="2715"/>
                  <a:pt x="21218" y="2715"/>
                </a:cubicBezTo>
                <a:cubicBezTo>
                  <a:pt x="22027" y="2715"/>
                  <a:pt x="22420" y="2262"/>
                  <a:pt x="22992" y="1536"/>
                </a:cubicBezTo>
                <a:cubicBezTo>
                  <a:pt x="23551" y="810"/>
                  <a:pt x="24182" y="0"/>
                  <a:pt x="25468" y="0"/>
                </a:cubicBezTo>
                <a:cubicBezTo>
                  <a:pt x="26754" y="0"/>
                  <a:pt x="27385" y="810"/>
                  <a:pt x="27945" y="1536"/>
                </a:cubicBezTo>
                <a:cubicBezTo>
                  <a:pt x="28516" y="2262"/>
                  <a:pt x="28909" y="2715"/>
                  <a:pt x="29707" y="2715"/>
                </a:cubicBezTo>
                <a:cubicBezTo>
                  <a:pt x="30516" y="2715"/>
                  <a:pt x="30909" y="2262"/>
                  <a:pt x="31481" y="1536"/>
                </a:cubicBezTo>
                <a:cubicBezTo>
                  <a:pt x="32040" y="810"/>
                  <a:pt x="32671" y="0"/>
                  <a:pt x="33957" y="0"/>
                </a:cubicBezTo>
                <a:cubicBezTo>
                  <a:pt x="35243" y="0"/>
                  <a:pt x="35874" y="810"/>
                  <a:pt x="36434" y="1536"/>
                </a:cubicBezTo>
                <a:cubicBezTo>
                  <a:pt x="37005" y="2262"/>
                  <a:pt x="37398" y="2715"/>
                  <a:pt x="38196" y="2715"/>
                </a:cubicBezTo>
                <a:cubicBezTo>
                  <a:pt x="39006" y="2715"/>
                  <a:pt x="39398" y="2262"/>
                  <a:pt x="39970" y="1536"/>
                </a:cubicBezTo>
                <a:cubicBezTo>
                  <a:pt x="40530" y="810"/>
                  <a:pt x="41161" y="0"/>
                  <a:pt x="42446" y="0"/>
                </a:cubicBezTo>
                <a:cubicBezTo>
                  <a:pt x="43732" y="0"/>
                  <a:pt x="44363" y="810"/>
                  <a:pt x="44923" y="1536"/>
                </a:cubicBezTo>
                <a:cubicBezTo>
                  <a:pt x="45494" y="2262"/>
                  <a:pt x="45887" y="2715"/>
                  <a:pt x="46685" y="2715"/>
                </a:cubicBezTo>
                <a:cubicBezTo>
                  <a:pt x="47495" y="2715"/>
                  <a:pt x="47888" y="2262"/>
                  <a:pt x="48459" y="1536"/>
                </a:cubicBezTo>
                <a:cubicBezTo>
                  <a:pt x="49019" y="810"/>
                  <a:pt x="49650" y="0"/>
                  <a:pt x="50936" y="0"/>
                </a:cubicBezTo>
                <a:cubicBezTo>
                  <a:pt x="52222" y="0"/>
                  <a:pt x="52853" y="810"/>
                  <a:pt x="53412" y="1536"/>
                </a:cubicBezTo>
                <a:cubicBezTo>
                  <a:pt x="53984" y="2262"/>
                  <a:pt x="54377" y="2715"/>
                  <a:pt x="55174" y="2715"/>
                </a:cubicBezTo>
                <a:cubicBezTo>
                  <a:pt x="55984" y="2715"/>
                  <a:pt x="56377" y="2262"/>
                  <a:pt x="56948" y="1536"/>
                </a:cubicBezTo>
                <a:cubicBezTo>
                  <a:pt x="57508" y="810"/>
                  <a:pt x="58139" y="0"/>
                  <a:pt x="59425" y="0"/>
                </a:cubicBezTo>
                <a:cubicBezTo>
                  <a:pt x="60711" y="0"/>
                  <a:pt x="61342" y="810"/>
                  <a:pt x="61901" y="1536"/>
                </a:cubicBezTo>
                <a:cubicBezTo>
                  <a:pt x="62473" y="2262"/>
                  <a:pt x="62866" y="2715"/>
                  <a:pt x="63663" y="2715"/>
                </a:cubicBezTo>
                <a:cubicBezTo>
                  <a:pt x="64473" y="2715"/>
                  <a:pt x="64866" y="2262"/>
                  <a:pt x="65437" y="1536"/>
                </a:cubicBezTo>
                <a:cubicBezTo>
                  <a:pt x="65997" y="810"/>
                  <a:pt x="66628" y="0"/>
                  <a:pt x="67914" y="0"/>
                </a:cubicBezTo>
                <a:lnTo>
                  <a:pt x="67914" y="905"/>
                </a:lnTo>
                <a:cubicBezTo>
                  <a:pt x="67116" y="905"/>
                  <a:pt x="66723" y="1358"/>
                  <a:pt x="66152" y="2084"/>
                </a:cubicBezTo>
                <a:cubicBezTo>
                  <a:pt x="65580" y="2810"/>
                  <a:pt x="64949" y="3620"/>
                  <a:pt x="63663" y="362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7"/>
          <p:cNvSpPr/>
          <p:nvPr/>
        </p:nvSpPr>
        <p:spPr>
          <a:xfrm>
            <a:off x="686113" y="-624387"/>
            <a:ext cx="1163550" cy="1163875"/>
          </a:xfrm>
          <a:custGeom>
            <a:rect b="b" l="l" r="r" t="t"/>
            <a:pathLst>
              <a:path extrusionOk="0" h="46555" w="46542">
                <a:moveTo>
                  <a:pt x="30397" y="26766"/>
                </a:moveTo>
                <a:lnTo>
                  <a:pt x="44446" y="32969"/>
                </a:lnTo>
                <a:lnTo>
                  <a:pt x="44696" y="32398"/>
                </a:lnTo>
                <a:lnTo>
                  <a:pt x="30647" y="26195"/>
                </a:lnTo>
                <a:close/>
                <a:moveTo>
                  <a:pt x="37434" y="41768"/>
                </a:moveTo>
                <a:lnTo>
                  <a:pt x="37934" y="41375"/>
                </a:lnTo>
                <a:lnTo>
                  <a:pt x="28421" y="29314"/>
                </a:lnTo>
                <a:lnTo>
                  <a:pt x="27932" y="29695"/>
                </a:lnTo>
                <a:close/>
                <a:moveTo>
                  <a:pt x="31016" y="25004"/>
                </a:moveTo>
                <a:lnTo>
                  <a:pt x="46125" y="27742"/>
                </a:lnTo>
                <a:lnTo>
                  <a:pt x="46244" y="27123"/>
                </a:lnTo>
                <a:lnTo>
                  <a:pt x="31123" y="24385"/>
                </a:lnTo>
                <a:close/>
                <a:moveTo>
                  <a:pt x="29933" y="27588"/>
                </a:moveTo>
                <a:lnTo>
                  <a:pt x="43161" y="35398"/>
                </a:lnTo>
                <a:lnTo>
                  <a:pt x="43470" y="34862"/>
                </a:lnTo>
                <a:lnTo>
                  <a:pt x="30254" y="27052"/>
                </a:lnTo>
                <a:close/>
                <a:moveTo>
                  <a:pt x="39517" y="39970"/>
                </a:moveTo>
                <a:lnTo>
                  <a:pt x="39958" y="39518"/>
                </a:lnTo>
                <a:lnTo>
                  <a:pt x="29099" y="28659"/>
                </a:lnTo>
                <a:lnTo>
                  <a:pt x="28659" y="29100"/>
                </a:lnTo>
                <a:close/>
                <a:moveTo>
                  <a:pt x="29385" y="28338"/>
                </a:moveTo>
                <a:lnTo>
                  <a:pt x="41589" y="37660"/>
                </a:lnTo>
                <a:lnTo>
                  <a:pt x="41970" y="37172"/>
                </a:lnTo>
                <a:lnTo>
                  <a:pt x="29766" y="27838"/>
                </a:lnTo>
                <a:close/>
                <a:moveTo>
                  <a:pt x="30766" y="25897"/>
                </a:moveTo>
                <a:lnTo>
                  <a:pt x="45447" y="30409"/>
                </a:lnTo>
                <a:lnTo>
                  <a:pt x="45625" y="29814"/>
                </a:lnTo>
                <a:lnTo>
                  <a:pt x="30945" y="25302"/>
                </a:lnTo>
                <a:close/>
                <a:moveTo>
                  <a:pt x="31171" y="24075"/>
                </a:moveTo>
                <a:lnTo>
                  <a:pt x="46494" y="25016"/>
                </a:lnTo>
                <a:lnTo>
                  <a:pt x="46530" y="24385"/>
                </a:lnTo>
                <a:lnTo>
                  <a:pt x="31207" y="23456"/>
                </a:lnTo>
                <a:close/>
                <a:moveTo>
                  <a:pt x="30957" y="21289"/>
                </a:moveTo>
                <a:lnTo>
                  <a:pt x="45649" y="16836"/>
                </a:lnTo>
                <a:lnTo>
                  <a:pt x="45470" y="16241"/>
                </a:lnTo>
                <a:lnTo>
                  <a:pt x="30766" y="20694"/>
                </a:lnTo>
                <a:close/>
                <a:moveTo>
                  <a:pt x="30266" y="19539"/>
                </a:moveTo>
                <a:lnTo>
                  <a:pt x="43518" y="11776"/>
                </a:lnTo>
                <a:lnTo>
                  <a:pt x="43208" y="11240"/>
                </a:lnTo>
                <a:lnTo>
                  <a:pt x="29957" y="19003"/>
                </a:lnTo>
                <a:close/>
                <a:moveTo>
                  <a:pt x="30659" y="20396"/>
                </a:moveTo>
                <a:lnTo>
                  <a:pt x="44732" y="14241"/>
                </a:lnTo>
                <a:lnTo>
                  <a:pt x="44482" y="13669"/>
                </a:lnTo>
                <a:lnTo>
                  <a:pt x="30409" y="19825"/>
                </a:lnTo>
                <a:close/>
                <a:moveTo>
                  <a:pt x="31135" y="22206"/>
                </a:moveTo>
                <a:lnTo>
                  <a:pt x="46256" y="19527"/>
                </a:lnTo>
                <a:lnTo>
                  <a:pt x="46149" y="18908"/>
                </a:lnTo>
                <a:lnTo>
                  <a:pt x="31028" y="21587"/>
                </a:lnTo>
                <a:close/>
                <a:moveTo>
                  <a:pt x="31207" y="23135"/>
                </a:moveTo>
                <a:lnTo>
                  <a:pt x="46542" y="22265"/>
                </a:lnTo>
                <a:lnTo>
                  <a:pt x="46506" y="21634"/>
                </a:lnTo>
                <a:lnTo>
                  <a:pt x="31171" y="22516"/>
                </a:lnTo>
                <a:close/>
                <a:moveTo>
                  <a:pt x="23563" y="31207"/>
                </a:moveTo>
                <a:lnTo>
                  <a:pt x="24730" y="46518"/>
                </a:lnTo>
                <a:lnTo>
                  <a:pt x="25349" y="46471"/>
                </a:lnTo>
                <a:lnTo>
                  <a:pt x="24194" y="31159"/>
                </a:lnTo>
                <a:close/>
                <a:moveTo>
                  <a:pt x="19098" y="30016"/>
                </a:moveTo>
                <a:lnTo>
                  <a:pt x="11526" y="43375"/>
                </a:lnTo>
                <a:lnTo>
                  <a:pt x="12073" y="43685"/>
                </a:lnTo>
                <a:lnTo>
                  <a:pt x="19646" y="30326"/>
                </a:lnTo>
                <a:close/>
                <a:moveTo>
                  <a:pt x="27147" y="30195"/>
                </a:moveTo>
                <a:lnTo>
                  <a:pt x="35160" y="43304"/>
                </a:lnTo>
                <a:lnTo>
                  <a:pt x="35695" y="42982"/>
                </a:lnTo>
                <a:lnTo>
                  <a:pt x="27682" y="29874"/>
                </a:lnTo>
                <a:lnTo>
                  <a:pt x="27147" y="30195"/>
                </a:lnTo>
                <a:close/>
                <a:moveTo>
                  <a:pt x="21705" y="31052"/>
                </a:moveTo>
                <a:lnTo>
                  <a:pt x="19241" y="46209"/>
                </a:lnTo>
                <a:lnTo>
                  <a:pt x="19860" y="46304"/>
                </a:lnTo>
                <a:lnTo>
                  <a:pt x="22325" y="31148"/>
                </a:lnTo>
                <a:close/>
                <a:moveTo>
                  <a:pt x="20801" y="30814"/>
                </a:moveTo>
                <a:lnTo>
                  <a:pt x="16562" y="45578"/>
                </a:lnTo>
                <a:lnTo>
                  <a:pt x="17169" y="45745"/>
                </a:lnTo>
                <a:lnTo>
                  <a:pt x="21396" y="30981"/>
                </a:lnTo>
                <a:close/>
                <a:moveTo>
                  <a:pt x="17645" y="28850"/>
                </a:moveTo>
                <a:lnTo>
                  <a:pt x="7144" y="40065"/>
                </a:lnTo>
                <a:lnTo>
                  <a:pt x="7597" y="40494"/>
                </a:lnTo>
                <a:lnTo>
                  <a:pt x="18098" y="29278"/>
                </a:lnTo>
                <a:close/>
                <a:moveTo>
                  <a:pt x="18336" y="29481"/>
                </a:moveTo>
                <a:lnTo>
                  <a:pt x="9240" y="41851"/>
                </a:lnTo>
                <a:lnTo>
                  <a:pt x="9740" y="42220"/>
                </a:lnTo>
                <a:lnTo>
                  <a:pt x="18836" y="29850"/>
                </a:lnTo>
                <a:close/>
                <a:moveTo>
                  <a:pt x="19931" y="30469"/>
                </a:moveTo>
                <a:lnTo>
                  <a:pt x="13978" y="44625"/>
                </a:lnTo>
                <a:lnTo>
                  <a:pt x="14562" y="44875"/>
                </a:lnTo>
                <a:lnTo>
                  <a:pt x="20503" y="30707"/>
                </a:lnTo>
                <a:close/>
                <a:moveTo>
                  <a:pt x="26301" y="30612"/>
                </a:moveTo>
                <a:lnTo>
                  <a:pt x="32719" y="44566"/>
                </a:lnTo>
                <a:lnTo>
                  <a:pt x="33278" y="44304"/>
                </a:lnTo>
                <a:lnTo>
                  <a:pt x="26873" y="30350"/>
                </a:lnTo>
                <a:close/>
                <a:moveTo>
                  <a:pt x="25420" y="30909"/>
                </a:moveTo>
                <a:lnTo>
                  <a:pt x="30135" y="45530"/>
                </a:lnTo>
                <a:lnTo>
                  <a:pt x="30730" y="45340"/>
                </a:lnTo>
                <a:lnTo>
                  <a:pt x="26016" y="30719"/>
                </a:lnTo>
                <a:close/>
                <a:moveTo>
                  <a:pt x="29778" y="18741"/>
                </a:moveTo>
                <a:lnTo>
                  <a:pt x="42018" y="9466"/>
                </a:lnTo>
                <a:lnTo>
                  <a:pt x="41648" y="8966"/>
                </a:lnTo>
                <a:lnTo>
                  <a:pt x="29409" y="18253"/>
                </a:lnTo>
                <a:close/>
                <a:moveTo>
                  <a:pt x="24503" y="31112"/>
                </a:moveTo>
                <a:lnTo>
                  <a:pt x="27468" y="46185"/>
                </a:lnTo>
                <a:lnTo>
                  <a:pt x="28075" y="46066"/>
                </a:lnTo>
                <a:lnTo>
                  <a:pt x="25111" y="30993"/>
                </a:lnTo>
                <a:close/>
                <a:moveTo>
                  <a:pt x="22634" y="31183"/>
                </a:moveTo>
                <a:lnTo>
                  <a:pt x="21979" y="46530"/>
                </a:lnTo>
                <a:lnTo>
                  <a:pt x="22598" y="46554"/>
                </a:lnTo>
                <a:lnTo>
                  <a:pt x="23253" y="31207"/>
                </a:lnTo>
                <a:close/>
                <a:moveTo>
                  <a:pt x="15467" y="21968"/>
                </a:moveTo>
                <a:lnTo>
                  <a:pt x="227" y="20015"/>
                </a:lnTo>
                <a:lnTo>
                  <a:pt x="155" y="20634"/>
                </a:lnTo>
                <a:lnTo>
                  <a:pt x="15383" y="22587"/>
                </a:lnTo>
                <a:close/>
                <a:moveTo>
                  <a:pt x="16407" y="19337"/>
                </a:moveTo>
                <a:lnTo>
                  <a:pt x="2798" y="12205"/>
                </a:lnTo>
                <a:lnTo>
                  <a:pt x="2513" y="12764"/>
                </a:lnTo>
                <a:lnTo>
                  <a:pt x="16121" y="19884"/>
                </a:lnTo>
                <a:lnTo>
                  <a:pt x="16407" y="19325"/>
                </a:lnTo>
                <a:close/>
                <a:moveTo>
                  <a:pt x="15990" y="20170"/>
                </a:moveTo>
                <a:lnTo>
                  <a:pt x="1632" y="14705"/>
                </a:lnTo>
                <a:lnTo>
                  <a:pt x="1417" y="15277"/>
                </a:lnTo>
                <a:lnTo>
                  <a:pt x="15764" y="20753"/>
                </a:lnTo>
                <a:lnTo>
                  <a:pt x="15990" y="20170"/>
                </a:lnTo>
                <a:close/>
                <a:moveTo>
                  <a:pt x="15669" y="21051"/>
                </a:moveTo>
                <a:lnTo>
                  <a:pt x="774" y="17312"/>
                </a:lnTo>
                <a:lnTo>
                  <a:pt x="620" y="17920"/>
                </a:lnTo>
                <a:lnTo>
                  <a:pt x="15526" y="21658"/>
                </a:lnTo>
                <a:lnTo>
                  <a:pt x="15669" y="21051"/>
                </a:lnTo>
                <a:close/>
                <a:moveTo>
                  <a:pt x="17526" y="17836"/>
                </a:moveTo>
                <a:lnTo>
                  <a:pt x="5965" y="7716"/>
                </a:lnTo>
                <a:lnTo>
                  <a:pt x="5561" y="8180"/>
                </a:lnTo>
                <a:lnTo>
                  <a:pt x="17110" y="18301"/>
                </a:lnTo>
                <a:close/>
                <a:moveTo>
                  <a:pt x="16919" y="18551"/>
                </a:moveTo>
                <a:lnTo>
                  <a:pt x="4251" y="9871"/>
                </a:lnTo>
                <a:lnTo>
                  <a:pt x="3894" y="10383"/>
                </a:lnTo>
                <a:lnTo>
                  <a:pt x="16574" y="19063"/>
                </a:lnTo>
                <a:close/>
                <a:moveTo>
                  <a:pt x="7930" y="5787"/>
                </a:moveTo>
                <a:lnTo>
                  <a:pt x="7466" y="6204"/>
                </a:lnTo>
                <a:lnTo>
                  <a:pt x="17741" y="17610"/>
                </a:lnTo>
                <a:lnTo>
                  <a:pt x="18205" y="17193"/>
                </a:lnTo>
                <a:close/>
                <a:moveTo>
                  <a:pt x="15359" y="22897"/>
                </a:moveTo>
                <a:lnTo>
                  <a:pt x="0" y="22754"/>
                </a:lnTo>
                <a:lnTo>
                  <a:pt x="0" y="23373"/>
                </a:lnTo>
                <a:lnTo>
                  <a:pt x="15359" y="23516"/>
                </a:lnTo>
                <a:lnTo>
                  <a:pt x="15359" y="22897"/>
                </a:lnTo>
                <a:close/>
                <a:moveTo>
                  <a:pt x="16491" y="27373"/>
                </a:moveTo>
                <a:lnTo>
                  <a:pt x="3668" y="35827"/>
                </a:lnTo>
                <a:lnTo>
                  <a:pt x="4013" y="36339"/>
                </a:lnTo>
                <a:lnTo>
                  <a:pt x="16836" y="27897"/>
                </a:lnTo>
                <a:close/>
                <a:moveTo>
                  <a:pt x="16062" y="26552"/>
                </a:moveTo>
                <a:lnTo>
                  <a:pt x="2322" y="33422"/>
                </a:lnTo>
                <a:lnTo>
                  <a:pt x="2596" y="33981"/>
                </a:lnTo>
                <a:lnTo>
                  <a:pt x="16336" y="27099"/>
                </a:lnTo>
                <a:close/>
                <a:moveTo>
                  <a:pt x="17026" y="28147"/>
                </a:moveTo>
                <a:lnTo>
                  <a:pt x="5275" y="38053"/>
                </a:lnTo>
                <a:lnTo>
                  <a:pt x="5680" y="38529"/>
                </a:lnTo>
                <a:lnTo>
                  <a:pt x="17431" y="28623"/>
                </a:lnTo>
                <a:close/>
                <a:moveTo>
                  <a:pt x="15371" y="23837"/>
                </a:moveTo>
                <a:lnTo>
                  <a:pt x="108" y="25504"/>
                </a:lnTo>
                <a:lnTo>
                  <a:pt x="167" y="26123"/>
                </a:lnTo>
                <a:lnTo>
                  <a:pt x="15443" y="24456"/>
                </a:lnTo>
                <a:close/>
                <a:moveTo>
                  <a:pt x="15729" y="25671"/>
                </a:moveTo>
                <a:lnTo>
                  <a:pt x="1274" y="30874"/>
                </a:lnTo>
                <a:lnTo>
                  <a:pt x="1477" y="31469"/>
                </a:lnTo>
                <a:lnTo>
                  <a:pt x="15931" y="26266"/>
                </a:lnTo>
                <a:close/>
                <a:moveTo>
                  <a:pt x="15490" y="24766"/>
                </a:moveTo>
                <a:lnTo>
                  <a:pt x="524" y="28231"/>
                </a:lnTo>
                <a:lnTo>
                  <a:pt x="667" y="28838"/>
                </a:lnTo>
                <a:lnTo>
                  <a:pt x="15633" y="25373"/>
                </a:lnTo>
                <a:close/>
                <a:moveTo>
                  <a:pt x="21539" y="15550"/>
                </a:moveTo>
                <a:lnTo>
                  <a:pt x="17586" y="715"/>
                </a:lnTo>
                <a:lnTo>
                  <a:pt x="16979" y="870"/>
                </a:lnTo>
                <a:lnTo>
                  <a:pt x="20943" y="15717"/>
                </a:lnTo>
                <a:lnTo>
                  <a:pt x="21539" y="15550"/>
                </a:lnTo>
                <a:close/>
                <a:moveTo>
                  <a:pt x="26147" y="15896"/>
                </a:moveTo>
                <a:lnTo>
                  <a:pt x="31135" y="1370"/>
                </a:lnTo>
                <a:lnTo>
                  <a:pt x="30552" y="1168"/>
                </a:lnTo>
                <a:lnTo>
                  <a:pt x="25563" y="15693"/>
                </a:lnTo>
                <a:close/>
                <a:moveTo>
                  <a:pt x="27004" y="16289"/>
                </a:moveTo>
                <a:lnTo>
                  <a:pt x="33671" y="2454"/>
                </a:lnTo>
                <a:lnTo>
                  <a:pt x="33112" y="2180"/>
                </a:lnTo>
                <a:lnTo>
                  <a:pt x="26432" y="16015"/>
                </a:lnTo>
                <a:close/>
                <a:moveTo>
                  <a:pt x="24337" y="15431"/>
                </a:moveTo>
                <a:lnTo>
                  <a:pt x="25777" y="132"/>
                </a:lnTo>
                <a:lnTo>
                  <a:pt x="25158" y="84"/>
                </a:lnTo>
                <a:lnTo>
                  <a:pt x="23718" y="15372"/>
                </a:lnTo>
                <a:close/>
                <a:moveTo>
                  <a:pt x="18967" y="16634"/>
                </a:moveTo>
                <a:lnTo>
                  <a:pt x="10097" y="4097"/>
                </a:lnTo>
                <a:lnTo>
                  <a:pt x="9585" y="4454"/>
                </a:lnTo>
                <a:lnTo>
                  <a:pt x="18455" y="17003"/>
                </a:lnTo>
                <a:lnTo>
                  <a:pt x="18967" y="16634"/>
                </a:lnTo>
                <a:close/>
                <a:moveTo>
                  <a:pt x="27801" y="16777"/>
                </a:moveTo>
                <a:lnTo>
                  <a:pt x="36053" y="3823"/>
                </a:lnTo>
                <a:lnTo>
                  <a:pt x="35529" y="3477"/>
                </a:lnTo>
                <a:lnTo>
                  <a:pt x="27278" y="16431"/>
                </a:lnTo>
                <a:close/>
                <a:moveTo>
                  <a:pt x="28540" y="17348"/>
                </a:moveTo>
                <a:lnTo>
                  <a:pt x="38267" y="5466"/>
                </a:lnTo>
                <a:lnTo>
                  <a:pt x="37779" y="5073"/>
                </a:lnTo>
                <a:lnTo>
                  <a:pt x="28052" y="16955"/>
                </a:lnTo>
                <a:close/>
                <a:moveTo>
                  <a:pt x="25254" y="15610"/>
                </a:moveTo>
                <a:lnTo>
                  <a:pt x="28492" y="596"/>
                </a:lnTo>
                <a:lnTo>
                  <a:pt x="27885" y="465"/>
                </a:lnTo>
                <a:lnTo>
                  <a:pt x="24646" y="15479"/>
                </a:lnTo>
                <a:close/>
                <a:moveTo>
                  <a:pt x="19777" y="16169"/>
                </a:moveTo>
                <a:lnTo>
                  <a:pt x="12454" y="2668"/>
                </a:lnTo>
                <a:lnTo>
                  <a:pt x="11907" y="2965"/>
                </a:lnTo>
                <a:lnTo>
                  <a:pt x="19229" y="16467"/>
                </a:lnTo>
                <a:close/>
                <a:moveTo>
                  <a:pt x="20646" y="15812"/>
                </a:moveTo>
                <a:lnTo>
                  <a:pt x="14955" y="1537"/>
                </a:lnTo>
                <a:lnTo>
                  <a:pt x="14383" y="1775"/>
                </a:lnTo>
                <a:lnTo>
                  <a:pt x="20062" y="16039"/>
                </a:lnTo>
                <a:lnTo>
                  <a:pt x="20646" y="15812"/>
                </a:lnTo>
                <a:close/>
                <a:moveTo>
                  <a:pt x="22467" y="15396"/>
                </a:moveTo>
                <a:lnTo>
                  <a:pt x="20289" y="191"/>
                </a:lnTo>
                <a:lnTo>
                  <a:pt x="19670" y="287"/>
                </a:lnTo>
                <a:lnTo>
                  <a:pt x="21848" y="15491"/>
                </a:lnTo>
                <a:close/>
                <a:moveTo>
                  <a:pt x="23396" y="15360"/>
                </a:moveTo>
                <a:lnTo>
                  <a:pt x="23027" y="1"/>
                </a:lnTo>
                <a:lnTo>
                  <a:pt x="22408" y="13"/>
                </a:lnTo>
                <a:lnTo>
                  <a:pt x="22777" y="15372"/>
                </a:lnTo>
                <a:lnTo>
                  <a:pt x="23396" y="15360"/>
                </a:lnTo>
                <a:close/>
                <a:moveTo>
                  <a:pt x="29195" y="18015"/>
                </a:moveTo>
                <a:lnTo>
                  <a:pt x="40255" y="7359"/>
                </a:lnTo>
                <a:lnTo>
                  <a:pt x="39827" y="6906"/>
                </a:lnTo>
                <a:lnTo>
                  <a:pt x="28766" y="1756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98" name="Google Shape;398;p7"/>
          <p:cNvPicPr preferRelativeResize="0"/>
          <p:nvPr/>
        </p:nvPicPr>
        <p:blipFill rotWithShape="1">
          <a:blip r:embed="rId2">
            <a:alphaModFix/>
          </a:blip>
          <a:srcRect b="0" l="5802" r="0" t="0"/>
          <a:stretch/>
        </p:blipFill>
        <p:spPr>
          <a:xfrm rot="-1647296">
            <a:off x="-564276" y="3425669"/>
            <a:ext cx="2555004" cy="2712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7"/>
          <p:cNvPicPr preferRelativeResize="0"/>
          <p:nvPr/>
        </p:nvPicPr>
        <p:blipFill rotWithShape="1">
          <a:blip r:embed="rId2">
            <a:alphaModFix/>
          </a:blip>
          <a:srcRect b="0" l="5802" r="0" t="0"/>
          <a:stretch/>
        </p:blipFill>
        <p:spPr>
          <a:xfrm flipH="1" rot="-4013239">
            <a:off x="7930974" y="-1263982"/>
            <a:ext cx="2555005" cy="2712537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2" name="Google Shape;402;p8"/>
          <p:cNvGrpSpPr/>
          <p:nvPr/>
        </p:nvGrpSpPr>
        <p:grpSpPr>
          <a:xfrm>
            <a:off x="1" y="10"/>
            <a:ext cx="9126294" cy="5143547"/>
            <a:chOff x="239463" y="826725"/>
            <a:chExt cx="7141075" cy="4061550"/>
          </a:xfrm>
        </p:grpSpPr>
        <p:sp>
          <p:nvSpPr>
            <p:cNvPr id="403" name="Google Shape;403;p8"/>
            <p:cNvSpPr/>
            <p:nvPr/>
          </p:nvSpPr>
          <p:spPr>
            <a:xfrm>
              <a:off x="6695913" y="826725"/>
              <a:ext cx="325" cy="4049050"/>
            </a:xfrm>
            <a:custGeom>
              <a:rect b="b" l="l" r="r" t="t"/>
              <a:pathLst>
                <a:path extrusionOk="0" fill="none" h="161962" w="13">
                  <a:moveTo>
                    <a:pt x="1" y="161961"/>
                  </a:moveTo>
                  <a:lnTo>
                    <a:pt x="1" y="69974"/>
                  </a:lnTo>
                  <a:lnTo>
                    <a:pt x="1" y="64521"/>
                  </a:lnTo>
                  <a:cubicBezTo>
                    <a:pt x="1" y="62711"/>
                    <a:pt x="1" y="60913"/>
                    <a:pt x="13" y="59139"/>
                  </a:cubicBezTo>
                  <a:lnTo>
                    <a:pt x="13" y="53853"/>
                  </a:lnTo>
                  <a:cubicBezTo>
                    <a:pt x="13" y="52102"/>
                    <a:pt x="13" y="50376"/>
                    <a:pt x="1" y="48673"/>
                  </a:cubicBezTo>
                  <a:lnTo>
                    <a:pt x="1" y="43637"/>
                  </a:lnTo>
                  <a:lnTo>
                    <a:pt x="1" y="38756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7257588" y="839225"/>
              <a:ext cx="25" cy="4049050"/>
            </a:xfrm>
            <a:custGeom>
              <a:rect b="b" l="l" r="r" t="t"/>
              <a:pathLst>
                <a:path extrusionOk="0" fill="none" h="161962" w="1">
                  <a:moveTo>
                    <a:pt x="1" y="161961"/>
                  </a:moveTo>
                  <a:lnTo>
                    <a:pt x="1" y="69974"/>
                  </a:lnTo>
                  <a:lnTo>
                    <a:pt x="1" y="64521"/>
                  </a:lnTo>
                  <a:cubicBezTo>
                    <a:pt x="1" y="62711"/>
                    <a:pt x="1" y="60925"/>
                    <a:pt x="1" y="59139"/>
                  </a:cubicBezTo>
                  <a:lnTo>
                    <a:pt x="1" y="53853"/>
                  </a:lnTo>
                  <a:cubicBezTo>
                    <a:pt x="1" y="52103"/>
                    <a:pt x="1" y="50376"/>
                    <a:pt x="1" y="48674"/>
                  </a:cubicBezTo>
                  <a:lnTo>
                    <a:pt x="1" y="43637"/>
                  </a:lnTo>
                  <a:lnTo>
                    <a:pt x="1" y="38756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6415238" y="827025"/>
              <a:ext cx="12525" cy="4048750"/>
            </a:xfrm>
            <a:custGeom>
              <a:rect b="b" l="l" r="r" t="t"/>
              <a:pathLst>
                <a:path extrusionOk="0" fill="none" h="161950" w="501">
                  <a:moveTo>
                    <a:pt x="0" y="161949"/>
                  </a:moveTo>
                  <a:lnTo>
                    <a:pt x="0" y="101025"/>
                  </a:lnTo>
                  <a:lnTo>
                    <a:pt x="0" y="94405"/>
                  </a:lnTo>
                  <a:lnTo>
                    <a:pt x="0" y="87714"/>
                  </a:lnTo>
                  <a:lnTo>
                    <a:pt x="0" y="80975"/>
                  </a:lnTo>
                  <a:cubicBezTo>
                    <a:pt x="0" y="78725"/>
                    <a:pt x="12" y="76474"/>
                    <a:pt x="71" y="74200"/>
                  </a:cubicBezTo>
                  <a:cubicBezTo>
                    <a:pt x="119" y="71926"/>
                    <a:pt x="202" y="69640"/>
                    <a:pt x="274" y="67378"/>
                  </a:cubicBezTo>
                  <a:cubicBezTo>
                    <a:pt x="357" y="65116"/>
                    <a:pt x="429" y="62877"/>
                    <a:pt x="464" y="60687"/>
                  </a:cubicBezTo>
                  <a:cubicBezTo>
                    <a:pt x="488" y="59044"/>
                    <a:pt x="500" y="57413"/>
                    <a:pt x="488" y="55817"/>
                  </a:cubicBezTo>
                  <a:cubicBezTo>
                    <a:pt x="488" y="54210"/>
                    <a:pt x="464" y="52638"/>
                    <a:pt x="429" y="51078"/>
                  </a:cubicBezTo>
                  <a:cubicBezTo>
                    <a:pt x="393" y="49531"/>
                    <a:pt x="345" y="47983"/>
                    <a:pt x="298" y="46471"/>
                  </a:cubicBezTo>
                  <a:cubicBezTo>
                    <a:pt x="250" y="44947"/>
                    <a:pt x="202" y="43447"/>
                    <a:pt x="155" y="41958"/>
                  </a:cubicBezTo>
                  <a:cubicBezTo>
                    <a:pt x="119" y="40458"/>
                    <a:pt x="83" y="38994"/>
                    <a:pt x="60" y="37553"/>
                  </a:cubicBezTo>
                  <a:cubicBezTo>
                    <a:pt x="24" y="36100"/>
                    <a:pt x="12" y="34684"/>
                    <a:pt x="12" y="33291"/>
                  </a:cubicBezTo>
                  <a:cubicBezTo>
                    <a:pt x="0" y="30504"/>
                    <a:pt x="0" y="27837"/>
                    <a:pt x="0" y="25301"/>
                  </a:cubicBez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6131863" y="827025"/>
              <a:ext cx="64325" cy="4048750"/>
            </a:xfrm>
            <a:custGeom>
              <a:rect b="b" l="l" r="r" t="t"/>
              <a:pathLst>
                <a:path extrusionOk="0" fill="none" h="161950" w="2573">
                  <a:moveTo>
                    <a:pt x="107" y="161949"/>
                  </a:moveTo>
                  <a:lnTo>
                    <a:pt x="107" y="113836"/>
                  </a:lnTo>
                  <a:lnTo>
                    <a:pt x="107" y="107514"/>
                  </a:lnTo>
                  <a:cubicBezTo>
                    <a:pt x="107" y="105383"/>
                    <a:pt x="107" y="103228"/>
                    <a:pt x="96" y="101085"/>
                  </a:cubicBezTo>
                  <a:cubicBezTo>
                    <a:pt x="84" y="98930"/>
                    <a:pt x="60" y="96786"/>
                    <a:pt x="48" y="94619"/>
                  </a:cubicBezTo>
                  <a:cubicBezTo>
                    <a:pt x="24" y="92464"/>
                    <a:pt x="12" y="90286"/>
                    <a:pt x="0" y="88095"/>
                  </a:cubicBezTo>
                  <a:cubicBezTo>
                    <a:pt x="0" y="85880"/>
                    <a:pt x="72" y="83594"/>
                    <a:pt x="262" y="81225"/>
                  </a:cubicBezTo>
                  <a:cubicBezTo>
                    <a:pt x="524" y="78808"/>
                    <a:pt x="846" y="76343"/>
                    <a:pt x="1203" y="73867"/>
                  </a:cubicBezTo>
                  <a:cubicBezTo>
                    <a:pt x="1548" y="71390"/>
                    <a:pt x="1870" y="68926"/>
                    <a:pt x="2120" y="66533"/>
                  </a:cubicBezTo>
                  <a:cubicBezTo>
                    <a:pt x="2358" y="64128"/>
                    <a:pt x="2501" y="61794"/>
                    <a:pt x="2536" y="59556"/>
                  </a:cubicBezTo>
                  <a:cubicBezTo>
                    <a:pt x="2572" y="57317"/>
                    <a:pt x="2501" y="55174"/>
                    <a:pt x="2358" y="53126"/>
                  </a:cubicBezTo>
                  <a:cubicBezTo>
                    <a:pt x="2215" y="51078"/>
                    <a:pt x="2012" y="49114"/>
                    <a:pt x="1786" y="47197"/>
                  </a:cubicBezTo>
                  <a:cubicBezTo>
                    <a:pt x="1560" y="45280"/>
                    <a:pt x="1322" y="43387"/>
                    <a:pt x="1096" y="41542"/>
                  </a:cubicBezTo>
                  <a:cubicBezTo>
                    <a:pt x="893" y="39672"/>
                    <a:pt x="703" y="37827"/>
                    <a:pt x="536" y="36005"/>
                  </a:cubicBezTo>
                  <a:cubicBezTo>
                    <a:pt x="405" y="34303"/>
                    <a:pt x="298" y="32636"/>
                    <a:pt x="227" y="30981"/>
                  </a:cubicBezTo>
                  <a:cubicBezTo>
                    <a:pt x="155" y="29326"/>
                    <a:pt x="119" y="27718"/>
                    <a:pt x="107" y="26147"/>
                  </a:cubicBezTo>
                  <a:cubicBezTo>
                    <a:pt x="107" y="24587"/>
                    <a:pt x="107" y="23075"/>
                    <a:pt x="107" y="21622"/>
                  </a:cubicBezTo>
                  <a:lnTo>
                    <a:pt x="107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5846413" y="827025"/>
              <a:ext cx="153300" cy="4048750"/>
            </a:xfrm>
            <a:custGeom>
              <a:rect b="b" l="l" r="r" t="t"/>
              <a:pathLst>
                <a:path extrusionOk="0" fill="none" h="161950" w="6132">
                  <a:moveTo>
                    <a:pt x="298" y="161949"/>
                  </a:moveTo>
                  <a:lnTo>
                    <a:pt x="298" y="119956"/>
                  </a:lnTo>
                  <a:cubicBezTo>
                    <a:pt x="298" y="117956"/>
                    <a:pt x="298" y="115920"/>
                    <a:pt x="298" y="113848"/>
                  </a:cubicBezTo>
                  <a:cubicBezTo>
                    <a:pt x="286" y="111788"/>
                    <a:pt x="274" y="109728"/>
                    <a:pt x="250" y="107669"/>
                  </a:cubicBezTo>
                  <a:cubicBezTo>
                    <a:pt x="226" y="105621"/>
                    <a:pt x="191" y="103573"/>
                    <a:pt x="155" y="101513"/>
                  </a:cubicBezTo>
                  <a:cubicBezTo>
                    <a:pt x="107" y="99465"/>
                    <a:pt x="72" y="97406"/>
                    <a:pt x="36" y="95322"/>
                  </a:cubicBezTo>
                  <a:cubicBezTo>
                    <a:pt x="0" y="93238"/>
                    <a:pt x="48" y="91071"/>
                    <a:pt x="286" y="88750"/>
                  </a:cubicBezTo>
                  <a:cubicBezTo>
                    <a:pt x="548" y="86416"/>
                    <a:pt x="1048" y="83916"/>
                    <a:pt x="1727" y="81296"/>
                  </a:cubicBezTo>
                  <a:cubicBezTo>
                    <a:pt x="2405" y="78677"/>
                    <a:pt x="3167" y="76010"/>
                    <a:pt x="3882" y="73331"/>
                  </a:cubicBezTo>
                  <a:cubicBezTo>
                    <a:pt x="4596" y="70664"/>
                    <a:pt x="5179" y="68033"/>
                    <a:pt x="5572" y="65509"/>
                  </a:cubicBezTo>
                  <a:cubicBezTo>
                    <a:pt x="5965" y="62973"/>
                    <a:pt x="6132" y="60556"/>
                    <a:pt x="6084" y="58270"/>
                  </a:cubicBezTo>
                  <a:cubicBezTo>
                    <a:pt x="6037" y="55984"/>
                    <a:pt x="5787" y="53817"/>
                    <a:pt x="5406" y="51793"/>
                  </a:cubicBezTo>
                  <a:cubicBezTo>
                    <a:pt x="5025" y="49757"/>
                    <a:pt x="4548" y="47840"/>
                    <a:pt x="4048" y="46006"/>
                  </a:cubicBezTo>
                  <a:cubicBezTo>
                    <a:pt x="3524" y="44185"/>
                    <a:pt x="3036" y="42435"/>
                    <a:pt x="2584" y="40720"/>
                  </a:cubicBezTo>
                  <a:cubicBezTo>
                    <a:pt x="2131" y="39017"/>
                    <a:pt x="1739" y="37303"/>
                    <a:pt x="1393" y="35612"/>
                  </a:cubicBezTo>
                  <a:cubicBezTo>
                    <a:pt x="1119" y="34029"/>
                    <a:pt x="893" y="32445"/>
                    <a:pt x="703" y="30885"/>
                  </a:cubicBezTo>
                  <a:cubicBezTo>
                    <a:pt x="560" y="29278"/>
                    <a:pt x="441" y="27695"/>
                    <a:pt x="381" y="26147"/>
                  </a:cubicBezTo>
                  <a:cubicBezTo>
                    <a:pt x="322" y="24587"/>
                    <a:pt x="298" y="23075"/>
                    <a:pt x="298" y="21611"/>
                  </a:cubicBezTo>
                  <a:lnTo>
                    <a:pt x="298" y="17420"/>
                  </a:lnTo>
                  <a:lnTo>
                    <a:pt x="298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5562438" y="827025"/>
              <a:ext cx="258400" cy="4048750"/>
            </a:xfrm>
            <a:custGeom>
              <a:rect b="b" l="l" r="r" t="t"/>
              <a:pathLst>
                <a:path extrusionOk="0" fill="none" h="161950" w="10336">
                  <a:moveTo>
                    <a:pt x="429" y="161949"/>
                  </a:moveTo>
                  <a:lnTo>
                    <a:pt x="429" y="125826"/>
                  </a:lnTo>
                  <a:cubicBezTo>
                    <a:pt x="429" y="123909"/>
                    <a:pt x="429" y="121956"/>
                    <a:pt x="429" y="119956"/>
                  </a:cubicBezTo>
                  <a:cubicBezTo>
                    <a:pt x="417" y="117968"/>
                    <a:pt x="417" y="115955"/>
                    <a:pt x="382" y="113955"/>
                  </a:cubicBezTo>
                  <a:cubicBezTo>
                    <a:pt x="358" y="111967"/>
                    <a:pt x="322" y="109990"/>
                    <a:pt x="274" y="108014"/>
                  </a:cubicBezTo>
                  <a:cubicBezTo>
                    <a:pt x="227" y="106049"/>
                    <a:pt x="167" y="104073"/>
                    <a:pt x="108" y="102097"/>
                  </a:cubicBezTo>
                  <a:cubicBezTo>
                    <a:pt x="48" y="100120"/>
                    <a:pt x="1" y="98132"/>
                    <a:pt x="1" y="96072"/>
                  </a:cubicBezTo>
                  <a:cubicBezTo>
                    <a:pt x="144" y="93965"/>
                    <a:pt x="465" y="91738"/>
                    <a:pt x="1036" y="89297"/>
                  </a:cubicBezTo>
                  <a:cubicBezTo>
                    <a:pt x="1656" y="86869"/>
                    <a:pt x="2560" y="84225"/>
                    <a:pt x="3656" y="81451"/>
                  </a:cubicBezTo>
                  <a:cubicBezTo>
                    <a:pt x="4204" y="80070"/>
                    <a:pt x="4787" y="78653"/>
                    <a:pt x="5370" y="77236"/>
                  </a:cubicBezTo>
                  <a:cubicBezTo>
                    <a:pt x="5942" y="75820"/>
                    <a:pt x="6513" y="74391"/>
                    <a:pt x="7061" y="72974"/>
                  </a:cubicBezTo>
                  <a:cubicBezTo>
                    <a:pt x="7609" y="71545"/>
                    <a:pt x="8109" y="70140"/>
                    <a:pt x="8537" y="68747"/>
                  </a:cubicBezTo>
                  <a:cubicBezTo>
                    <a:pt x="8954" y="67366"/>
                    <a:pt x="9323" y="66009"/>
                    <a:pt x="9597" y="64675"/>
                  </a:cubicBezTo>
                  <a:cubicBezTo>
                    <a:pt x="10145" y="62032"/>
                    <a:pt x="10335" y="59532"/>
                    <a:pt x="10169" y="57222"/>
                  </a:cubicBezTo>
                  <a:cubicBezTo>
                    <a:pt x="10014" y="54912"/>
                    <a:pt x="9538" y="52769"/>
                    <a:pt x="8835" y="50781"/>
                  </a:cubicBezTo>
                  <a:cubicBezTo>
                    <a:pt x="8133" y="48792"/>
                    <a:pt x="7287" y="46935"/>
                    <a:pt x="6394" y="45185"/>
                  </a:cubicBezTo>
                  <a:cubicBezTo>
                    <a:pt x="5501" y="43423"/>
                    <a:pt x="4644" y="41744"/>
                    <a:pt x="3882" y="40125"/>
                  </a:cubicBezTo>
                  <a:cubicBezTo>
                    <a:pt x="3120" y="38494"/>
                    <a:pt x="2501" y="36886"/>
                    <a:pt x="2001" y="35291"/>
                  </a:cubicBezTo>
                  <a:cubicBezTo>
                    <a:pt x="1572" y="33660"/>
                    <a:pt x="1215" y="32005"/>
                    <a:pt x="953" y="30350"/>
                  </a:cubicBezTo>
                  <a:cubicBezTo>
                    <a:pt x="775" y="28945"/>
                    <a:pt x="644" y="27540"/>
                    <a:pt x="548" y="26147"/>
                  </a:cubicBezTo>
                  <a:cubicBezTo>
                    <a:pt x="477" y="24730"/>
                    <a:pt x="441" y="23349"/>
                    <a:pt x="429" y="22015"/>
                  </a:cubicBezTo>
                  <a:cubicBezTo>
                    <a:pt x="429" y="19348"/>
                    <a:pt x="429" y="16860"/>
                    <a:pt x="429" y="14598"/>
                  </a:cubicBezTo>
                  <a:lnTo>
                    <a:pt x="429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5279963" y="827025"/>
              <a:ext cx="338450" cy="4048750"/>
            </a:xfrm>
            <a:custGeom>
              <a:rect b="b" l="l" r="r" t="t"/>
              <a:pathLst>
                <a:path extrusionOk="0" fill="none" h="161950" w="13538">
                  <a:moveTo>
                    <a:pt x="501" y="161949"/>
                  </a:moveTo>
                  <a:lnTo>
                    <a:pt x="501" y="125826"/>
                  </a:lnTo>
                  <a:cubicBezTo>
                    <a:pt x="501" y="123909"/>
                    <a:pt x="501" y="121956"/>
                    <a:pt x="489" y="119968"/>
                  </a:cubicBezTo>
                  <a:cubicBezTo>
                    <a:pt x="477" y="118003"/>
                    <a:pt x="453" y="116027"/>
                    <a:pt x="417" y="114086"/>
                  </a:cubicBezTo>
                  <a:cubicBezTo>
                    <a:pt x="382" y="112134"/>
                    <a:pt x="334" y="110205"/>
                    <a:pt x="274" y="108276"/>
                  </a:cubicBezTo>
                  <a:cubicBezTo>
                    <a:pt x="215" y="106347"/>
                    <a:pt x="143" y="104418"/>
                    <a:pt x="72" y="102490"/>
                  </a:cubicBezTo>
                  <a:cubicBezTo>
                    <a:pt x="1" y="100561"/>
                    <a:pt x="1" y="98560"/>
                    <a:pt x="203" y="96489"/>
                  </a:cubicBezTo>
                  <a:cubicBezTo>
                    <a:pt x="417" y="94405"/>
                    <a:pt x="905" y="92191"/>
                    <a:pt x="1656" y="89774"/>
                  </a:cubicBezTo>
                  <a:cubicBezTo>
                    <a:pt x="2406" y="87357"/>
                    <a:pt x="3489" y="84690"/>
                    <a:pt x="4835" y="81844"/>
                  </a:cubicBezTo>
                  <a:cubicBezTo>
                    <a:pt x="5513" y="80415"/>
                    <a:pt x="6239" y="78951"/>
                    <a:pt x="6990" y="77463"/>
                  </a:cubicBezTo>
                  <a:cubicBezTo>
                    <a:pt x="7740" y="75974"/>
                    <a:pt x="8490" y="74462"/>
                    <a:pt x="9216" y="72950"/>
                  </a:cubicBezTo>
                  <a:cubicBezTo>
                    <a:pt x="9954" y="71438"/>
                    <a:pt x="10621" y="69950"/>
                    <a:pt x="11192" y="68485"/>
                  </a:cubicBezTo>
                  <a:cubicBezTo>
                    <a:pt x="11776" y="67021"/>
                    <a:pt x="12264" y="65580"/>
                    <a:pt x="12621" y="64199"/>
                  </a:cubicBezTo>
                  <a:cubicBezTo>
                    <a:pt x="13336" y="61437"/>
                    <a:pt x="13538" y="58901"/>
                    <a:pt x="13205" y="56615"/>
                  </a:cubicBezTo>
                  <a:cubicBezTo>
                    <a:pt x="12871" y="54329"/>
                    <a:pt x="12109" y="52269"/>
                    <a:pt x="11085" y="50364"/>
                  </a:cubicBezTo>
                  <a:cubicBezTo>
                    <a:pt x="10049" y="48471"/>
                    <a:pt x="8871" y="46709"/>
                    <a:pt x="7656" y="45030"/>
                  </a:cubicBezTo>
                  <a:cubicBezTo>
                    <a:pt x="6442" y="43351"/>
                    <a:pt x="5299" y="41732"/>
                    <a:pt x="4299" y="40137"/>
                  </a:cubicBezTo>
                  <a:cubicBezTo>
                    <a:pt x="3299" y="38553"/>
                    <a:pt x="2501" y="36970"/>
                    <a:pt x="1870" y="35386"/>
                  </a:cubicBezTo>
                  <a:cubicBezTo>
                    <a:pt x="1406" y="33743"/>
                    <a:pt x="1072" y="32088"/>
                    <a:pt x="834" y="30421"/>
                  </a:cubicBezTo>
                  <a:cubicBezTo>
                    <a:pt x="644" y="28254"/>
                    <a:pt x="536" y="26123"/>
                    <a:pt x="501" y="24051"/>
                  </a:cubicBezTo>
                  <a:cubicBezTo>
                    <a:pt x="501" y="22242"/>
                    <a:pt x="501" y="20503"/>
                    <a:pt x="501" y="18860"/>
                  </a:cubicBezTo>
                  <a:lnTo>
                    <a:pt x="50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4999563" y="827025"/>
              <a:ext cx="325375" cy="4048750"/>
            </a:xfrm>
            <a:custGeom>
              <a:rect b="b" l="l" r="r" t="t"/>
              <a:pathLst>
                <a:path extrusionOk="0" fill="none" h="161950" w="13015">
                  <a:moveTo>
                    <a:pt x="489" y="161949"/>
                  </a:moveTo>
                  <a:lnTo>
                    <a:pt x="489" y="125826"/>
                  </a:lnTo>
                  <a:cubicBezTo>
                    <a:pt x="489" y="123909"/>
                    <a:pt x="489" y="121956"/>
                    <a:pt x="477" y="119968"/>
                  </a:cubicBezTo>
                  <a:cubicBezTo>
                    <a:pt x="465" y="118003"/>
                    <a:pt x="441" y="116039"/>
                    <a:pt x="406" y="114098"/>
                  </a:cubicBezTo>
                  <a:cubicBezTo>
                    <a:pt x="370" y="112145"/>
                    <a:pt x="322" y="110217"/>
                    <a:pt x="251" y="108288"/>
                  </a:cubicBezTo>
                  <a:cubicBezTo>
                    <a:pt x="191" y="106359"/>
                    <a:pt x="132" y="104442"/>
                    <a:pt x="60" y="102501"/>
                  </a:cubicBezTo>
                  <a:cubicBezTo>
                    <a:pt x="1" y="100549"/>
                    <a:pt x="25" y="98560"/>
                    <a:pt x="239" y="96501"/>
                  </a:cubicBezTo>
                  <a:cubicBezTo>
                    <a:pt x="453" y="94441"/>
                    <a:pt x="894" y="92274"/>
                    <a:pt x="1596" y="89964"/>
                  </a:cubicBezTo>
                  <a:cubicBezTo>
                    <a:pt x="2299" y="87642"/>
                    <a:pt x="3263" y="85095"/>
                    <a:pt x="4501" y="82320"/>
                  </a:cubicBezTo>
                  <a:cubicBezTo>
                    <a:pt x="5121" y="80939"/>
                    <a:pt x="5823" y="79487"/>
                    <a:pt x="6573" y="78010"/>
                  </a:cubicBezTo>
                  <a:cubicBezTo>
                    <a:pt x="7323" y="76522"/>
                    <a:pt x="8109" y="74998"/>
                    <a:pt x="8919" y="73450"/>
                  </a:cubicBezTo>
                  <a:cubicBezTo>
                    <a:pt x="9645" y="71938"/>
                    <a:pt x="10324" y="70426"/>
                    <a:pt x="10919" y="68950"/>
                  </a:cubicBezTo>
                  <a:cubicBezTo>
                    <a:pt x="11514" y="67461"/>
                    <a:pt x="12002" y="66021"/>
                    <a:pt x="12336" y="64628"/>
                  </a:cubicBezTo>
                  <a:cubicBezTo>
                    <a:pt x="13014" y="61854"/>
                    <a:pt x="12991" y="59377"/>
                    <a:pt x="12360" y="57174"/>
                  </a:cubicBezTo>
                  <a:cubicBezTo>
                    <a:pt x="11717" y="54984"/>
                    <a:pt x="10657" y="53007"/>
                    <a:pt x="9383" y="51186"/>
                  </a:cubicBezTo>
                  <a:cubicBezTo>
                    <a:pt x="8109" y="49364"/>
                    <a:pt x="6776" y="47638"/>
                    <a:pt x="5525" y="45959"/>
                  </a:cubicBezTo>
                  <a:cubicBezTo>
                    <a:pt x="4275" y="44280"/>
                    <a:pt x="3204" y="42613"/>
                    <a:pt x="2346" y="40934"/>
                  </a:cubicBezTo>
                  <a:cubicBezTo>
                    <a:pt x="1489" y="39267"/>
                    <a:pt x="906" y="37577"/>
                    <a:pt x="596" y="35838"/>
                  </a:cubicBezTo>
                  <a:cubicBezTo>
                    <a:pt x="299" y="34088"/>
                    <a:pt x="239" y="32302"/>
                    <a:pt x="251" y="30528"/>
                  </a:cubicBezTo>
                  <a:cubicBezTo>
                    <a:pt x="310" y="28266"/>
                    <a:pt x="370" y="26099"/>
                    <a:pt x="406" y="24027"/>
                  </a:cubicBezTo>
                  <a:cubicBezTo>
                    <a:pt x="441" y="21968"/>
                    <a:pt x="453" y="20003"/>
                    <a:pt x="465" y="18146"/>
                  </a:cubicBezTo>
                  <a:cubicBezTo>
                    <a:pt x="477" y="14443"/>
                    <a:pt x="477" y="11193"/>
                    <a:pt x="477" y="8502"/>
                  </a:cubicBezTo>
                  <a:lnTo>
                    <a:pt x="477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4665613" y="826725"/>
              <a:ext cx="207175" cy="4049050"/>
            </a:xfrm>
            <a:custGeom>
              <a:rect b="b" l="l" r="r" t="t"/>
              <a:pathLst>
                <a:path extrusionOk="0" fill="none" h="161962" w="8287">
                  <a:moveTo>
                    <a:pt x="2619" y="161961"/>
                  </a:moveTo>
                  <a:lnTo>
                    <a:pt x="2619" y="125838"/>
                  </a:lnTo>
                  <a:cubicBezTo>
                    <a:pt x="2619" y="123921"/>
                    <a:pt x="2619" y="121968"/>
                    <a:pt x="2608" y="119980"/>
                  </a:cubicBezTo>
                  <a:cubicBezTo>
                    <a:pt x="2608" y="117980"/>
                    <a:pt x="2596" y="115979"/>
                    <a:pt x="2572" y="113991"/>
                  </a:cubicBezTo>
                  <a:cubicBezTo>
                    <a:pt x="2548" y="112003"/>
                    <a:pt x="2500" y="110026"/>
                    <a:pt x="2453" y="108062"/>
                  </a:cubicBezTo>
                  <a:cubicBezTo>
                    <a:pt x="2405" y="106085"/>
                    <a:pt x="2358" y="104121"/>
                    <a:pt x="2298" y="102144"/>
                  </a:cubicBezTo>
                  <a:cubicBezTo>
                    <a:pt x="2238" y="100168"/>
                    <a:pt x="2215" y="98144"/>
                    <a:pt x="2334" y="96084"/>
                  </a:cubicBezTo>
                  <a:cubicBezTo>
                    <a:pt x="2453" y="94024"/>
                    <a:pt x="2727" y="91893"/>
                    <a:pt x="3179" y="89667"/>
                  </a:cubicBezTo>
                  <a:cubicBezTo>
                    <a:pt x="3632" y="87440"/>
                    <a:pt x="4274" y="85095"/>
                    <a:pt x="5048" y="82618"/>
                  </a:cubicBezTo>
                  <a:cubicBezTo>
                    <a:pt x="5846" y="80118"/>
                    <a:pt x="6644" y="77463"/>
                    <a:pt x="7346" y="74736"/>
                  </a:cubicBezTo>
                  <a:cubicBezTo>
                    <a:pt x="7942" y="72057"/>
                    <a:pt x="8287" y="69414"/>
                    <a:pt x="8180" y="66950"/>
                  </a:cubicBezTo>
                  <a:cubicBezTo>
                    <a:pt x="8084" y="64485"/>
                    <a:pt x="7549" y="62211"/>
                    <a:pt x="6715" y="60103"/>
                  </a:cubicBezTo>
                  <a:cubicBezTo>
                    <a:pt x="5870" y="57984"/>
                    <a:pt x="4870" y="55984"/>
                    <a:pt x="3893" y="54031"/>
                  </a:cubicBezTo>
                  <a:cubicBezTo>
                    <a:pt x="2905" y="52079"/>
                    <a:pt x="2048" y="50126"/>
                    <a:pt x="1393" y="48185"/>
                  </a:cubicBezTo>
                  <a:cubicBezTo>
                    <a:pt x="738" y="46233"/>
                    <a:pt x="322" y="44268"/>
                    <a:pt x="167" y="42292"/>
                  </a:cubicBezTo>
                  <a:cubicBezTo>
                    <a:pt x="0" y="40327"/>
                    <a:pt x="95" y="38327"/>
                    <a:pt x="310" y="36374"/>
                  </a:cubicBezTo>
                  <a:cubicBezTo>
                    <a:pt x="572" y="34410"/>
                    <a:pt x="857" y="32517"/>
                    <a:pt x="1119" y="30671"/>
                  </a:cubicBezTo>
                  <a:cubicBezTo>
                    <a:pt x="1465" y="28373"/>
                    <a:pt x="1750" y="26171"/>
                    <a:pt x="1965" y="24075"/>
                  </a:cubicBezTo>
                  <a:cubicBezTo>
                    <a:pt x="2191" y="21980"/>
                    <a:pt x="2346" y="20003"/>
                    <a:pt x="2417" y="18158"/>
                  </a:cubicBezTo>
                  <a:cubicBezTo>
                    <a:pt x="2584" y="14443"/>
                    <a:pt x="2619" y="11205"/>
                    <a:pt x="2619" y="8514"/>
                  </a:cubicBezTo>
                  <a:lnTo>
                    <a:pt x="2619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4295913" y="826725"/>
              <a:ext cx="164625" cy="4049050"/>
            </a:xfrm>
            <a:custGeom>
              <a:rect b="b" l="l" r="r" t="t"/>
              <a:pathLst>
                <a:path extrusionOk="0" fill="none" h="161962" w="6585">
                  <a:moveTo>
                    <a:pt x="6168" y="161961"/>
                  </a:moveTo>
                  <a:lnTo>
                    <a:pt x="6168" y="125838"/>
                  </a:lnTo>
                  <a:lnTo>
                    <a:pt x="6168" y="119968"/>
                  </a:lnTo>
                  <a:cubicBezTo>
                    <a:pt x="6168" y="117968"/>
                    <a:pt x="6168" y="115932"/>
                    <a:pt x="6168" y="113860"/>
                  </a:cubicBezTo>
                  <a:cubicBezTo>
                    <a:pt x="6156" y="111824"/>
                    <a:pt x="6144" y="109764"/>
                    <a:pt x="6108" y="107716"/>
                  </a:cubicBezTo>
                  <a:cubicBezTo>
                    <a:pt x="6085" y="105669"/>
                    <a:pt x="6049" y="103633"/>
                    <a:pt x="6013" y="101585"/>
                  </a:cubicBezTo>
                  <a:cubicBezTo>
                    <a:pt x="5977" y="99537"/>
                    <a:pt x="5942" y="97477"/>
                    <a:pt x="5930" y="95382"/>
                  </a:cubicBezTo>
                  <a:cubicBezTo>
                    <a:pt x="5930" y="93286"/>
                    <a:pt x="6013" y="91143"/>
                    <a:pt x="6156" y="88976"/>
                  </a:cubicBezTo>
                  <a:cubicBezTo>
                    <a:pt x="6347" y="86785"/>
                    <a:pt x="6525" y="84535"/>
                    <a:pt x="6561" y="82261"/>
                  </a:cubicBezTo>
                  <a:cubicBezTo>
                    <a:pt x="6585" y="79987"/>
                    <a:pt x="6454" y="77713"/>
                    <a:pt x="6120" y="75462"/>
                  </a:cubicBezTo>
                  <a:cubicBezTo>
                    <a:pt x="5799" y="73200"/>
                    <a:pt x="5287" y="70974"/>
                    <a:pt x="4632" y="68783"/>
                  </a:cubicBezTo>
                  <a:cubicBezTo>
                    <a:pt x="3989" y="66580"/>
                    <a:pt x="3251" y="64413"/>
                    <a:pt x="2548" y="62247"/>
                  </a:cubicBezTo>
                  <a:cubicBezTo>
                    <a:pt x="1846" y="60080"/>
                    <a:pt x="1239" y="57913"/>
                    <a:pt x="798" y="55746"/>
                  </a:cubicBezTo>
                  <a:cubicBezTo>
                    <a:pt x="346" y="53579"/>
                    <a:pt x="96" y="51424"/>
                    <a:pt x="48" y="49281"/>
                  </a:cubicBezTo>
                  <a:cubicBezTo>
                    <a:pt x="1" y="47149"/>
                    <a:pt x="120" y="45054"/>
                    <a:pt x="382" y="42982"/>
                  </a:cubicBezTo>
                  <a:cubicBezTo>
                    <a:pt x="667" y="40934"/>
                    <a:pt x="1048" y="38898"/>
                    <a:pt x="1489" y="36910"/>
                  </a:cubicBezTo>
                  <a:cubicBezTo>
                    <a:pt x="1894" y="35088"/>
                    <a:pt x="2310" y="33303"/>
                    <a:pt x="2727" y="31564"/>
                  </a:cubicBezTo>
                  <a:cubicBezTo>
                    <a:pt x="3132" y="29826"/>
                    <a:pt x="3525" y="28135"/>
                    <a:pt x="3894" y="26504"/>
                  </a:cubicBezTo>
                  <a:cubicBezTo>
                    <a:pt x="4632" y="23242"/>
                    <a:pt x="5204" y="20218"/>
                    <a:pt x="5561" y="17491"/>
                  </a:cubicBezTo>
                  <a:cubicBezTo>
                    <a:pt x="5906" y="14765"/>
                    <a:pt x="6073" y="12324"/>
                    <a:pt x="6120" y="10181"/>
                  </a:cubicBezTo>
                  <a:cubicBezTo>
                    <a:pt x="6168" y="8049"/>
                    <a:pt x="6168" y="6216"/>
                    <a:pt x="6168" y="4704"/>
                  </a:cubicBezTo>
                  <a:lnTo>
                    <a:pt x="6168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3961063" y="826725"/>
              <a:ext cx="208375" cy="4049050"/>
            </a:xfrm>
            <a:custGeom>
              <a:rect b="b" l="l" r="r" t="t"/>
              <a:pathLst>
                <a:path extrusionOk="0" fill="none" h="161962" w="8335">
                  <a:moveTo>
                    <a:pt x="8334" y="161961"/>
                  </a:moveTo>
                  <a:lnTo>
                    <a:pt x="8334" y="113848"/>
                  </a:lnTo>
                  <a:cubicBezTo>
                    <a:pt x="8334" y="111776"/>
                    <a:pt x="8334" y="109669"/>
                    <a:pt x="8334" y="107538"/>
                  </a:cubicBezTo>
                  <a:cubicBezTo>
                    <a:pt x="8334" y="105407"/>
                    <a:pt x="8322" y="103264"/>
                    <a:pt x="8311" y="101120"/>
                  </a:cubicBezTo>
                  <a:cubicBezTo>
                    <a:pt x="8299" y="98989"/>
                    <a:pt x="8275" y="96834"/>
                    <a:pt x="8263" y="94679"/>
                  </a:cubicBezTo>
                  <a:cubicBezTo>
                    <a:pt x="8239" y="92524"/>
                    <a:pt x="8227" y="90357"/>
                    <a:pt x="8120" y="88155"/>
                  </a:cubicBezTo>
                  <a:cubicBezTo>
                    <a:pt x="8013" y="85952"/>
                    <a:pt x="7739" y="83761"/>
                    <a:pt x="7334" y="81582"/>
                  </a:cubicBezTo>
                  <a:cubicBezTo>
                    <a:pt x="6918" y="79415"/>
                    <a:pt x="6382" y="77248"/>
                    <a:pt x="5751" y="75105"/>
                  </a:cubicBezTo>
                  <a:cubicBezTo>
                    <a:pt x="5120" y="72962"/>
                    <a:pt x="4417" y="70831"/>
                    <a:pt x="3715" y="68700"/>
                  </a:cubicBezTo>
                  <a:cubicBezTo>
                    <a:pt x="3012" y="66569"/>
                    <a:pt x="2346" y="64437"/>
                    <a:pt x="1762" y="62318"/>
                  </a:cubicBezTo>
                  <a:cubicBezTo>
                    <a:pt x="1179" y="60199"/>
                    <a:pt x="726" y="58079"/>
                    <a:pt x="429" y="55984"/>
                  </a:cubicBezTo>
                  <a:cubicBezTo>
                    <a:pt x="131" y="53888"/>
                    <a:pt x="0" y="51817"/>
                    <a:pt x="48" y="49733"/>
                  </a:cubicBezTo>
                  <a:cubicBezTo>
                    <a:pt x="95" y="47661"/>
                    <a:pt x="321" y="45590"/>
                    <a:pt x="667" y="43518"/>
                  </a:cubicBezTo>
                  <a:cubicBezTo>
                    <a:pt x="1024" y="41458"/>
                    <a:pt x="1476" y="39410"/>
                    <a:pt x="2012" y="37410"/>
                  </a:cubicBezTo>
                  <a:cubicBezTo>
                    <a:pt x="2500" y="35565"/>
                    <a:pt x="3000" y="33755"/>
                    <a:pt x="3500" y="31993"/>
                  </a:cubicBezTo>
                  <a:cubicBezTo>
                    <a:pt x="4001" y="30231"/>
                    <a:pt x="4501" y="28504"/>
                    <a:pt x="4965" y="26849"/>
                  </a:cubicBezTo>
                  <a:cubicBezTo>
                    <a:pt x="5906" y="23528"/>
                    <a:pt x="6679" y="20444"/>
                    <a:pt x="7227" y="17646"/>
                  </a:cubicBezTo>
                  <a:cubicBezTo>
                    <a:pt x="7775" y="14860"/>
                    <a:pt x="8072" y="12371"/>
                    <a:pt x="8192" y="10204"/>
                  </a:cubicBezTo>
                  <a:cubicBezTo>
                    <a:pt x="8322" y="8049"/>
                    <a:pt x="8334" y="6216"/>
                    <a:pt x="8334" y="4704"/>
                  </a:cubicBezTo>
                  <a:lnTo>
                    <a:pt x="8334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3681838" y="827025"/>
              <a:ext cx="206900" cy="4048750"/>
            </a:xfrm>
            <a:custGeom>
              <a:rect b="b" l="l" r="r" t="t"/>
              <a:pathLst>
                <a:path extrusionOk="0" fill="none" h="161950" w="8276">
                  <a:moveTo>
                    <a:pt x="8276" y="161949"/>
                  </a:moveTo>
                  <a:lnTo>
                    <a:pt x="8276" y="101025"/>
                  </a:lnTo>
                  <a:lnTo>
                    <a:pt x="8276" y="94405"/>
                  </a:lnTo>
                  <a:cubicBezTo>
                    <a:pt x="8276" y="92191"/>
                    <a:pt x="8252" y="89952"/>
                    <a:pt x="8061" y="87726"/>
                  </a:cubicBezTo>
                  <a:cubicBezTo>
                    <a:pt x="7883" y="85499"/>
                    <a:pt x="7526" y="83309"/>
                    <a:pt x="7038" y="81154"/>
                  </a:cubicBezTo>
                  <a:cubicBezTo>
                    <a:pt x="6549" y="79010"/>
                    <a:pt x="5954" y="76879"/>
                    <a:pt x="5311" y="74772"/>
                  </a:cubicBezTo>
                  <a:cubicBezTo>
                    <a:pt x="4668" y="72664"/>
                    <a:pt x="3990" y="70581"/>
                    <a:pt x="3335" y="68509"/>
                  </a:cubicBezTo>
                  <a:cubicBezTo>
                    <a:pt x="2680" y="66426"/>
                    <a:pt x="2085" y="64366"/>
                    <a:pt x="1549" y="62306"/>
                  </a:cubicBezTo>
                  <a:cubicBezTo>
                    <a:pt x="1061" y="60365"/>
                    <a:pt x="668" y="58436"/>
                    <a:pt x="394" y="56508"/>
                  </a:cubicBezTo>
                  <a:cubicBezTo>
                    <a:pt x="156" y="54698"/>
                    <a:pt x="13" y="52876"/>
                    <a:pt x="13" y="51067"/>
                  </a:cubicBezTo>
                  <a:cubicBezTo>
                    <a:pt x="1" y="49245"/>
                    <a:pt x="120" y="47423"/>
                    <a:pt x="358" y="45602"/>
                  </a:cubicBezTo>
                  <a:cubicBezTo>
                    <a:pt x="584" y="43768"/>
                    <a:pt x="906" y="41958"/>
                    <a:pt x="1275" y="40172"/>
                  </a:cubicBezTo>
                  <a:cubicBezTo>
                    <a:pt x="1656" y="38386"/>
                    <a:pt x="2085" y="36612"/>
                    <a:pt x="2549" y="34886"/>
                  </a:cubicBezTo>
                  <a:cubicBezTo>
                    <a:pt x="3489" y="31409"/>
                    <a:pt x="4442" y="28088"/>
                    <a:pt x="5287" y="24980"/>
                  </a:cubicBezTo>
                  <a:cubicBezTo>
                    <a:pt x="6145" y="21872"/>
                    <a:pt x="6835" y="18991"/>
                    <a:pt x="7323" y="16384"/>
                  </a:cubicBezTo>
                  <a:cubicBezTo>
                    <a:pt x="7811" y="13776"/>
                    <a:pt x="8073" y="11455"/>
                    <a:pt x="8169" y="9430"/>
                  </a:cubicBezTo>
                  <a:cubicBezTo>
                    <a:pt x="8264" y="7430"/>
                    <a:pt x="8276" y="5728"/>
                    <a:pt x="8276" y="4335"/>
                  </a:cubicBezTo>
                  <a:lnTo>
                    <a:pt x="8276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3441338" y="826725"/>
              <a:ext cx="180400" cy="4049050"/>
            </a:xfrm>
            <a:custGeom>
              <a:rect b="b" l="l" r="r" t="t"/>
              <a:pathLst>
                <a:path extrusionOk="0" fill="none" h="161962" w="7216">
                  <a:moveTo>
                    <a:pt x="6668" y="161961"/>
                  </a:moveTo>
                  <a:lnTo>
                    <a:pt x="6668" y="119968"/>
                  </a:lnTo>
                  <a:lnTo>
                    <a:pt x="6668" y="113848"/>
                  </a:lnTo>
                  <a:cubicBezTo>
                    <a:pt x="6668" y="111776"/>
                    <a:pt x="6668" y="109657"/>
                    <a:pt x="6692" y="107490"/>
                  </a:cubicBezTo>
                  <a:cubicBezTo>
                    <a:pt x="6728" y="105323"/>
                    <a:pt x="6787" y="103109"/>
                    <a:pt x="6871" y="100858"/>
                  </a:cubicBezTo>
                  <a:cubicBezTo>
                    <a:pt x="6966" y="98596"/>
                    <a:pt x="7049" y="96334"/>
                    <a:pt x="7133" y="94048"/>
                  </a:cubicBezTo>
                  <a:cubicBezTo>
                    <a:pt x="7204" y="91786"/>
                    <a:pt x="7216" y="89500"/>
                    <a:pt x="7144" y="87262"/>
                  </a:cubicBezTo>
                  <a:cubicBezTo>
                    <a:pt x="6978" y="85047"/>
                    <a:pt x="6668" y="82868"/>
                    <a:pt x="6228" y="80749"/>
                  </a:cubicBezTo>
                  <a:cubicBezTo>
                    <a:pt x="5775" y="78630"/>
                    <a:pt x="5228" y="76534"/>
                    <a:pt x="4632" y="74474"/>
                  </a:cubicBezTo>
                  <a:cubicBezTo>
                    <a:pt x="4037" y="72414"/>
                    <a:pt x="3430" y="70355"/>
                    <a:pt x="2822" y="68307"/>
                  </a:cubicBezTo>
                  <a:cubicBezTo>
                    <a:pt x="2251" y="66259"/>
                    <a:pt x="1727" y="64211"/>
                    <a:pt x="1251" y="62163"/>
                  </a:cubicBezTo>
                  <a:cubicBezTo>
                    <a:pt x="858" y="60223"/>
                    <a:pt x="536" y="58282"/>
                    <a:pt x="322" y="56329"/>
                  </a:cubicBezTo>
                  <a:cubicBezTo>
                    <a:pt x="96" y="54388"/>
                    <a:pt x="1" y="52436"/>
                    <a:pt x="13" y="50495"/>
                  </a:cubicBezTo>
                  <a:cubicBezTo>
                    <a:pt x="13" y="48542"/>
                    <a:pt x="132" y="46614"/>
                    <a:pt x="346" y="44685"/>
                  </a:cubicBezTo>
                  <a:cubicBezTo>
                    <a:pt x="584" y="42601"/>
                    <a:pt x="906" y="40542"/>
                    <a:pt x="1298" y="38506"/>
                  </a:cubicBezTo>
                  <a:cubicBezTo>
                    <a:pt x="1691" y="36470"/>
                    <a:pt x="2120" y="34469"/>
                    <a:pt x="2572" y="32517"/>
                  </a:cubicBezTo>
                  <a:cubicBezTo>
                    <a:pt x="3037" y="30564"/>
                    <a:pt x="3489" y="28671"/>
                    <a:pt x="3918" y="26837"/>
                  </a:cubicBezTo>
                  <a:cubicBezTo>
                    <a:pt x="4358" y="24992"/>
                    <a:pt x="4763" y="23230"/>
                    <a:pt x="5108" y="21539"/>
                  </a:cubicBezTo>
                  <a:cubicBezTo>
                    <a:pt x="5787" y="18170"/>
                    <a:pt x="6251" y="15122"/>
                    <a:pt x="6454" y="12467"/>
                  </a:cubicBezTo>
                  <a:cubicBezTo>
                    <a:pt x="6656" y="9812"/>
                    <a:pt x="6668" y="7561"/>
                    <a:pt x="6668" y="5728"/>
                  </a:cubicBezTo>
                  <a:lnTo>
                    <a:pt x="6668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3219888" y="827025"/>
              <a:ext cx="177125" cy="4048750"/>
            </a:xfrm>
            <a:custGeom>
              <a:rect b="b" l="l" r="r" t="t"/>
              <a:pathLst>
                <a:path extrusionOk="0" fill="none" h="161950" w="7085">
                  <a:moveTo>
                    <a:pt x="4299" y="161949"/>
                  </a:moveTo>
                  <a:lnTo>
                    <a:pt x="4299" y="125826"/>
                  </a:lnTo>
                  <a:cubicBezTo>
                    <a:pt x="4299" y="123909"/>
                    <a:pt x="4299" y="121956"/>
                    <a:pt x="4322" y="119932"/>
                  </a:cubicBezTo>
                  <a:cubicBezTo>
                    <a:pt x="4346" y="117908"/>
                    <a:pt x="4441" y="115789"/>
                    <a:pt x="4620" y="113574"/>
                  </a:cubicBezTo>
                  <a:cubicBezTo>
                    <a:pt x="4811" y="111360"/>
                    <a:pt x="5061" y="109062"/>
                    <a:pt x="5358" y="106716"/>
                  </a:cubicBezTo>
                  <a:cubicBezTo>
                    <a:pt x="5656" y="104371"/>
                    <a:pt x="5954" y="102001"/>
                    <a:pt x="6227" y="99632"/>
                  </a:cubicBezTo>
                  <a:cubicBezTo>
                    <a:pt x="6513" y="97263"/>
                    <a:pt x="6739" y="94893"/>
                    <a:pt x="6894" y="92572"/>
                  </a:cubicBezTo>
                  <a:cubicBezTo>
                    <a:pt x="7037" y="90250"/>
                    <a:pt x="7085" y="87964"/>
                    <a:pt x="7001" y="85737"/>
                  </a:cubicBezTo>
                  <a:cubicBezTo>
                    <a:pt x="6858" y="83547"/>
                    <a:pt x="6573" y="81415"/>
                    <a:pt x="6132" y="79356"/>
                  </a:cubicBezTo>
                  <a:cubicBezTo>
                    <a:pt x="5692" y="77296"/>
                    <a:pt x="5144" y="75284"/>
                    <a:pt x="4561" y="73307"/>
                  </a:cubicBezTo>
                  <a:cubicBezTo>
                    <a:pt x="3965" y="71343"/>
                    <a:pt x="3358" y="69378"/>
                    <a:pt x="2787" y="67426"/>
                  </a:cubicBezTo>
                  <a:cubicBezTo>
                    <a:pt x="2203" y="65473"/>
                    <a:pt x="1691" y="63509"/>
                    <a:pt x="1227" y="61544"/>
                  </a:cubicBezTo>
                  <a:cubicBezTo>
                    <a:pt x="834" y="59532"/>
                    <a:pt x="512" y="57508"/>
                    <a:pt x="262" y="55484"/>
                  </a:cubicBezTo>
                  <a:cubicBezTo>
                    <a:pt x="120" y="53698"/>
                    <a:pt x="24" y="51888"/>
                    <a:pt x="12" y="50090"/>
                  </a:cubicBezTo>
                  <a:cubicBezTo>
                    <a:pt x="0" y="48280"/>
                    <a:pt x="72" y="46471"/>
                    <a:pt x="215" y="44685"/>
                  </a:cubicBezTo>
                  <a:cubicBezTo>
                    <a:pt x="370" y="42887"/>
                    <a:pt x="560" y="41113"/>
                    <a:pt x="786" y="39363"/>
                  </a:cubicBezTo>
                  <a:cubicBezTo>
                    <a:pt x="1012" y="37612"/>
                    <a:pt x="1263" y="35898"/>
                    <a:pt x="1536" y="34207"/>
                  </a:cubicBezTo>
                  <a:cubicBezTo>
                    <a:pt x="2096" y="30814"/>
                    <a:pt x="2656" y="27576"/>
                    <a:pt x="3132" y="24539"/>
                  </a:cubicBezTo>
                  <a:cubicBezTo>
                    <a:pt x="3608" y="21503"/>
                    <a:pt x="3953" y="18682"/>
                    <a:pt x="4120" y="16134"/>
                  </a:cubicBezTo>
                  <a:cubicBezTo>
                    <a:pt x="4287" y="13574"/>
                    <a:pt x="4299" y="11300"/>
                    <a:pt x="4299" y="9335"/>
                  </a:cubicBezTo>
                  <a:cubicBezTo>
                    <a:pt x="4299" y="7359"/>
                    <a:pt x="4299" y="5668"/>
                    <a:pt x="4299" y="4287"/>
                  </a:cubicBezTo>
                  <a:lnTo>
                    <a:pt x="4299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2999613" y="827025"/>
              <a:ext cx="195600" cy="4048750"/>
            </a:xfrm>
            <a:custGeom>
              <a:rect b="b" l="l" r="r" t="t"/>
              <a:pathLst>
                <a:path extrusionOk="0" fill="none" h="161950" w="7824">
                  <a:moveTo>
                    <a:pt x="1882" y="161949"/>
                  </a:moveTo>
                  <a:lnTo>
                    <a:pt x="1882" y="141506"/>
                  </a:lnTo>
                  <a:lnTo>
                    <a:pt x="1882" y="131398"/>
                  </a:lnTo>
                  <a:cubicBezTo>
                    <a:pt x="1882" y="129588"/>
                    <a:pt x="1882" y="127719"/>
                    <a:pt x="1942" y="125766"/>
                  </a:cubicBezTo>
                  <a:cubicBezTo>
                    <a:pt x="2013" y="123814"/>
                    <a:pt x="2156" y="121754"/>
                    <a:pt x="2430" y="119551"/>
                  </a:cubicBezTo>
                  <a:cubicBezTo>
                    <a:pt x="2715" y="117348"/>
                    <a:pt x="3108" y="115027"/>
                    <a:pt x="3608" y="112622"/>
                  </a:cubicBezTo>
                  <a:cubicBezTo>
                    <a:pt x="4097" y="110205"/>
                    <a:pt x="4632" y="107728"/>
                    <a:pt x="5180" y="105228"/>
                  </a:cubicBezTo>
                  <a:cubicBezTo>
                    <a:pt x="5716" y="102728"/>
                    <a:pt x="6228" y="100227"/>
                    <a:pt x="6645" y="97763"/>
                  </a:cubicBezTo>
                  <a:cubicBezTo>
                    <a:pt x="7073" y="95298"/>
                    <a:pt x="7395" y="92881"/>
                    <a:pt x="7585" y="90536"/>
                  </a:cubicBezTo>
                  <a:cubicBezTo>
                    <a:pt x="7776" y="88190"/>
                    <a:pt x="7823" y="85916"/>
                    <a:pt x="7704" y="83725"/>
                  </a:cubicBezTo>
                  <a:cubicBezTo>
                    <a:pt x="7561" y="81558"/>
                    <a:pt x="7252" y="79475"/>
                    <a:pt x="6823" y="77475"/>
                  </a:cubicBezTo>
                  <a:cubicBezTo>
                    <a:pt x="6359" y="75486"/>
                    <a:pt x="5799" y="73545"/>
                    <a:pt x="5180" y="71664"/>
                  </a:cubicBezTo>
                  <a:cubicBezTo>
                    <a:pt x="4561" y="69783"/>
                    <a:pt x="3930" y="67926"/>
                    <a:pt x="3311" y="66080"/>
                  </a:cubicBezTo>
                  <a:cubicBezTo>
                    <a:pt x="2692" y="64235"/>
                    <a:pt x="2120" y="62389"/>
                    <a:pt x="1632" y="60508"/>
                  </a:cubicBezTo>
                  <a:cubicBezTo>
                    <a:pt x="1156" y="58639"/>
                    <a:pt x="763" y="56722"/>
                    <a:pt x="465" y="54793"/>
                  </a:cubicBezTo>
                  <a:cubicBezTo>
                    <a:pt x="227" y="52805"/>
                    <a:pt x="84" y="50805"/>
                    <a:pt x="13" y="48792"/>
                  </a:cubicBezTo>
                  <a:cubicBezTo>
                    <a:pt x="1" y="46578"/>
                    <a:pt x="60" y="44375"/>
                    <a:pt x="191" y="42184"/>
                  </a:cubicBezTo>
                  <a:cubicBezTo>
                    <a:pt x="310" y="39994"/>
                    <a:pt x="489" y="37839"/>
                    <a:pt x="679" y="35731"/>
                  </a:cubicBezTo>
                  <a:cubicBezTo>
                    <a:pt x="870" y="33636"/>
                    <a:pt x="1072" y="31576"/>
                    <a:pt x="1251" y="29588"/>
                  </a:cubicBezTo>
                  <a:cubicBezTo>
                    <a:pt x="1430" y="27599"/>
                    <a:pt x="1584" y="25682"/>
                    <a:pt x="1680" y="23849"/>
                  </a:cubicBezTo>
                  <a:cubicBezTo>
                    <a:pt x="1858" y="20170"/>
                    <a:pt x="1894" y="16848"/>
                    <a:pt x="1882" y="13931"/>
                  </a:cubicBezTo>
                  <a:lnTo>
                    <a:pt x="1882" y="6466"/>
                  </a:lnTo>
                  <a:lnTo>
                    <a:pt x="1882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2765963" y="827025"/>
              <a:ext cx="227125" cy="4048750"/>
            </a:xfrm>
            <a:custGeom>
              <a:rect b="b" l="l" r="r" t="t"/>
              <a:pathLst>
                <a:path extrusionOk="0" fill="none" h="161950" w="9085">
                  <a:moveTo>
                    <a:pt x="0" y="161949"/>
                  </a:moveTo>
                  <a:lnTo>
                    <a:pt x="0" y="141506"/>
                  </a:lnTo>
                  <a:cubicBezTo>
                    <a:pt x="0" y="138399"/>
                    <a:pt x="0" y="135005"/>
                    <a:pt x="48" y="131362"/>
                  </a:cubicBezTo>
                  <a:cubicBezTo>
                    <a:pt x="72" y="129540"/>
                    <a:pt x="179" y="127612"/>
                    <a:pt x="393" y="125552"/>
                  </a:cubicBezTo>
                  <a:cubicBezTo>
                    <a:pt x="620" y="123492"/>
                    <a:pt x="977" y="121289"/>
                    <a:pt x="1513" y="118920"/>
                  </a:cubicBezTo>
                  <a:cubicBezTo>
                    <a:pt x="2036" y="116563"/>
                    <a:pt x="2703" y="114062"/>
                    <a:pt x="3453" y="111491"/>
                  </a:cubicBezTo>
                  <a:cubicBezTo>
                    <a:pt x="4203" y="108907"/>
                    <a:pt x="4989" y="106276"/>
                    <a:pt x="5751" y="103633"/>
                  </a:cubicBezTo>
                  <a:cubicBezTo>
                    <a:pt x="6501" y="101001"/>
                    <a:pt x="7180" y="98382"/>
                    <a:pt x="7728" y="95846"/>
                  </a:cubicBezTo>
                  <a:cubicBezTo>
                    <a:pt x="8275" y="93298"/>
                    <a:pt x="8668" y="90833"/>
                    <a:pt x="8871" y="88488"/>
                  </a:cubicBezTo>
                  <a:cubicBezTo>
                    <a:pt x="9073" y="86130"/>
                    <a:pt x="9085" y="83892"/>
                    <a:pt x="8906" y="81761"/>
                  </a:cubicBezTo>
                  <a:cubicBezTo>
                    <a:pt x="8716" y="79641"/>
                    <a:pt x="8359" y="77617"/>
                    <a:pt x="7859" y="75689"/>
                  </a:cubicBezTo>
                  <a:cubicBezTo>
                    <a:pt x="7370" y="73760"/>
                    <a:pt x="6763" y="71902"/>
                    <a:pt x="6096" y="70105"/>
                  </a:cubicBezTo>
                  <a:cubicBezTo>
                    <a:pt x="5430" y="68295"/>
                    <a:pt x="4727" y="66533"/>
                    <a:pt x="4037" y="64771"/>
                  </a:cubicBezTo>
                  <a:cubicBezTo>
                    <a:pt x="3358" y="62997"/>
                    <a:pt x="2727" y="61223"/>
                    <a:pt x="2179" y="59425"/>
                  </a:cubicBezTo>
                  <a:cubicBezTo>
                    <a:pt x="1632" y="57615"/>
                    <a:pt x="1191" y="55769"/>
                    <a:pt x="834" y="53900"/>
                  </a:cubicBezTo>
                  <a:cubicBezTo>
                    <a:pt x="560" y="51971"/>
                    <a:pt x="346" y="50019"/>
                    <a:pt x="239" y="48030"/>
                  </a:cubicBezTo>
                  <a:cubicBezTo>
                    <a:pt x="143" y="46030"/>
                    <a:pt x="108" y="44018"/>
                    <a:pt x="119" y="42018"/>
                  </a:cubicBezTo>
                  <a:cubicBezTo>
                    <a:pt x="119" y="40018"/>
                    <a:pt x="143" y="38053"/>
                    <a:pt x="155" y="36136"/>
                  </a:cubicBezTo>
                  <a:cubicBezTo>
                    <a:pt x="179" y="34231"/>
                    <a:pt x="179" y="32362"/>
                    <a:pt x="155" y="30552"/>
                  </a:cubicBezTo>
                  <a:cubicBezTo>
                    <a:pt x="119" y="26933"/>
                    <a:pt x="60" y="23527"/>
                    <a:pt x="24" y="20420"/>
                  </a:cubicBezTo>
                  <a:cubicBezTo>
                    <a:pt x="0" y="17324"/>
                    <a:pt x="0" y="14491"/>
                    <a:pt x="0" y="11990"/>
                  </a:cubicBezTo>
                  <a:lnTo>
                    <a:pt x="0" y="5549"/>
                  </a:ln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2485263" y="826725"/>
              <a:ext cx="284000" cy="4049050"/>
            </a:xfrm>
            <a:custGeom>
              <a:rect b="b" l="l" r="r" t="t"/>
              <a:pathLst>
                <a:path extrusionOk="0" fill="none" h="161962" w="11360">
                  <a:moveTo>
                    <a:pt x="1" y="161961"/>
                  </a:moveTo>
                  <a:lnTo>
                    <a:pt x="1" y="149960"/>
                  </a:lnTo>
                  <a:lnTo>
                    <a:pt x="1" y="141518"/>
                  </a:lnTo>
                  <a:cubicBezTo>
                    <a:pt x="1" y="138411"/>
                    <a:pt x="1" y="135017"/>
                    <a:pt x="132" y="131326"/>
                  </a:cubicBezTo>
                  <a:cubicBezTo>
                    <a:pt x="203" y="129481"/>
                    <a:pt x="370" y="127505"/>
                    <a:pt x="679" y="125385"/>
                  </a:cubicBezTo>
                  <a:cubicBezTo>
                    <a:pt x="1001" y="123278"/>
                    <a:pt x="1489" y="120980"/>
                    <a:pt x="2156" y="118527"/>
                  </a:cubicBezTo>
                  <a:cubicBezTo>
                    <a:pt x="2823" y="116075"/>
                    <a:pt x="3656" y="113479"/>
                    <a:pt x="4585" y="110788"/>
                  </a:cubicBezTo>
                  <a:cubicBezTo>
                    <a:pt x="5513" y="108097"/>
                    <a:pt x="6490" y="105335"/>
                    <a:pt x="7418" y="102585"/>
                  </a:cubicBezTo>
                  <a:cubicBezTo>
                    <a:pt x="8359" y="99835"/>
                    <a:pt x="9192" y="97120"/>
                    <a:pt x="9847" y="94512"/>
                  </a:cubicBezTo>
                  <a:cubicBezTo>
                    <a:pt x="10502" y="91893"/>
                    <a:pt x="10955" y="89393"/>
                    <a:pt x="11157" y="87047"/>
                  </a:cubicBezTo>
                  <a:cubicBezTo>
                    <a:pt x="11359" y="84702"/>
                    <a:pt x="11312" y="82499"/>
                    <a:pt x="11038" y="80439"/>
                  </a:cubicBezTo>
                  <a:cubicBezTo>
                    <a:pt x="10776" y="78368"/>
                    <a:pt x="10312" y="76427"/>
                    <a:pt x="9716" y="74570"/>
                  </a:cubicBezTo>
                  <a:cubicBezTo>
                    <a:pt x="9109" y="72724"/>
                    <a:pt x="8419" y="70926"/>
                    <a:pt x="7704" y="69164"/>
                  </a:cubicBezTo>
                  <a:cubicBezTo>
                    <a:pt x="7002" y="67390"/>
                    <a:pt x="6299" y="65640"/>
                    <a:pt x="5644" y="63902"/>
                  </a:cubicBezTo>
                  <a:cubicBezTo>
                    <a:pt x="4990" y="62151"/>
                    <a:pt x="4382" y="60389"/>
                    <a:pt x="3847" y="58591"/>
                  </a:cubicBezTo>
                  <a:cubicBezTo>
                    <a:pt x="3323" y="56805"/>
                    <a:pt x="2882" y="54972"/>
                    <a:pt x="2513" y="53114"/>
                  </a:cubicBezTo>
                  <a:cubicBezTo>
                    <a:pt x="2227" y="51198"/>
                    <a:pt x="2025" y="49245"/>
                    <a:pt x="1858" y="47280"/>
                  </a:cubicBezTo>
                  <a:cubicBezTo>
                    <a:pt x="1763" y="45256"/>
                    <a:pt x="1703" y="43256"/>
                    <a:pt x="1632" y="41268"/>
                  </a:cubicBezTo>
                  <a:cubicBezTo>
                    <a:pt x="1561" y="39291"/>
                    <a:pt x="1489" y="37363"/>
                    <a:pt x="1394" y="35493"/>
                  </a:cubicBezTo>
                  <a:cubicBezTo>
                    <a:pt x="1287" y="33624"/>
                    <a:pt x="1168" y="31826"/>
                    <a:pt x="1049" y="30076"/>
                  </a:cubicBezTo>
                  <a:cubicBezTo>
                    <a:pt x="787" y="26587"/>
                    <a:pt x="537" y="23313"/>
                    <a:pt x="358" y="20289"/>
                  </a:cubicBezTo>
                  <a:cubicBezTo>
                    <a:pt x="168" y="17265"/>
                    <a:pt x="72" y="14479"/>
                    <a:pt x="37" y="11990"/>
                  </a:cubicBezTo>
                  <a:cubicBezTo>
                    <a:pt x="1" y="9502"/>
                    <a:pt x="1" y="7335"/>
                    <a:pt x="1" y="5561"/>
                  </a:cubicBez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2204288" y="827025"/>
              <a:ext cx="287250" cy="4048750"/>
            </a:xfrm>
            <a:custGeom>
              <a:rect b="b" l="l" r="r" t="t"/>
              <a:pathLst>
                <a:path extrusionOk="0" fill="none" h="161950" w="11490">
                  <a:moveTo>
                    <a:pt x="0" y="161949"/>
                  </a:moveTo>
                  <a:lnTo>
                    <a:pt x="0" y="149948"/>
                  </a:lnTo>
                  <a:lnTo>
                    <a:pt x="0" y="141506"/>
                  </a:lnTo>
                  <a:cubicBezTo>
                    <a:pt x="0" y="138399"/>
                    <a:pt x="12" y="135005"/>
                    <a:pt x="143" y="131326"/>
                  </a:cubicBezTo>
                  <a:cubicBezTo>
                    <a:pt x="203" y="129481"/>
                    <a:pt x="369" y="127516"/>
                    <a:pt x="655" y="125433"/>
                  </a:cubicBezTo>
                  <a:cubicBezTo>
                    <a:pt x="929" y="123337"/>
                    <a:pt x="1393" y="121087"/>
                    <a:pt x="2012" y="118658"/>
                  </a:cubicBezTo>
                  <a:cubicBezTo>
                    <a:pt x="2644" y="116241"/>
                    <a:pt x="3441" y="113658"/>
                    <a:pt x="4382" y="110967"/>
                  </a:cubicBezTo>
                  <a:cubicBezTo>
                    <a:pt x="5311" y="108276"/>
                    <a:pt x="6311" y="105502"/>
                    <a:pt x="7287" y="102716"/>
                  </a:cubicBezTo>
                  <a:cubicBezTo>
                    <a:pt x="8275" y="99942"/>
                    <a:pt x="9168" y="97191"/>
                    <a:pt x="9883" y="94536"/>
                  </a:cubicBezTo>
                  <a:cubicBezTo>
                    <a:pt x="10597" y="91881"/>
                    <a:pt x="11085" y="89357"/>
                    <a:pt x="11287" y="87011"/>
                  </a:cubicBezTo>
                  <a:cubicBezTo>
                    <a:pt x="11490" y="84654"/>
                    <a:pt x="11407" y="82475"/>
                    <a:pt x="11085" y="80451"/>
                  </a:cubicBezTo>
                  <a:cubicBezTo>
                    <a:pt x="10764" y="78427"/>
                    <a:pt x="10240" y="76510"/>
                    <a:pt x="9668" y="74641"/>
                  </a:cubicBezTo>
                  <a:cubicBezTo>
                    <a:pt x="9097" y="72783"/>
                    <a:pt x="8501" y="70962"/>
                    <a:pt x="7894" y="69164"/>
                  </a:cubicBezTo>
                  <a:cubicBezTo>
                    <a:pt x="7299" y="67366"/>
                    <a:pt x="6704" y="65580"/>
                    <a:pt x="6168" y="63782"/>
                  </a:cubicBezTo>
                  <a:cubicBezTo>
                    <a:pt x="5620" y="61985"/>
                    <a:pt x="5120" y="60175"/>
                    <a:pt x="4703" y="58329"/>
                  </a:cubicBezTo>
                  <a:cubicBezTo>
                    <a:pt x="4287" y="56484"/>
                    <a:pt x="3953" y="54591"/>
                    <a:pt x="3739" y="52650"/>
                  </a:cubicBezTo>
                  <a:cubicBezTo>
                    <a:pt x="3513" y="50697"/>
                    <a:pt x="3394" y="48685"/>
                    <a:pt x="3298" y="46685"/>
                  </a:cubicBezTo>
                  <a:cubicBezTo>
                    <a:pt x="3275" y="44625"/>
                    <a:pt x="3227" y="42601"/>
                    <a:pt x="3144" y="40637"/>
                  </a:cubicBezTo>
                  <a:cubicBezTo>
                    <a:pt x="3060" y="38672"/>
                    <a:pt x="2941" y="36767"/>
                    <a:pt x="2774" y="34934"/>
                  </a:cubicBezTo>
                  <a:cubicBezTo>
                    <a:pt x="2620" y="33088"/>
                    <a:pt x="2429" y="31314"/>
                    <a:pt x="2227" y="29600"/>
                  </a:cubicBezTo>
                  <a:cubicBezTo>
                    <a:pt x="1810" y="26171"/>
                    <a:pt x="1393" y="22968"/>
                    <a:pt x="1024" y="20003"/>
                  </a:cubicBezTo>
                  <a:cubicBezTo>
                    <a:pt x="667" y="17050"/>
                    <a:pt x="405" y="14336"/>
                    <a:pt x="250" y="11895"/>
                  </a:cubicBezTo>
                  <a:cubicBezTo>
                    <a:pt x="96" y="9466"/>
                    <a:pt x="36" y="7323"/>
                    <a:pt x="12" y="5549"/>
                  </a:cubicBezTo>
                  <a:cubicBezTo>
                    <a:pt x="12" y="2001"/>
                    <a:pt x="12" y="1"/>
                    <a:pt x="12" y="1"/>
                  </a:cubicBez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1923588" y="827025"/>
              <a:ext cx="216125" cy="4048750"/>
            </a:xfrm>
            <a:custGeom>
              <a:rect b="b" l="l" r="r" t="t"/>
              <a:pathLst>
                <a:path extrusionOk="0" fill="none" h="161950" w="8645">
                  <a:moveTo>
                    <a:pt x="1" y="161949"/>
                  </a:moveTo>
                  <a:lnTo>
                    <a:pt x="1" y="149948"/>
                  </a:lnTo>
                  <a:lnTo>
                    <a:pt x="1" y="141506"/>
                  </a:lnTo>
                  <a:cubicBezTo>
                    <a:pt x="1" y="138399"/>
                    <a:pt x="1" y="135005"/>
                    <a:pt x="60" y="131362"/>
                  </a:cubicBezTo>
                  <a:cubicBezTo>
                    <a:pt x="84" y="129552"/>
                    <a:pt x="179" y="127635"/>
                    <a:pt x="346" y="125635"/>
                  </a:cubicBezTo>
                  <a:cubicBezTo>
                    <a:pt x="501" y="123623"/>
                    <a:pt x="775" y="121492"/>
                    <a:pt x="1179" y="119242"/>
                  </a:cubicBezTo>
                  <a:cubicBezTo>
                    <a:pt x="1584" y="116979"/>
                    <a:pt x="2120" y="114586"/>
                    <a:pt x="2799" y="112062"/>
                  </a:cubicBezTo>
                  <a:cubicBezTo>
                    <a:pt x="3477" y="109526"/>
                    <a:pt x="4251" y="106907"/>
                    <a:pt x="5049" y="104252"/>
                  </a:cubicBezTo>
                  <a:cubicBezTo>
                    <a:pt x="5835" y="101597"/>
                    <a:pt x="6585" y="98941"/>
                    <a:pt x="7192" y="96358"/>
                  </a:cubicBezTo>
                  <a:cubicBezTo>
                    <a:pt x="7811" y="93762"/>
                    <a:pt x="8240" y="91274"/>
                    <a:pt x="8442" y="88928"/>
                  </a:cubicBezTo>
                  <a:cubicBezTo>
                    <a:pt x="8645" y="86571"/>
                    <a:pt x="8621" y="84356"/>
                    <a:pt x="8395" y="82261"/>
                  </a:cubicBezTo>
                  <a:cubicBezTo>
                    <a:pt x="8180" y="80165"/>
                    <a:pt x="7883" y="78129"/>
                    <a:pt x="7537" y="76141"/>
                  </a:cubicBezTo>
                  <a:cubicBezTo>
                    <a:pt x="7192" y="74165"/>
                    <a:pt x="6835" y="72212"/>
                    <a:pt x="6466" y="70283"/>
                  </a:cubicBezTo>
                  <a:cubicBezTo>
                    <a:pt x="6109" y="68342"/>
                    <a:pt x="5763" y="66426"/>
                    <a:pt x="5466" y="64485"/>
                  </a:cubicBezTo>
                  <a:cubicBezTo>
                    <a:pt x="5156" y="62556"/>
                    <a:pt x="4906" y="60603"/>
                    <a:pt x="4728" y="58603"/>
                  </a:cubicBezTo>
                  <a:cubicBezTo>
                    <a:pt x="4549" y="56615"/>
                    <a:pt x="4466" y="54579"/>
                    <a:pt x="4466" y="52495"/>
                  </a:cubicBezTo>
                  <a:cubicBezTo>
                    <a:pt x="4477" y="50400"/>
                    <a:pt x="4525" y="48280"/>
                    <a:pt x="4525" y="46209"/>
                  </a:cubicBezTo>
                  <a:cubicBezTo>
                    <a:pt x="4561" y="43935"/>
                    <a:pt x="4513" y="41744"/>
                    <a:pt x="4394" y="39648"/>
                  </a:cubicBezTo>
                  <a:cubicBezTo>
                    <a:pt x="4275" y="37541"/>
                    <a:pt x="4073" y="35517"/>
                    <a:pt x="3835" y="33576"/>
                  </a:cubicBezTo>
                  <a:cubicBezTo>
                    <a:pt x="3585" y="31624"/>
                    <a:pt x="3311" y="29754"/>
                    <a:pt x="3013" y="27957"/>
                  </a:cubicBezTo>
                  <a:cubicBezTo>
                    <a:pt x="2715" y="26159"/>
                    <a:pt x="2418" y="24432"/>
                    <a:pt x="2132" y="22765"/>
                  </a:cubicBezTo>
                  <a:cubicBezTo>
                    <a:pt x="1549" y="19455"/>
                    <a:pt x="1060" y="16396"/>
                    <a:pt x="715" y="13657"/>
                  </a:cubicBezTo>
                  <a:cubicBezTo>
                    <a:pt x="370" y="10907"/>
                    <a:pt x="167" y="8478"/>
                    <a:pt x="60" y="6454"/>
                  </a:cubicBezTo>
                  <a:cubicBezTo>
                    <a:pt x="1" y="2346"/>
                    <a:pt x="1" y="1"/>
                    <a:pt x="1" y="1"/>
                  </a:cubicBez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1642913" y="826725"/>
              <a:ext cx="129200" cy="4049050"/>
            </a:xfrm>
            <a:custGeom>
              <a:rect b="b" l="l" r="r" t="t"/>
              <a:pathLst>
                <a:path extrusionOk="0" fill="none" h="161962" w="5168">
                  <a:moveTo>
                    <a:pt x="0" y="161961"/>
                  </a:moveTo>
                  <a:lnTo>
                    <a:pt x="0" y="141518"/>
                  </a:lnTo>
                  <a:cubicBezTo>
                    <a:pt x="0" y="138411"/>
                    <a:pt x="0" y="135017"/>
                    <a:pt x="0" y="131410"/>
                  </a:cubicBezTo>
                  <a:cubicBezTo>
                    <a:pt x="12" y="129600"/>
                    <a:pt x="24" y="127731"/>
                    <a:pt x="72" y="125802"/>
                  </a:cubicBezTo>
                  <a:cubicBezTo>
                    <a:pt x="119" y="123861"/>
                    <a:pt x="214" y="121861"/>
                    <a:pt x="357" y="119777"/>
                  </a:cubicBezTo>
                  <a:cubicBezTo>
                    <a:pt x="512" y="117682"/>
                    <a:pt x="726" y="115503"/>
                    <a:pt x="1024" y="113241"/>
                  </a:cubicBezTo>
                  <a:cubicBezTo>
                    <a:pt x="1334" y="110979"/>
                    <a:pt x="1703" y="108633"/>
                    <a:pt x="2108" y="106228"/>
                  </a:cubicBezTo>
                  <a:cubicBezTo>
                    <a:pt x="2512" y="103823"/>
                    <a:pt x="2929" y="101382"/>
                    <a:pt x="3310" y="98953"/>
                  </a:cubicBezTo>
                  <a:cubicBezTo>
                    <a:pt x="3679" y="96525"/>
                    <a:pt x="3953" y="94131"/>
                    <a:pt x="4108" y="91810"/>
                  </a:cubicBezTo>
                  <a:cubicBezTo>
                    <a:pt x="4274" y="89488"/>
                    <a:pt x="4286" y="87250"/>
                    <a:pt x="4203" y="85059"/>
                  </a:cubicBezTo>
                  <a:cubicBezTo>
                    <a:pt x="4120" y="82880"/>
                    <a:pt x="4024" y="80713"/>
                    <a:pt x="3941" y="78570"/>
                  </a:cubicBezTo>
                  <a:cubicBezTo>
                    <a:pt x="3846" y="76415"/>
                    <a:pt x="3774" y="74284"/>
                    <a:pt x="3727" y="72153"/>
                  </a:cubicBezTo>
                  <a:cubicBezTo>
                    <a:pt x="3679" y="70021"/>
                    <a:pt x="3667" y="67890"/>
                    <a:pt x="3703" y="65735"/>
                  </a:cubicBezTo>
                  <a:cubicBezTo>
                    <a:pt x="3739" y="63592"/>
                    <a:pt x="3846" y="61401"/>
                    <a:pt x="4024" y="59187"/>
                  </a:cubicBezTo>
                  <a:cubicBezTo>
                    <a:pt x="4203" y="56972"/>
                    <a:pt x="4441" y="54734"/>
                    <a:pt x="4679" y="52507"/>
                  </a:cubicBezTo>
                  <a:cubicBezTo>
                    <a:pt x="4858" y="50555"/>
                    <a:pt x="5013" y="48638"/>
                    <a:pt x="5096" y="46780"/>
                  </a:cubicBezTo>
                  <a:cubicBezTo>
                    <a:pt x="5167" y="44935"/>
                    <a:pt x="5167" y="43137"/>
                    <a:pt x="5072" y="41411"/>
                  </a:cubicBezTo>
                  <a:cubicBezTo>
                    <a:pt x="4894" y="37958"/>
                    <a:pt x="4513" y="34707"/>
                    <a:pt x="4024" y="31671"/>
                  </a:cubicBezTo>
                  <a:cubicBezTo>
                    <a:pt x="3524" y="28623"/>
                    <a:pt x="2977" y="25766"/>
                    <a:pt x="2465" y="23087"/>
                  </a:cubicBezTo>
                  <a:cubicBezTo>
                    <a:pt x="1941" y="20408"/>
                    <a:pt x="1477" y="17896"/>
                    <a:pt x="1107" y="15574"/>
                  </a:cubicBezTo>
                  <a:cubicBezTo>
                    <a:pt x="738" y="13252"/>
                    <a:pt x="464" y="11133"/>
                    <a:pt x="298" y="9228"/>
                  </a:cubicBezTo>
                  <a:cubicBezTo>
                    <a:pt x="131" y="7335"/>
                    <a:pt x="48" y="5668"/>
                    <a:pt x="24" y="4299"/>
                  </a:cubicBezTo>
                  <a:cubicBezTo>
                    <a:pt x="0" y="1537"/>
                    <a:pt x="0" y="1"/>
                    <a:pt x="0" y="1"/>
                  </a:cubicBez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1362213" y="827025"/>
              <a:ext cx="113725" cy="4048750"/>
            </a:xfrm>
            <a:custGeom>
              <a:rect b="b" l="l" r="r" t="t"/>
              <a:pathLst>
                <a:path extrusionOk="0" fill="none" h="161950" w="4549">
                  <a:moveTo>
                    <a:pt x="1" y="161949"/>
                  </a:moveTo>
                  <a:lnTo>
                    <a:pt x="1" y="131398"/>
                  </a:lnTo>
                  <a:lnTo>
                    <a:pt x="1" y="125826"/>
                  </a:lnTo>
                  <a:cubicBezTo>
                    <a:pt x="1" y="123909"/>
                    <a:pt x="12" y="121956"/>
                    <a:pt x="24" y="119944"/>
                  </a:cubicBezTo>
                  <a:cubicBezTo>
                    <a:pt x="48" y="117932"/>
                    <a:pt x="84" y="115872"/>
                    <a:pt x="143" y="113777"/>
                  </a:cubicBezTo>
                  <a:cubicBezTo>
                    <a:pt x="203" y="111669"/>
                    <a:pt x="286" y="109514"/>
                    <a:pt x="382" y="107323"/>
                  </a:cubicBezTo>
                  <a:cubicBezTo>
                    <a:pt x="477" y="105121"/>
                    <a:pt x="584" y="102894"/>
                    <a:pt x="679" y="100644"/>
                  </a:cubicBezTo>
                  <a:cubicBezTo>
                    <a:pt x="786" y="98394"/>
                    <a:pt x="870" y="96132"/>
                    <a:pt x="905" y="93881"/>
                  </a:cubicBezTo>
                  <a:cubicBezTo>
                    <a:pt x="953" y="91643"/>
                    <a:pt x="953" y="89405"/>
                    <a:pt x="905" y="87190"/>
                  </a:cubicBezTo>
                  <a:cubicBezTo>
                    <a:pt x="870" y="84964"/>
                    <a:pt x="846" y="82737"/>
                    <a:pt x="894" y="80499"/>
                  </a:cubicBezTo>
                  <a:cubicBezTo>
                    <a:pt x="929" y="78248"/>
                    <a:pt x="1060" y="75974"/>
                    <a:pt x="1251" y="73665"/>
                  </a:cubicBezTo>
                  <a:cubicBezTo>
                    <a:pt x="1453" y="71367"/>
                    <a:pt x="1727" y="69033"/>
                    <a:pt x="2060" y="66676"/>
                  </a:cubicBezTo>
                  <a:cubicBezTo>
                    <a:pt x="2429" y="64318"/>
                    <a:pt x="2799" y="61961"/>
                    <a:pt x="3168" y="59627"/>
                  </a:cubicBezTo>
                  <a:cubicBezTo>
                    <a:pt x="3489" y="57448"/>
                    <a:pt x="3775" y="55293"/>
                    <a:pt x="4013" y="53198"/>
                  </a:cubicBezTo>
                  <a:cubicBezTo>
                    <a:pt x="4227" y="51090"/>
                    <a:pt x="4394" y="49042"/>
                    <a:pt x="4477" y="47066"/>
                  </a:cubicBezTo>
                  <a:cubicBezTo>
                    <a:pt x="4549" y="45078"/>
                    <a:pt x="4549" y="43161"/>
                    <a:pt x="4477" y="41303"/>
                  </a:cubicBezTo>
                  <a:cubicBezTo>
                    <a:pt x="4394" y="39446"/>
                    <a:pt x="4251" y="37660"/>
                    <a:pt x="4049" y="35934"/>
                  </a:cubicBezTo>
                  <a:cubicBezTo>
                    <a:pt x="3632" y="32493"/>
                    <a:pt x="3120" y="29242"/>
                    <a:pt x="2596" y="26218"/>
                  </a:cubicBezTo>
                  <a:cubicBezTo>
                    <a:pt x="2060" y="23194"/>
                    <a:pt x="1560" y="20360"/>
                    <a:pt x="1155" y="17741"/>
                  </a:cubicBezTo>
                  <a:cubicBezTo>
                    <a:pt x="751" y="15122"/>
                    <a:pt x="465" y="12705"/>
                    <a:pt x="274" y="10538"/>
                  </a:cubicBezTo>
                  <a:cubicBezTo>
                    <a:pt x="96" y="8383"/>
                    <a:pt x="24" y="6478"/>
                    <a:pt x="1" y="4906"/>
                  </a:cubicBez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1081513" y="827025"/>
              <a:ext cx="75950" cy="4048750"/>
            </a:xfrm>
            <a:custGeom>
              <a:rect b="b" l="l" r="r" t="t"/>
              <a:pathLst>
                <a:path extrusionOk="0" fill="none" h="161950" w="3038">
                  <a:moveTo>
                    <a:pt x="1" y="161949"/>
                  </a:moveTo>
                  <a:lnTo>
                    <a:pt x="1" y="125826"/>
                  </a:lnTo>
                  <a:lnTo>
                    <a:pt x="1" y="119956"/>
                  </a:lnTo>
                  <a:lnTo>
                    <a:pt x="1" y="113836"/>
                  </a:lnTo>
                  <a:cubicBezTo>
                    <a:pt x="1" y="111764"/>
                    <a:pt x="1" y="109657"/>
                    <a:pt x="1" y="107514"/>
                  </a:cubicBezTo>
                  <a:cubicBezTo>
                    <a:pt x="13" y="105371"/>
                    <a:pt x="13" y="103204"/>
                    <a:pt x="25" y="101013"/>
                  </a:cubicBezTo>
                  <a:cubicBezTo>
                    <a:pt x="25" y="98834"/>
                    <a:pt x="25" y="96620"/>
                    <a:pt x="25" y="94405"/>
                  </a:cubicBezTo>
                  <a:cubicBezTo>
                    <a:pt x="25" y="92179"/>
                    <a:pt x="25" y="89940"/>
                    <a:pt x="13" y="87702"/>
                  </a:cubicBezTo>
                  <a:cubicBezTo>
                    <a:pt x="13" y="85464"/>
                    <a:pt x="13" y="83213"/>
                    <a:pt x="60" y="80951"/>
                  </a:cubicBezTo>
                  <a:cubicBezTo>
                    <a:pt x="120" y="78677"/>
                    <a:pt x="239" y="76379"/>
                    <a:pt x="430" y="74069"/>
                  </a:cubicBezTo>
                  <a:cubicBezTo>
                    <a:pt x="608" y="72093"/>
                    <a:pt x="811" y="70116"/>
                    <a:pt x="1037" y="68128"/>
                  </a:cubicBezTo>
                  <a:cubicBezTo>
                    <a:pt x="1263" y="66152"/>
                    <a:pt x="1501" y="64175"/>
                    <a:pt x="1739" y="62211"/>
                  </a:cubicBezTo>
                  <a:cubicBezTo>
                    <a:pt x="1965" y="60246"/>
                    <a:pt x="2192" y="58306"/>
                    <a:pt x="2382" y="56389"/>
                  </a:cubicBezTo>
                  <a:cubicBezTo>
                    <a:pt x="2573" y="54472"/>
                    <a:pt x="2727" y="52591"/>
                    <a:pt x="2835" y="50757"/>
                  </a:cubicBezTo>
                  <a:cubicBezTo>
                    <a:pt x="2942" y="48911"/>
                    <a:pt x="3013" y="47114"/>
                    <a:pt x="3025" y="45363"/>
                  </a:cubicBezTo>
                  <a:cubicBezTo>
                    <a:pt x="3037" y="43613"/>
                    <a:pt x="3001" y="41899"/>
                    <a:pt x="2918" y="40244"/>
                  </a:cubicBezTo>
                  <a:cubicBezTo>
                    <a:pt x="2751" y="36946"/>
                    <a:pt x="2466" y="33802"/>
                    <a:pt x="2108" y="30838"/>
                  </a:cubicBezTo>
                  <a:cubicBezTo>
                    <a:pt x="1763" y="27873"/>
                    <a:pt x="1394" y="25075"/>
                    <a:pt x="1073" y="22444"/>
                  </a:cubicBezTo>
                  <a:cubicBezTo>
                    <a:pt x="739" y="19813"/>
                    <a:pt x="477" y="17348"/>
                    <a:pt x="311" y="15062"/>
                  </a:cubicBezTo>
                  <a:cubicBezTo>
                    <a:pt x="132" y="12776"/>
                    <a:pt x="37" y="10681"/>
                    <a:pt x="13" y="8823"/>
                  </a:cubicBezTo>
                  <a:cubicBezTo>
                    <a:pt x="1" y="6966"/>
                    <a:pt x="1" y="5359"/>
                    <a:pt x="1" y="4061"/>
                  </a:cubicBez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800838" y="827025"/>
              <a:ext cx="33050" cy="4048750"/>
            </a:xfrm>
            <a:custGeom>
              <a:rect b="b" l="l" r="r" t="t"/>
              <a:pathLst>
                <a:path extrusionOk="0" fill="none" h="161950" w="1322">
                  <a:moveTo>
                    <a:pt x="0" y="161949"/>
                  </a:moveTo>
                  <a:lnTo>
                    <a:pt x="0" y="87714"/>
                  </a:lnTo>
                  <a:cubicBezTo>
                    <a:pt x="0" y="85476"/>
                    <a:pt x="0" y="83225"/>
                    <a:pt x="12" y="80975"/>
                  </a:cubicBezTo>
                  <a:cubicBezTo>
                    <a:pt x="12" y="78725"/>
                    <a:pt x="36" y="76462"/>
                    <a:pt x="84" y="74212"/>
                  </a:cubicBezTo>
                  <a:cubicBezTo>
                    <a:pt x="131" y="71950"/>
                    <a:pt x="215" y="69688"/>
                    <a:pt x="322" y="67426"/>
                  </a:cubicBezTo>
                  <a:cubicBezTo>
                    <a:pt x="453" y="65163"/>
                    <a:pt x="584" y="62901"/>
                    <a:pt x="727" y="60663"/>
                  </a:cubicBezTo>
                  <a:cubicBezTo>
                    <a:pt x="858" y="58425"/>
                    <a:pt x="989" y="56210"/>
                    <a:pt x="1084" y="54031"/>
                  </a:cubicBezTo>
                  <a:cubicBezTo>
                    <a:pt x="1191" y="51852"/>
                    <a:pt x="1262" y="49721"/>
                    <a:pt x="1298" y="47626"/>
                  </a:cubicBezTo>
                  <a:cubicBezTo>
                    <a:pt x="1322" y="45542"/>
                    <a:pt x="1322" y="43506"/>
                    <a:pt x="1274" y="41530"/>
                  </a:cubicBezTo>
                  <a:cubicBezTo>
                    <a:pt x="1227" y="39553"/>
                    <a:pt x="1155" y="37624"/>
                    <a:pt x="1060" y="35755"/>
                  </a:cubicBezTo>
                  <a:cubicBezTo>
                    <a:pt x="965" y="33886"/>
                    <a:pt x="858" y="32064"/>
                    <a:pt x="739" y="30302"/>
                  </a:cubicBezTo>
                  <a:cubicBezTo>
                    <a:pt x="512" y="26790"/>
                    <a:pt x="298" y="23468"/>
                    <a:pt x="167" y="20396"/>
                  </a:cubicBezTo>
                  <a:cubicBezTo>
                    <a:pt x="36" y="17324"/>
                    <a:pt x="0" y="14491"/>
                    <a:pt x="0" y="11990"/>
                  </a:cubicBezTo>
                  <a:cubicBezTo>
                    <a:pt x="0" y="9490"/>
                    <a:pt x="0" y="7323"/>
                    <a:pt x="0" y="5549"/>
                  </a:cubicBez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520138" y="827025"/>
              <a:ext cx="4800" cy="4048750"/>
            </a:xfrm>
            <a:custGeom>
              <a:rect b="b" l="l" r="r" t="t"/>
              <a:pathLst>
                <a:path extrusionOk="0" fill="none" h="161950" w="192">
                  <a:moveTo>
                    <a:pt x="1" y="161949"/>
                  </a:moveTo>
                  <a:lnTo>
                    <a:pt x="1" y="74224"/>
                  </a:lnTo>
                  <a:cubicBezTo>
                    <a:pt x="1" y="71986"/>
                    <a:pt x="13" y="69747"/>
                    <a:pt x="13" y="67533"/>
                  </a:cubicBezTo>
                  <a:cubicBezTo>
                    <a:pt x="25" y="65306"/>
                    <a:pt x="36" y="63092"/>
                    <a:pt x="60" y="60901"/>
                  </a:cubicBezTo>
                  <a:cubicBezTo>
                    <a:pt x="84" y="58710"/>
                    <a:pt x="108" y="56531"/>
                    <a:pt x="132" y="54388"/>
                  </a:cubicBezTo>
                  <a:cubicBezTo>
                    <a:pt x="156" y="52245"/>
                    <a:pt x="167" y="50126"/>
                    <a:pt x="179" y="48054"/>
                  </a:cubicBezTo>
                  <a:cubicBezTo>
                    <a:pt x="191" y="45971"/>
                    <a:pt x="191" y="43935"/>
                    <a:pt x="167" y="41946"/>
                  </a:cubicBezTo>
                  <a:cubicBezTo>
                    <a:pt x="156" y="39946"/>
                    <a:pt x="144" y="37993"/>
                    <a:pt x="108" y="36100"/>
                  </a:cubicBezTo>
                  <a:cubicBezTo>
                    <a:pt x="84" y="34195"/>
                    <a:pt x="60" y="32338"/>
                    <a:pt x="48" y="30540"/>
                  </a:cubicBezTo>
                  <a:cubicBezTo>
                    <a:pt x="13" y="26933"/>
                    <a:pt x="1" y="23539"/>
                    <a:pt x="1" y="20432"/>
                  </a:cubicBezTo>
                  <a:lnTo>
                    <a:pt x="1" y="11990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239463" y="1043425"/>
              <a:ext cx="7141075" cy="55100"/>
            </a:xfrm>
            <a:custGeom>
              <a:rect b="b" l="l" r="r" t="t"/>
              <a:pathLst>
                <a:path extrusionOk="0" fill="none" h="2204" w="285643">
                  <a:moveTo>
                    <a:pt x="0" y="1239"/>
                  </a:moveTo>
                  <a:lnTo>
                    <a:pt x="6644" y="1239"/>
                  </a:lnTo>
                  <a:cubicBezTo>
                    <a:pt x="8799" y="1239"/>
                    <a:pt x="11430" y="1239"/>
                    <a:pt x="14514" y="1239"/>
                  </a:cubicBezTo>
                  <a:cubicBezTo>
                    <a:pt x="17621" y="1239"/>
                    <a:pt x="21241" y="1191"/>
                    <a:pt x="25360" y="1084"/>
                  </a:cubicBezTo>
                  <a:cubicBezTo>
                    <a:pt x="29480" y="977"/>
                    <a:pt x="34064" y="810"/>
                    <a:pt x="39017" y="620"/>
                  </a:cubicBezTo>
                  <a:cubicBezTo>
                    <a:pt x="41482" y="524"/>
                    <a:pt x="44029" y="429"/>
                    <a:pt x="46637" y="334"/>
                  </a:cubicBezTo>
                  <a:cubicBezTo>
                    <a:pt x="49244" y="251"/>
                    <a:pt x="51888" y="179"/>
                    <a:pt x="54578" y="120"/>
                  </a:cubicBezTo>
                  <a:cubicBezTo>
                    <a:pt x="57257" y="60"/>
                    <a:pt x="59960" y="24"/>
                    <a:pt x="62663" y="12"/>
                  </a:cubicBezTo>
                  <a:cubicBezTo>
                    <a:pt x="65377" y="1"/>
                    <a:pt x="68092" y="12"/>
                    <a:pt x="70807" y="60"/>
                  </a:cubicBezTo>
                  <a:cubicBezTo>
                    <a:pt x="73521" y="96"/>
                    <a:pt x="76236" y="167"/>
                    <a:pt x="78962" y="251"/>
                  </a:cubicBezTo>
                  <a:cubicBezTo>
                    <a:pt x="81701" y="334"/>
                    <a:pt x="84439" y="441"/>
                    <a:pt x="87202" y="560"/>
                  </a:cubicBezTo>
                  <a:cubicBezTo>
                    <a:pt x="89964" y="667"/>
                    <a:pt x="92786" y="786"/>
                    <a:pt x="95643" y="894"/>
                  </a:cubicBezTo>
                  <a:cubicBezTo>
                    <a:pt x="98512" y="1001"/>
                    <a:pt x="101453" y="1084"/>
                    <a:pt x="104454" y="1167"/>
                  </a:cubicBezTo>
                  <a:cubicBezTo>
                    <a:pt x="107514" y="1239"/>
                    <a:pt x="110633" y="1310"/>
                    <a:pt x="113752" y="1382"/>
                  </a:cubicBezTo>
                  <a:cubicBezTo>
                    <a:pt x="116836" y="1465"/>
                    <a:pt x="119872" y="1560"/>
                    <a:pt x="122837" y="1656"/>
                  </a:cubicBezTo>
                  <a:cubicBezTo>
                    <a:pt x="125361" y="1739"/>
                    <a:pt x="127873" y="1810"/>
                    <a:pt x="130362" y="1894"/>
                  </a:cubicBezTo>
                  <a:cubicBezTo>
                    <a:pt x="132850" y="1965"/>
                    <a:pt x="135350" y="2037"/>
                    <a:pt x="137875" y="2084"/>
                  </a:cubicBezTo>
                  <a:cubicBezTo>
                    <a:pt x="140387" y="2132"/>
                    <a:pt x="142959" y="2167"/>
                    <a:pt x="145566" y="2191"/>
                  </a:cubicBezTo>
                  <a:cubicBezTo>
                    <a:pt x="148173" y="2203"/>
                    <a:pt x="150852" y="2203"/>
                    <a:pt x="153591" y="2167"/>
                  </a:cubicBezTo>
                  <a:cubicBezTo>
                    <a:pt x="156329" y="2144"/>
                    <a:pt x="159139" y="2096"/>
                    <a:pt x="162020" y="2025"/>
                  </a:cubicBezTo>
                  <a:cubicBezTo>
                    <a:pt x="164902" y="1953"/>
                    <a:pt x="167831" y="1870"/>
                    <a:pt x="170807" y="1775"/>
                  </a:cubicBezTo>
                  <a:cubicBezTo>
                    <a:pt x="173784" y="1679"/>
                    <a:pt x="176772" y="1584"/>
                    <a:pt x="179749" y="1501"/>
                  </a:cubicBezTo>
                  <a:cubicBezTo>
                    <a:pt x="182725" y="1405"/>
                    <a:pt x="185678" y="1334"/>
                    <a:pt x="188559" y="1298"/>
                  </a:cubicBezTo>
                  <a:cubicBezTo>
                    <a:pt x="191441" y="1251"/>
                    <a:pt x="194239" y="1227"/>
                    <a:pt x="196953" y="1227"/>
                  </a:cubicBezTo>
                  <a:cubicBezTo>
                    <a:pt x="199656" y="1215"/>
                    <a:pt x="202287" y="1215"/>
                    <a:pt x="204847" y="1215"/>
                  </a:cubicBezTo>
                  <a:cubicBezTo>
                    <a:pt x="207419" y="1227"/>
                    <a:pt x="209931" y="1227"/>
                    <a:pt x="212408" y="1239"/>
                  </a:cubicBezTo>
                  <a:cubicBezTo>
                    <a:pt x="215039" y="1239"/>
                    <a:pt x="217623" y="1251"/>
                    <a:pt x="220159" y="1251"/>
                  </a:cubicBezTo>
                  <a:cubicBezTo>
                    <a:pt x="222695" y="1251"/>
                    <a:pt x="225183" y="1251"/>
                    <a:pt x="227624" y="1239"/>
                  </a:cubicBezTo>
                  <a:cubicBezTo>
                    <a:pt x="230053" y="1239"/>
                    <a:pt x="232434" y="1239"/>
                    <a:pt x="234756" y="1239"/>
                  </a:cubicBezTo>
                  <a:lnTo>
                    <a:pt x="241542" y="1239"/>
                  </a:lnTo>
                  <a:lnTo>
                    <a:pt x="247960" y="1239"/>
                  </a:lnTo>
                  <a:lnTo>
                    <a:pt x="253996" y="1239"/>
                  </a:lnTo>
                  <a:lnTo>
                    <a:pt x="285643" y="1239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239463" y="1278575"/>
              <a:ext cx="7141075" cy="89625"/>
            </a:xfrm>
            <a:custGeom>
              <a:rect b="b" l="l" r="r" t="t"/>
              <a:pathLst>
                <a:path extrusionOk="0" fill="none" h="3585" w="285643">
                  <a:moveTo>
                    <a:pt x="0" y="1977"/>
                  </a:moveTo>
                  <a:lnTo>
                    <a:pt x="6656" y="1977"/>
                  </a:lnTo>
                  <a:cubicBezTo>
                    <a:pt x="8811" y="1977"/>
                    <a:pt x="11490" y="1977"/>
                    <a:pt x="14692" y="1917"/>
                  </a:cubicBezTo>
                  <a:cubicBezTo>
                    <a:pt x="17895" y="1870"/>
                    <a:pt x="21670" y="1751"/>
                    <a:pt x="25956" y="1560"/>
                  </a:cubicBezTo>
                  <a:cubicBezTo>
                    <a:pt x="28099" y="1453"/>
                    <a:pt x="30361" y="1346"/>
                    <a:pt x="32730" y="1227"/>
                  </a:cubicBezTo>
                  <a:cubicBezTo>
                    <a:pt x="35088" y="1096"/>
                    <a:pt x="37564" y="965"/>
                    <a:pt x="40112" y="822"/>
                  </a:cubicBezTo>
                  <a:cubicBezTo>
                    <a:pt x="42660" y="691"/>
                    <a:pt x="45280" y="560"/>
                    <a:pt x="47947" y="429"/>
                  </a:cubicBezTo>
                  <a:cubicBezTo>
                    <a:pt x="50614" y="310"/>
                    <a:pt x="53316" y="215"/>
                    <a:pt x="56031" y="131"/>
                  </a:cubicBezTo>
                  <a:cubicBezTo>
                    <a:pt x="58746" y="60"/>
                    <a:pt x="61448" y="12"/>
                    <a:pt x="64151" y="12"/>
                  </a:cubicBezTo>
                  <a:cubicBezTo>
                    <a:pt x="66854" y="0"/>
                    <a:pt x="69533" y="24"/>
                    <a:pt x="72200" y="96"/>
                  </a:cubicBezTo>
                  <a:cubicBezTo>
                    <a:pt x="74867" y="155"/>
                    <a:pt x="77522" y="262"/>
                    <a:pt x="80165" y="381"/>
                  </a:cubicBezTo>
                  <a:cubicBezTo>
                    <a:pt x="82820" y="512"/>
                    <a:pt x="85475" y="655"/>
                    <a:pt x="88142" y="810"/>
                  </a:cubicBezTo>
                  <a:cubicBezTo>
                    <a:pt x="90809" y="965"/>
                    <a:pt x="93524" y="1132"/>
                    <a:pt x="96286" y="1286"/>
                  </a:cubicBezTo>
                  <a:cubicBezTo>
                    <a:pt x="99048" y="1453"/>
                    <a:pt x="101882" y="1632"/>
                    <a:pt x="104775" y="1822"/>
                  </a:cubicBezTo>
                  <a:cubicBezTo>
                    <a:pt x="107633" y="2013"/>
                    <a:pt x="110514" y="2191"/>
                    <a:pt x="113419" y="2346"/>
                  </a:cubicBezTo>
                  <a:cubicBezTo>
                    <a:pt x="116229" y="2513"/>
                    <a:pt x="119039" y="2656"/>
                    <a:pt x="121789" y="2787"/>
                  </a:cubicBezTo>
                  <a:cubicBezTo>
                    <a:pt x="124528" y="2917"/>
                    <a:pt x="127242" y="3048"/>
                    <a:pt x="129957" y="3156"/>
                  </a:cubicBezTo>
                  <a:cubicBezTo>
                    <a:pt x="132195" y="3251"/>
                    <a:pt x="134446" y="3334"/>
                    <a:pt x="136732" y="3406"/>
                  </a:cubicBezTo>
                  <a:cubicBezTo>
                    <a:pt x="139029" y="3477"/>
                    <a:pt x="141375" y="3525"/>
                    <a:pt x="143792" y="3549"/>
                  </a:cubicBezTo>
                  <a:cubicBezTo>
                    <a:pt x="146209" y="3584"/>
                    <a:pt x="148709" y="3584"/>
                    <a:pt x="151293" y="3560"/>
                  </a:cubicBezTo>
                  <a:cubicBezTo>
                    <a:pt x="153888" y="3537"/>
                    <a:pt x="156591" y="3489"/>
                    <a:pt x="159389" y="3406"/>
                  </a:cubicBezTo>
                  <a:cubicBezTo>
                    <a:pt x="162175" y="3322"/>
                    <a:pt x="165068" y="3203"/>
                    <a:pt x="168033" y="3084"/>
                  </a:cubicBezTo>
                  <a:cubicBezTo>
                    <a:pt x="170998" y="2953"/>
                    <a:pt x="174010" y="2810"/>
                    <a:pt x="177046" y="2667"/>
                  </a:cubicBezTo>
                  <a:cubicBezTo>
                    <a:pt x="180094" y="2525"/>
                    <a:pt x="183118" y="2382"/>
                    <a:pt x="186119" y="2275"/>
                  </a:cubicBezTo>
                  <a:cubicBezTo>
                    <a:pt x="189107" y="2155"/>
                    <a:pt x="192024" y="2072"/>
                    <a:pt x="194858" y="2025"/>
                  </a:cubicBezTo>
                  <a:cubicBezTo>
                    <a:pt x="197703" y="1977"/>
                    <a:pt x="200454" y="1941"/>
                    <a:pt x="203133" y="1882"/>
                  </a:cubicBezTo>
                  <a:cubicBezTo>
                    <a:pt x="205812" y="1822"/>
                    <a:pt x="208419" y="1763"/>
                    <a:pt x="210943" y="1703"/>
                  </a:cubicBezTo>
                  <a:cubicBezTo>
                    <a:pt x="213467" y="1655"/>
                    <a:pt x="215920" y="1608"/>
                    <a:pt x="218301" y="1584"/>
                  </a:cubicBezTo>
                  <a:cubicBezTo>
                    <a:pt x="220694" y="1548"/>
                    <a:pt x="223004" y="1536"/>
                    <a:pt x="225243" y="1536"/>
                  </a:cubicBezTo>
                  <a:cubicBezTo>
                    <a:pt x="227493" y="1548"/>
                    <a:pt x="229660" y="1560"/>
                    <a:pt x="231779" y="1596"/>
                  </a:cubicBezTo>
                  <a:cubicBezTo>
                    <a:pt x="233887" y="1632"/>
                    <a:pt x="235934" y="1679"/>
                    <a:pt x="237923" y="1727"/>
                  </a:cubicBezTo>
                  <a:cubicBezTo>
                    <a:pt x="240256" y="1774"/>
                    <a:pt x="242507" y="1834"/>
                    <a:pt x="244686" y="1870"/>
                  </a:cubicBezTo>
                  <a:cubicBezTo>
                    <a:pt x="246876" y="1905"/>
                    <a:pt x="248996" y="1941"/>
                    <a:pt x="251055" y="1953"/>
                  </a:cubicBezTo>
                  <a:cubicBezTo>
                    <a:pt x="253115" y="1965"/>
                    <a:pt x="255115" y="1965"/>
                    <a:pt x="257056" y="1965"/>
                  </a:cubicBezTo>
                  <a:cubicBezTo>
                    <a:pt x="258985" y="1977"/>
                    <a:pt x="260866" y="1977"/>
                    <a:pt x="262652" y="1977"/>
                  </a:cubicBezTo>
                  <a:lnTo>
                    <a:pt x="272284" y="1977"/>
                  </a:lnTo>
                  <a:lnTo>
                    <a:pt x="285643" y="1977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239463" y="1518475"/>
              <a:ext cx="7141075" cy="115525"/>
            </a:xfrm>
            <a:custGeom>
              <a:rect b="b" l="l" r="r" t="t"/>
              <a:pathLst>
                <a:path extrusionOk="0" fill="none" h="4621" w="285643">
                  <a:moveTo>
                    <a:pt x="0" y="2525"/>
                  </a:moveTo>
                  <a:cubicBezTo>
                    <a:pt x="0" y="2525"/>
                    <a:pt x="1881" y="2525"/>
                    <a:pt x="5358" y="2525"/>
                  </a:cubicBezTo>
                  <a:cubicBezTo>
                    <a:pt x="7096" y="2525"/>
                    <a:pt x="9263" y="2513"/>
                    <a:pt x="11871" y="2477"/>
                  </a:cubicBezTo>
                  <a:cubicBezTo>
                    <a:pt x="14478" y="2430"/>
                    <a:pt x="17550" y="2335"/>
                    <a:pt x="21062" y="2168"/>
                  </a:cubicBezTo>
                  <a:cubicBezTo>
                    <a:pt x="24575" y="2001"/>
                    <a:pt x="28516" y="1775"/>
                    <a:pt x="32826" y="1501"/>
                  </a:cubicBezTo>
                  <a:cubicBezTo>
                    <a:pt x="37136" y="1227"/>
                    <a:pt x="41755" y="930"/>
                    <a:pt x="46577" y="644"/>
                  </a:cubicBezTo>
                  <a:cubicBezTo>
                    <a:pt x="48982" y="501"/>
                    <a:pt x="51423" y="382"/>
                    <a:pt x="53864" y="275"/>
                  </a:cubicBezTo>
                  <a:cubicBezTo>
                    <a:pt x="56305" y="168"/>
                    <a:pt x="58746" y="96"/>
                    <a:pt x="61186" y="49"/>
                  </a:cubicBezTo>
                  <a:cubicBezTo>
                    <a:pt x="63615" y="1"/>
                    <a:pt x="66020" y="1"/>
                    <a:pt x="68390" y="25"/>
                  </a:cubicBezTo>
                  <a:cubicBezTo>
                    <a:pt x="70759" y="60"/>
                    <a:pt x="73105" y="132"/>
                    <a:pt x="75426" y="227"/>
                  </a:cubicBezTo>
                  <a:cubicBezTo>
                    <a:pt x="77748" y="322"/>
                    <a:pt x="80070" y="441"/>
                    <a:pt x="82380" y="596"/>
                  </a:cubicBezTo>
                  <a:cubicBezTo>
                    <a:pt x="84689" y="739"/>
                    <a:pt x="86999" y="894"/>
                    <a:pt x="89333" y="1072"/>
                  </a:cubicBezTo>
                  <a:cubicBezTo>
                    <a:pt x="91666" y="1239"/>
                    <a:pt x="94024" y="1418"/>
                    <a:pt x="96429" y="1596"/>
                  </a:cubicBezTo>
                  <a:cubicBezTo>
                    <a:pt x="98834" y="1811"/>
                    <a:pt x="101263" y="2037"/>
                    <a:pt x="103692" y="2251"/>
                  </a:cubicBezTo>
                  <a:cubicBezTo>
                    <a:pt x="106109" y="2477"/>
                    <a:pt x="108526" y="2692"/>
                    <a:pt x="110919" y="2906"/>
                  </a:cubicBezTo>
                  <a:cubicBezTo>
                    <a:pt x="113300" y="3120"/>
                    <a:pt x="115681" y="3287"/>
                    <a:pt x="118027" y="3442"/>
                  </a:cubicBezTo>
                  <a:cubicBezTo>
                    <a:pt x="120384" y="3585"/>
                    <a:pt x="122694" y="3728"/>
                    <a:pt x="124992" y="3858"/>
                  </a:cubicBezTo>
                  <a:cubicBezTo>
                    <a:pt x="126909" y="3966"/>
                    <a:pt x="128826" y="4073"/>
                    <a:pt x="130767" y="4168"/>
                  </a:cubicBezTo>
                  <a:cubicBezTo>
                    <a:pt x="132695" y="4263"/>
                    <a:pt x="134660" y="4347"/>
                    <a:pt x="136660" y="4418"/>
                  </a:cubicBezTo>
                  <a:cubicBezTo>
                    <a:pt x="138660" y="4490"/>
                    <a:pt x="140708" y="4537"/>
                    <a:pt x="142839" y="4573"/>
                  </a:cubicBezTo>
                  <a:cubicBezTo>
                    <a:pt x="144959" y="4609"/>
                    <a:pt x="147173" y="4620"/>
                    <a:pt x="149483" y="4597"/>
                  </a:cubicBezTo>
                  <a:cubicBezTo>
                    <a:pt x="151793" y="4585"/>
                    <a:pt x="154210" y="4537"/>
                    <a:pt x="156746" y="4454"/>
                  </a:cubicBezTo>
                  <a:cubicBezTo>
                    <a:pt x="159282" y="4370"/>
                    <a:pt x="161925" y="4263"/>
                    <a:pt x="164628" y="4132"/>
                  </a:cubicBezTo>
                  <a:cubicBezTo>
                    <a:pt x="166509" y="4037"/>
                    <a:pt x="168402" y="3942"/>
                    <a:pt x="170307" y="3835"/>
                  </a:cubicBezTo>
                  <a:cubicBezTo>
                    <a:pt x="172212" y="3739"/>
                    <a:pt x="174141" y="3632"/>
                    <a:pt x="176106" y="3525"/>
                  </a:cubicBezTo>
                  <a:cubicBezTo>
                    <a:pt x="178058" y="3430"/>
                    <a:pt x="180023" y="3335"/>
                    <a:pt x="181999" y="3227"/>
                  </a:cubicBezTo>
                  <a:cubicBezTo>
                    <a:pt x="183976" y="3132"/>
                    <a:pt x="185964" y="3037"/>
                    <a:pt x="187988" y="2906"/>
                  </a:cubicBezTo>
                  <a:cubicBezTo>
                    <a:pt x="190012" y="2775"/>
                    <a:pt x="192060" y="2608"/>
                    <a:pt x="194120" y="2418"/>
                  </a:cubicBezTo>
                  <a:cubicBezTo>
                    <a:pt x="196168" y="2239"/>
                    <a:pt x="198215" y="2037"/>
                    <a:pt x="200204" y="1846"/>
                  </a:cubicBezTo>
                  <a:cubicBezTo>
                    <a:pt x="204192" y="1477"/>
                    <a:pt x="207895" y="1168"/>
                    <a:pt x="211253" y="941"/>
                  </a:cubicBezTo>
                  <a:cubicBezTo>
                    <a:pt x="214610" y="715"/>
                    <a:pt x="217682" y="584"/>
                    <a:pt x="220540" y="525"/>
                  </a:cubicBezTo>
                  <a:cubicBezTo>
                    <a:pt x="223385" y="465"/>
                    <a:pt x="226064" y="465"/>
                    <a:pt x="228612" y="537"/>
                  </a:cubicBezTo>
                  <a:cubicBezTo>
                    <a:pt x="231172" y="608"/>
                    <a:pt x="233625" y="739"/>
                    <a:pt x="235970" y="906"/>
                  </a:cubicBezTo>
                  <a:cubicBezTo>
                    <a:pt x="238316" y="1072"/>
                    <a:pt x="240590" y="1263"/>
                    <a:pt x="242769" y="1453"/>
                  </a:cubicBezTo>
                  <a:cubicBezTo>
                    <a:pt x="244769" y="1620"/>
                    <a:pt x="246721" y="1787"/>
                    <a:pt x="248626" y="1930"/>
                  </a:cubicBezTo>
                  <a:cubicBezTo>
                    <a:pt x="250520" y="2073"/>
                    <a:pt x="252389" y="2204"/>
                    <a:pt x="254211" y="2275"/>
                  </a:cubicBezTo>
                  <a:cubicBezTo>
                    <a:pt x="257854" y="2442"/>
                    <a:pt x="261319" y="2501"/>
                    <a:pt x="264533" y="2513"/>
                  </a:cubicBezTo>
                  <a:cubicBezTo>
                    <a:pt x="267796" y="2525"/>
                    <a:pt x="270760" y="2525"/>
                    <a:pt x="273368" y="2525"/>
                  </a:cubicBezTo>
                  <a:lnTo>
                    <a:pt x="280023" y="2525"/>
                  </a:lnTo>
                  <a:lnTo>
                    <a:pt x="285643" y="2525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8"/>
            <p:cNvSpPr/>
            <p:nvPr/>
          </p:nvSpPr>
          <p:spPr>
            <a:xfrm>
              <a:off x="239463" y="1734275"/>
              <a:ext cx="7141075" cy="157500"/>
            </a:xfrm>
            <a:custGeom>
              <a:rect b="b" l="l" r="r" t="t"/>
              <a:pathLst>
                <a:path extrusionOk="0" fill="none" h="6300" w="285643">
                  <a:moveTo>
                    <a:pt x="0" y="4037"/>
                  </a:moveTo>
                  <a:cubicBezTo>
                    <a:pt x="0" y="4037"/>
                    <a:pt x="2358" y="4037"/>
                    <a:pt x="6703" y="4025"/>
                  </a:cubicBezTo>
                  <a:cubicBezTo>
                    <a:pt x="8882" y="4025"/>
                    <a:pt x="11609" y="3989"/>
                    <a:pt x="14907" y="3894"/>
                  </a:cubicBezTo>
                  <a:cubicBezTo>
                    <a:pt x="18193" y="3799"/>
                    <a:pt x="22074" y="3620"/>
                    <a:pt x="26480" y="3358"/>
                  </a:cubicBezTo>
                  <a:cubicBezTo>
                    <a:pt x="28670" y="3239"/>
                    <a:pt x="31004" y="3085"/>
                    <a:pt x="33433" y="2930"/>
                  </a:cubicBezTo>
                  <a:cubicBezTo>
                    <a:pt x="35874" y="2763"/>
                    <a:pt x="38410" y="2596"/>
                    <a:pt x="41029" y="2418"/>
                  </a:cubicBezTo>
                  <a:cubicBezTo>
                    <a:pt x="43648" y="2239"/>
                    <a:pt x="46339" y="2073"/>
                    <a:pt x="49066" y="1930"/>
                  </a:cubicBezTo>
                  <a:cubicBezTo>
                    <a:pt x="51792" y="1775"/>
                    <a:pt x="54555" y="1644"/>
                    <a:pt x="57317" y="1549"/>
                  </a:cubicBezTo>
                  <a:cubicBezTo>
                    <a:pt x="60067" y="1453"/>
                    <a:pt x="62794" y="1394"/>
                    <a:pt x="65473" y="1394"/>
                  </a:cubicBezTo>
                  <a:cubicBezTo>
                    <a:pt x="68163" y="1394"/>
                    <a:pt x="70795" y="1453"/>
                    <a:pt x="73402" y="1549"/>
                  </a:cubicBezTo>
                  <a:cubicBezTo>
                    <a:pt x="76010" y="1644"/>
                    <a:pt x="78605" y="1763"/>
                    <a:pt x="81213" y="1906"/>
                  </a:cubicBezTo>
                  <a:cubicBezTo>
                    <a:pt x="83808" y="2049"/>
                    <a:pt x="86416" y="2215"/>
                    <a:pt x="89047" y="2382"/>
                  </a:cubicBezTo>
                  <a:cubicBezTo>
                    <a:pt x="91678" y="2549"/>
                    <a:pt x="94333" y="2727"/>
                    <a:pt x="97012" y="2954"/>
                  </a:cubicBezTo>
                  <a:cubicBezTo>
                    <a:pt x="99691" y="3192"/>
                    <a:pt x="102358" y="3442"/>
                    <a:pt x="105037" y="3704"/>
                  </a:cubicBezTo>
                  <a:cubicBezTo>
                    <a:pt x="107645" y="3978"/>
                    <a:pt x="110252" y="4263"/>
                    <a:pt x="112848" y="4525"/>
                  </a:cubicBezTo>
                  <a:cubicBezTo>
                    <a:pt x="115407" y="4763"/>
                    <a:pt x="117967" y="4966"/>
                    <a:pt x="120503" y="5156"/>
                  </a:cubicBezTo>
                  <a:cubicBezTo>
                    <a:pt x="123730" y="5394"/>
                    <a:pt x="126945" y="5609"/>
                    <a:pt x="130195" y="5799"/>
                  </a:cubicBezTo>
                  <a:cubicBezTo>
                    <a:pt x="133481" y="5966"/>
                    <a:pt x="136851" y="6097"/>
                    <a:pt x="140363" y="6204"/>
                  </a:cubicBezTo>
                  <a:cubicBezTo>
                    <a:pt x="142708" y="6264"/>
                    <a:pt x="145161" y="6299"/>
                    <a:pt x="147757" y="6299"/>
                  </a:cubicBezTo>
                  <a:cubicBezTo>
                    <a:pt x="150364" y="6287"/>
                    <a:pt x="153126" y="6240"/>
                    <a:pt x="156067" y="6145"/>
                  </a:cubicBezTo>
                  <a:cubicBezTo>
                    <a:pt x="159008" y="6049"/>
                    <a:pt x="162116" y="5918"/>
                    <a:pt x="165390" y="5787"/>
                  </a:cubicBezTo>
                  <a:cubicBezTo>
                    <a:pt x="168676" y="5656"/>
                    <a:pt x="172153" y="5513"/>
                    <a:pt x="175808" y="5335"/>
                  </a:cubicBezTo>
                  <a:cubicBezTo>
                    <a:pt x="177641" y="5252"/>
                    <a:pt x="179523" y="5132"/>
                    <a:pt x="181463" y="4990"/>
                  </a:cubicBezTo>
                  <a:cubicBezTo>
                    <a:pt x="183392" y="4835"/>
                    <a:pt x="185416" y="4609"/>
                    <a:pt x="187512" y="4335"/>
                  </a:cubicBezTo>
                  <a:cubicBezTo>
                    <a:pt x="189607" y="4049"/>
                    <a:pt x="191727" y="3728"/>
                    <a:pt x="193858" y="3394"/>
                  </a:cubicBezTo>
                  <a:cubicBezTo>
                    <a:pt x="195977" y="3061"/>
                    <a:pt x="198084" y="2716"/>
                    <a:pt x="200144" y="2394"/>
                  </a:cubicBezTo>
                  <a:cubicBezTo>
                    <a:pt x="202192" y="2073"/>
                    <a:pt x="204157" y="1775"/>
                    <a:pt x="206038" y="1513"/>
                  </a:cubicBezTo>
                  <a:cubicBezTo>
                    <a:pt x="207907" y="1263"/>
                    <a:pt x="209681" y="1037"/>
                    <a:pt x="211348" y="858"/>
                  </a:cubicBezTo>
                  <a:cubicBezTo>
                    <a:pt x="214670" y="489"/>
                    <a:pt x="217587" y="263"/>
                    <a:pt x="220230" y="108"/>
                  </a:cubicBezTo>
                  <a:cubicBezTo>
                    <a:pt x="222754" y="25"/>
                    <a:pt x="225064" y="1"/>
                    <a:pt x="227183" y="37"/>
                  </a:cubicBezTo>
                  <a:cubicBezTo>
                    <a:pt x="229303" y="72"/>
                    <a:pt x="231279" y="168"/>
                    <a:pt x="233148" y="310"/>
                  </a:cubicBezTo>
                  <a:cubicBezTo>
                    <a:pt x="235018" y="453"/>
                    <a:pt x="236804" y="632"/>
                    <a:pt x="238542" y="846"/>
                  </a:cubicBezTo>
                  <a:cubicBezTo>
                    <a:pt x="240280" y="1061"/>
                    <a:pt x="241995" y="1311"/>
                    <a:pt x="243662" y="1573"/>
                  </a:cubicBezTo>
                  <a:cubicBezTo>
                    <a:pt x="245340" y="1823"/>
                    <a:pt x="246995" y="2096"/>
                    <a:pt x="248615" y="2370"/>
                  </a:cubicBezTo>
                  <a:cubicBezTo>
                    <a:pt x="250258" y="2632"/>
                    <a:pt x="251865" y="2870"/>
                    <a:pt x="253449" y="3085"/>
                  </a:cubicBezTo>
                  <a:cubicBezTo>
                    <a:pt x="255032" y="3287"/>
                    <a:pt x="256604" y="3466"/>
                    <a:pt x="258163" y="3608"/>
                  </a:cubicBezTo>
                  <a:cubicBezTo>
                    <a:pt x="260104" y="3775"/>
                    <a:pt x="261997" y="3882"/>
                    <a:pt x="263831" y="3954"/>
                  </a:cubicBezTo>
                  <a:cubicBezTo>
                    <a:pt x="265688" y="4001"/>
                    <a:pt x="267474" y="4013"/>
                    <a:pt x="269189" y="4025"/>
                  </a:cubicBezTo>
                  <a:cubicBezTo>
                    <a:pt x="272606" y="4037"/>
                    <a:pt x="275594" y="4037"/>
                    <a:pt x="278035" y="4037"/>
                  </a:cubicBezTo>
                  <a:lnTo>
                    <a:pt x="285643" y="4037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8"/>
            <p:cNvSpPr/>
            <p:nvPr/>
          </p:nvSpPr>
          <p:spPr>
            <a:xfrm>
              <a:off x="239463" y="1953950"/>
              <a:ext cx="7141075" cy="185175"/>
            </a:xfrm>
            <a:custGeom>
              <a:rect b="b" l="l" r="r" t="t"/>
              <a:pathLst>
                <a:path extrusionOk="0" fill="none" h="7407" w="285643">
                  <a:moveTo>
                    <a:pt x="0" y="5394"/>
                  </a:moveTo>
                  <a:cubicBezTo>
                    <a:pt x="0" y="5394"/>
                    <a:pt x="2358" y="5394"/>
                    <a:pt x="6680" y="5394"/>
                  </a:cubicBezTo>
                  <a:cubicBezTo>
                    <a:pt x="8835" y="5394"/>
                    <a:pt x="11537" y="5370"/>
                    <a:pt x="14764" y="5311"/>
                  </a:cubicBezTo>
                  <a:cubicBezTo>
                    <a:pt x="17991" y="5239"/>
                    <a:pt x="21789" y="5097"/>
                    <a:pt x="26111" y="4882"/>
                  </a:cubicBezTo>
                  <a:cubicBezTo>
                    <a:pt x="28266" y="4775"/>
                    <a:pt x="30552" y="4644"/>
                    <a:pt x="32945" y="4501"/>
                  </a:cubicBezTo>
                  <a:cubicBezTo>
                    <a:pt x="35338" y="4358"/>
                    <a:pt x="37826" y="4215"/>
                    <a:pt x="40410" y="4061"/>
                  </a:cubicBezTo>
                  <a:cubicBezTo>
                    <a:pt x="42994" y="3906"/>
                    <a:pt x="45649" y="3751"/>
                    <a:pt x="48340" y="3620"/>
                  </a:cubicBezTo>
                  <a:cubicBezTo>
                    <a:pt x="51042" y="3489"/>
                    <a:pt x="53769" y="3370"/>
                    <a:pt x="56507" y="3287"/>
                  </a:cubicBezTo>
                  <a:cubicBezTo>
                    <a:pt x="59246" y="3203"/>
                    <a:pt x="61984" y="3144"/>
                    <a:pt x="64758" y="3096"/>
                  </a:cubicBezTo>
                  <a:cubicBezTo>
                    <a:pt x="67521" y="3037"/>
                    <a:pt x="70307" y="2989"/>
                    <a:pt x="73105" y="2953"/>
                  </a:cubicBezTo>
                  <a:cubicBezTo>
                    <a:pt x="75903" y="2906"/>
                    <a:pt x="78712" y="2882"/>
                    <a:pt x="81498" y="2882"/>
                  </a:cubicBezTo>
                  <a:cubicBezTo>
                    <a:pt x="84296" y="2882"/>
                    <a:pt x="87071" y="2918"/>
                    <a:pt x="89833" y="2989"/>
                  </a:cubicBezTo>
                  <a:cubicBezTo>
                    <a:pt x="92595" y="3061"/>
                    <a:pt x="95345" y="3180"/>
                    <a:pt x="98060" y="3382"/>
                  </a:cubicBezTo>
                  <a:cubicBezTo>
                    <a:pt x="100775" y="3573"/>
                    <a:pt x="103442" y="3834"/>
                    <a:pt x="106061" y="4132"/>
                  </a:cubicBezTo>
                  <a:cubicBezTo>
                    <a:pt x="108669" y="4430"/>
                    <a:pt x="111240" y="4751"/>
                    <a:pt x="113752" y="5073"/>
                  </a:cubicBezTo>
                  <a:cubicBezTo>
                    <a:pt x="116277" y="5394"/>
                    <a:pt x="118753" y="5692"/>
                    <a:pt x="121206" y="5978"/>
                  </a:cubicBezTo>
                  <a:cubicBezTo>
                    <a:pt x="123647" y="6251"/>
                    <a:pt x="126099" y="6501"/>
                    <a:pt x="128600" y="6716"/>
                  </a:cubicBezTo>
                  <a:cubicBezTo>
                    <a:pt x="130647" y="6882"/>
                    <a:pt x="132755" y="7025"/>
                    <a:pt x="134886" y="7144"/>
                  </a:cubicBezTo>
                  <a:cubicBezTo>
                    <a:pt x="137065" y="7228"/>
                    <a:pt x="139291" y="7299"/>
                    <a:pt x="141565" y="7359"/>
                  </a:cubicBezTo>
                  <a:cubicBezTo>
                    <a:pt x="143911" y="7394"/>
                    <a:pt x="146328" y="7406"/>
                    <a:pt x="148864" y="7394"/>
                  </a:cubicBezTo>
                  <a:cubicBezTo>
                    <a:pt x="151400" y="7383"/>
                    <a:pt x="154067" y="7347"/>
                    <a:pt x="156877" y="7311"/>
                  </a:cubicBezTo>
                  <a:cubicBezTo>
                    <a:pt x="159699" y="7287"/>
                    <a:pt x="162711" y="7275"/>
                    <a:pt x="165961" y="7240"/>
                  </a:cubicBezTo>
                  <a:cubicBezTo>
                    <a:pt x="169200" y="7192"/>
                    <a:pt x="172712" y="7097"/>
                    <a:pt x="176522" y="6894"/>
                  </a:cubicBezTo>
                  <a:cubicBezTo>
                    <a:pt x="178427" y="6787"/>
                    <a:pt x="180427" y="6621"/>
                    <a:pt x="182523" y="6359"/>
                  </a:cubicBezTo>
                  <a:cubicBezTo>
                    <a:pt x="184618" y="6097"/>
                    <a:pt x="186809" y="5763"/>
                    <a:pt x="189095" y="5347"/>
                  </a:cubicBezTo>
                  <a:cubicBezTo>
                    <a:pt x="191381" y="4942"/>
                    <a:pt x="193703" y="4489"/>
                    <a:pt x="196001" y="4037"/>
                  </a:cubicBezTo>
                  <a:cubicBezTo>
                    <a:pt x="198311" y="3573"/>
                    <a:pt x="200573" y="3120"/>
                    <a:pt x="202764" y="2703"/>
                  </a:cubicBezTo>
                  <a:cubicBezTo>
                    <a:pt x="204942" y="2287"/>
                    <a:pt x="207014" y="1918"/>
                    <a:pt x="208979" y="1584"/>
                  </a:cubicBezTo>
                  <a:cubicBezTo>
                    <a:pt x="210943" y="1263"/>
                    <a:pt x="212777" y="977"/>
                    <a:pt x="214515" y="739"/>
                  </a:cubicBezTo>
                  <a:cubicBezTo>
                    <a:pt x="217742" y="394"/>
                    <a:pt x="220563" y="167"/>
                    <a:pt x="222992" y="84"/>
                  </a:cubicBezTo>
                  <a:cubicBezTo>
                    <a:pt x="225409" y="1"/>
                    <a:pt x="227517" y="13"/>
                    <a:pt x="229398" y="108"/>
                  </a:cubicBezTo>
                  <a:cubicBezTo>
                    <a:pt x="231267" y="191"/>
                    <a:pt x="232982" y="334"/>
                    <a:pt x="234577" y="501"/>
                  </a:cubicBezTo>
                  <a:cubicBezTo>
                    <a:pt x="236173" y="679"/>
                    <a:pt x="237685" y="894"/>
                    <a:pt x="239137" y="1120"/>
                  </a:cubicBezTo>
                  <a:cubicBezTo>
                    <a:pt x="240578" y="1358"/>
                    <a:pt x="241995" y="1608"/>
                    <a:pt x="243388" y="1882"/>
                  </a:cubicBezTo>
                  <a:cubicBezTo>
                    <a:pt x="244781" y="2144"/>
                    <a:pt x="246186" y="2418"/>
                    <a:pt x="247579" y="2703"/>
                  </a:cubicBezTo>
                  <a:cubicBezTo>
                    <a:pt x="248996" y="2989"/>
                    <a:pt x="250401" y="3275"/>
                    <a:pt x="251829" y="3537"/>
                  </a:cubicBezTo>
                  <a:cubicBezTo>
                    <a:pt x="254699" y="4073"/>
                    <a:pt x="257544" y="4549"/>
                    <a:pt x="260295" y="4906"/>
                  </a:cubicBezTo>
                  <a:cubicBezTo>
                    <a:pt x="263176" y="5168"/>
                    <a:pt x="265938" y="5311"/>
                    <a:pt x="268522" y="5358"/>
                  </a:cubicBezTo>
                  <a:cubicBezTo>
                    <a:pt x="271165" y="5382"/>
                    <a:pt x="273570" y="5394"/>
                    <a:pt x="275701" y="5394"/>
                  </a:cubicBezTo>
                  <a:lnTo>
                    <a:pt x="281107" y="5394"/>
                  </a:lnTo>
                  <a:lnTo>
                    <a:pt x="285643" y="5394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8"/>
            <p:cNvSpPr/>
            <p:nvPr/>
          </p:nvSpPr>
          <p:spPr>
            <a:xfrm>
              <a:off x="239463" y="2216775"/>
              <a:ext cx="7141075" cy="168500"/>
            </a:xfrm>
            <a:custGeom>
              <a:rect b="b" l="l" r="r" t="t"/>
              <a:pathLst>
                <a:path extrusionOk="0" fill="none" h="6740" w="285643">
                  <a:moveTo>
                    <a:pt x="0" y="5025"/>
                  </a:moveTo>
                  <a:lnTo>
                    <a:pt x="5620" y="5025"/>
                  </a:lnTo>
                  <a:cubicBezTo>
                    <a:pt x="7430" y="5025"/>
                    <a:pt x="9668" y="5025"/>
                    <a:pt x="12311" y="5025"/>
                  </a:cubicBezTo>
                  <a:cubicBezTo>
                    <a:pt x="14954" y="5013"/>
                    <a:pt x="18026" y="4978"/>
                    <a:pt x="21515" y="4894"/>
                  </a:cubicBezTo>
                  <a:cubicBezTo>
                    <a:pt x="25015" y="4811"/>
                    <a:pt x="28956" y="4656"/>
                    <a:pt x="33266" y="4478"/>
                  </a:cubicBezTo>
                  <a:cubicBezTo>
                    <a:pt x="37564" y="4287"/>
                    <a:pt x="42196" y="4073"/>
                    <a:pt x="47042" y="3870"/>
                  </a:cubicBezTo>
                  <a:cubicBezTo>
                    <a:pt x="49685" y="3763"/>
                    <a:pt x="52388" y="3656"/>
                    <a:pt x="55233" y="3489"/>
                  </a:cubicBezTo>
                  <a:cubicBezTo>
                    <a:pt x="58079" y="3335"/>
                    <a:pt x="61055" y="3097"/>
                    <a:pt x="64127" y="2811"/>
                  </a:cubicBezTo>
                  <a:cubicBezTo>
                    <a:pt x="67199" y="2537"/>
                    <a:pt x="70318" y="2239"/>
                    <a:pt x="73426" y="1965"/>
                  </a:cubicBezTo>
                  <a:cubicBezTo>
                    <a:pt x="76545" y="1692"/>
                    <a:pt x="79629" y="1453"/>
                    <a:pt x="82653" y="1275"/>
                  </a:cubicBezTo>
                  <a:cubicBezTo>
                    <a:pt x="85689" y="1108"/>
                    <a:pt x="88666" y="1013"/>
                    <a:pt x="91571" y="989"/>
                  </a:cubicBezTo>
                  <a:cubicBezTo>
                    <a:pt x="94476" y="965"/>
                    <a:pt x="97322" y="1037"/>
                    <a:pt x="100096" y="1215"/>
                  </a:cubicBezTo>
                  <a:cubicBezTo>
                    <a:pt x="102858" y="1394"/>
                    <a:pt x="105549" y="1656"/>
                    <a:pt x="108192" y="1977"/>
                  </a:cubicBezTo>
                  <a:cubicBezTo>
                    <a:pt x="110776" y="2311"/>
                    <a:pt x="113312" y="2704"/>
                    <a:pt x="115788" y="3108"/>
                  </a:cubicBezTo>
                  <a:cubicBezTo>
                    <a:pt x="118205" y="3525"/>
                    <a:pt x="120587" y="3954"/>
                    <a:pt x="122968" y="4394"/>
                  </a:cubicBezTo>
                  <a:cubicBezTo>
                    <a:pt x="125349" y="4811"/>
                    <a:pt x="127754" y="5204"/>
                    <a:pt x="130219" y="5549"/>
                  </a:cubicBezTo>
                  <a:cubicBezTo>
                    <a:pt x="132731" y="5847"/>
                    <a:pt x="135327" y="6073"/>
                    <a:pt x="138041" y="6228"/>
                  </a:cubicBezTo>
                  <a:cubicBezTo>
                    <a:pt x="140768" y="6383"/>
                    <a:pt x="143625" y="6454"/>
                    <a:pt x="146638" y="6466"/>
                  </a:cubicBezTo>
                  <a:cubicBezTo>
                    <a:pt x="149269" y="6478"/>
                    <a:pt x="152019" y="6478"/>
                    <a:pt x="154889" y="6514"/>
                  </a:cubicBezTo>
                  <a:cubicBezTo>
                    <a:pt x="157782" y="6561"/>
                    <a:pt x="160854" y="6633"/>
                    <a:pt x="164164" y="6680"/>
                  </a:cubicBezTo>
                  <a:cubicBezTo>
                    <a:pt x="167485" y="6740"/>
                    <a:pt x="171117" y="6740"/>
                    <a:pt x="175058" y="6633"/>
                  </a:cubicBezTo>
                  <a:cubicBezTo>
                    <a:pt x="177034" y="6585"/>
                    <a:pt x="179118" y="6478"/>
                    <a:pt x="181285" y="6287"/>
                  </a:cubicBezTo>
                  <a:cubicBezTo>
                    <a:pt x="183464" y="6085"/>
                    <a:pt x="185750" y="5787"/>
                    <a:pt x="188131" y="5406"/>
                  </a:cubicBezTo>
                  <a:cubicBezTo>
                    <a:pt x="190524" y="5013"/>
                    <a:pt x="192977" y="4573"/>
                    <a:pt x="195441" y="4097"/>
                  </a:cubicBezTo>
                  <a:cubicBezTo>
                    <a:pt x="197894" y="3632"/>
                    <a:pt x="200335" y="3144"/>
                    <a:pt x="202692" y="2704"/>
                  </a:cubicBezTo>
                  <a:cubicBezTo>
                    <a:pt x="205038" y="2263"/>
                    <a:pt x="207264" y="1870"/>
                    <a:pt x="209348" y="1537"/>
                  </a:cubicBezTo>
                  <a:cubicBezTo>
                    <a:pt x="211419" y="1215"/>
                    <a:pt x="213348" y="941"/>
                    <a:pt x="215098" y="727"/>
                  </a:cubicBezTo>
                  <a:cubicBezTo>
                    <a:pt x="218551" y="310"/>
                    <a:pt x="221445" y="108"/>
                    <a:pt x="223992" y="1"/>
                  </a:cubicBezTo>
                  <a:cubicBezTo>
                    <a:pt x="226302" y="25"/>
                    <a:pt x="228410" y="84"/>
                    <a:pt x="230279" y="215"/>
                  </a:cubicBezTo>
                  <a:cubicBezTo>
                    <a:pt x="232148" y="334"/>
                    <a:pt x="233851" y="513"/>
                    <a:pt x="235434" y="703"/>
                  </a:cubicBezTo>
                  <a:cubicBezTo>
                    <a:pt x="237030" y="894"/>
                    <a:pt x="238530" y="1108"/>
                    <a:pt x="239971" y="1346"/>
                  </a:cubicBezTo>
                  <a:cubicBezTo>
                    <a:pt x="241423" y="1573"/>
                    <a:pt x="242840" y="1823"/>
                    <a:pt x="244245" y="2073"/>
                  </a:cubicBezTo>
                  <a:cubicBezTo>
                    <a:pt x="245650" y="2335"/>
                    <a:pt x="247055" y="2596"/>
                    <a:pt x="248507" y="2870"/>
                  </a:cubicBezTo>
                  <a:cubicBezTo>
                    <a:pt x="249948" y="3132"/>
                    <a:pt x="251413" y="3382"/>
                    <a:pt x="252889" y="3620"/>
                  </a:cubicBezTo>
                  <a:cubicBezTo>
                    <a:pt x="254377" y="3859"/>
                    <a:pt x="255877" y="4085"/>
                    <a:pt x="257413" y="4263"/>
                  </a:cubicBezTo>
                  <a:cubicBezTo>
                    <a:pt x="260473" y="4621"/>
                    <a:pt x="263485" y="4871"/>
                    <a:pt x="266355" y="4990"/>
                  </a:cubicBezTo>
                  <a:cubicBezTo>
                    <a:pt x="269320" y="5013"/>
                    <a:pt x="272022" y="5025"/>
                    <a:pt x="274415" y="5025"/>
                  </a:cubicBezTo>
                  <a:lnTo>
                    <a:pt x="282714" y="5025"/>
                  </a:lnTo>
                  <a:lnTo>
                    <a:pt x="285643" y="5025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8"/>
            <p:cNvSpPr/>
            <p:nvPr/>
          </p:nvSpPr>
          <p:spPr>
            <a:xfrm>
              <a:off x="239463" y="2441800"/>
              <a:ext cx="7141075" cy="191725"/>
            </a:xfrm>
            <a:custGeom>
              <a:rect b="b" l="l" r="r" t="t"/>
              <a:pathLst>
                <a:path extrusionOk="0" fill="none" h="7669" w="285643">
                  <a:moveTo>
                    <a:pt x="0" y="6168"/>
                  </a:moveTo>
                  <a:lnTo>
                    <a:pt x="6644" y="6168"/>
                  </a:lnTo>
                  <a:lnTo>
                    <a:pt x="14490" y="6168"/>
                  </a:lnTo>
                  <a:cubicBezTo>
                    <a:pt x="17550" y="6168"/>
                    <a:pt x="21074" y="6168"/>
                    <a:pt x="25027" y="6121"/>
                  </a:cubicBezTo>
                  <a:cubicBezTo>
                    <a:pt x="28992" y="6073"/>
                    <a:pt x="33421" y="5990"/>
                    <a:pt x="38231" y="5859"/>
                  </a:cubicBezTo>
                  <a:cubicBezTo>
                    <a:pt x="40624" y="5799"/>
                    <a:pt x="43125" y="5728"/>
                    <a:pt x="45780" y="5597"/>
                  </a:cubicBezTo>
                  <a:cubicBezTo>
                    <a:pt x="48435" y="5478"/>
                    <a:pt x="51304" y="5240"/>
                    <a:pt x="54388" y="4883"/>
                  </a:cubicBezTo>
                  <a:cubicBezTo>
                    <a:pt x="57484" y="4513"/>
                    <a:pt x="60746" y="4061"/>
                    <a:pt x="64127" y="3537"/>
                  </a:cubicBezTo>
                  <a:cubicBezTo>
                    <a:pt x="67497" y="3025"/>
                    <a:pt x="70926" y="2489"/>
                    <a:pt x="74331" y="2001"/>
                  </a:cubicBezTo>
                  <a:cubicBezTo>
                    <a:pt x="77748" y="1501"/>
                    <a:pt x="81106" y="1073"/>
                    <a:pt x="84368" y="739"/>
                  </a:cubicBezTo>
                  <a:cubicBezTo>
                    <a:pt x="87630" y="406"/>
                    <a:pt x="90797" y="191"/>
                    <a:pt x="93845" y="96"/>
                  </a:cubicBezTo>
                  <a:cubicBezTo>
                    <a:pt x="96893" y="1"/>
                    <a:pt x="99834" y="37"/>
                    <a:pt x="102668" y="203"/>
                  </a:cubicBezTo>
                  <a:cubicBezTo>
                    <a:pt x="105490" y="370"/>
                    <a:pt x="108216" y="644"/>
                    <a:pt x="110812" y="1013"/>
                  </a:cubicBezTo>
                  <a:cubicBezTo>
                    <a:pt x="113407" y="1382"/>
                    <a:pt x="115884" y="1835"/>
                    <a:pt x="118265" y="2347"/>
                  </a:cubicBezTo>
                  <a:cubicBezTo>
                    <a:pt x="120634" y="2870"/>
                    <a:pt x="122968" y="3418"/>
                    <a:pt x="125302" y="3978"/>
                  </a:cubicBezTo>
                  <a:cubicBezTo>
                    <a:pt x="127635" y="4525"/>
                    <a:pt x="130016" y="5049"/>
                    <a:pt x="132457" y="5537"/>
                  </a:cubicBezTo>
                  <a:cubicBezTo>
                    <a:pt x="134958" y="5966"/>
                    <a:pt x="137565" y="6323"/>
                    <a:pt x="140280" y="6597"/>
                  </a:cubicBezTo>
                  <a:cubicBezTo>
                    <a:pt x="143101" y="6776"/>
                    <a:pt x="146042" y="6895"/>
                    <a:pt x="149078" y="6942"/>
                  </a:cubicBezTo>
                  <a:cubicBezTo>
                    <a:pt x="151817" y="6966"/>
                    <a:pt x="154615" y="7014"/>
                    <a:pt x="157520" y="7109"/>
                  </a:cubicBezTo>
                  <a:cubicBezTo>
                    <a:pt x="160449" y="7216"/>
                    <a:pt x="163533" y="7347"/>
                    <a:pt x="166819" y="7466"/>
                  </a:cubicBezTo>
                  <a:cubicBezTo>
                    <a:pt x="170105" y="7585"/>
                    <a:pt x="173629" y="7669"/>
                    <a:pt x="177379" y="7669"/>
                  </a:cubicBezTo>
                  <a:cubicBezTo>
                    <a:pt x="179249" y="7669"/>
                    <a:pt x="181178" y="7645"/>
                    <a:pt x="183142" y="7573"/>
                  </a:cubicBezTo>
                  <a:cubicBezTo>
                    <a:pt x="185107" y="7502"/>
                    <a:pt x="187119" y="7371"/>
                    <a:pt x="189167" y="7192"/>
                  </a:cubicBezTo>
                  <a:cubicBezTo>
                    <a:pt x="191215" y="7002"/>
                    <a:pt x="193262" y="6776"/>
                    <a:pt x="195298" y="6538"/>
                  </a:cubicBezTo>
                  <a:cubicBezTo>
                    <a:pt x="197334" y="6299"/>
                    <a:pt x="199347" y="6049"/>
                    <a:pt x="201311" y="5799"/>
                  </a:cubicBezTo>
                  <a:cubicBezTo>
                    <a:pt x="205109" y="5359"/>
                    <a:pt x="208621" y="4966"/>
                    <a:pt x="211884" y="4621"/>
                  </a:cubicBezTo>
                  <a:cubicBezTo>
                    <a:pt x="214896" y="4418"/>
                    <a:pt x="217706" y="4228"/>
                    <a:pt x="220206" y="4121"/>
                  </a:cubicBezTo>
                  <a:cubicBezTo>
                    <a:pt x="222718" y="4025"/>
                    <a:pt x="224969" y="3978"/>
                    <a:pt x="227017" y="3978"/>
                  </a:cubicBezTo>
                  <a:cubicBezTo>
                    <a:pt x="229065" y="3978"/>
                    <a:pt x="230958" y="4025"/>
                    <a:pt x="232720" y="4097"/>
                  </a:cubicBezTo>
                  <a:cubicBezTo>
                    <a:pt x="234482" y="4156"/>
                    <a:pt x="236149" y="4252"/>
                    <a:pt x="237756" y="4359"/>
                  </a:cubicBezTo>
                  <a:cubicBezTo>
                    <a:pt x="239352" y="4478"/>
                    <a:pt x="240911" y="4609"/>
                    <a:pt x="242459" y="4752"/>
                  </a:cubicBezTo>
                  <a:cubicBezTo>
                    <a:pt x="244007" y="4906"/>
                    <a:pt x="245555" y="5061"/>
                    <a:pt x="247126" y="5204"/>
                  </a:cubicBezTo>
                  <a:cubicBezTo>
                    <a:pt x="248698" y="5359"/>
                    <a:pt x="250281" y="5490"/>
                    <a:pt x="251889" y="5621"/>
                  </a:cubicBezTo>
                  <a:cubicBezTo>
                    <a:pt x="253496" y="5752"/>
                    <a:pt x="255115" y="5859"/>
                    <a:pt x="256711" y="5954"/>
                  </a:cubicBezTo>
                  <a:cubicBezTo>
                    <a:pt x="260056" y="6049"/>
                    <a:pt x="263259" y="6145"/>
                    <a:pt x="266260" y="6168"/>
                  </a:cubicBezTo>
                  <a:cubicBezTo>
                    <a:pt x="269296" y="6168"/>
                    <a:pt x="272022" y="6168"/>
                    <a:pt x="274415" y="6168"/>
                  </a:cubicBezTo>
                  <a:lnTo>
                    <a:pt x="285643" y="6168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8"/>
            <p:cNvSpPr/>
            <p:nvPr/>
          </p:nvSpPr>
          <p:spPr>
            <a:xfrm>
              <a:off x="239463" y="2644525"/>
              <a:ext cx="7141075" cy="257500"/>
            </a:xfrm>
            <a:custGeom>
              <a:rect b="b" l="l" r="r" t="t"/>
              <a:pathLst>
                <a:path extrusionOk="0" fill="none" h="10300" w="285643">
                  <a:moveTo>
                    <a:pt x="0" y="8204"/>
                  </a:moveTo>
                  <a:lnTo>
                    <a:pt x="14478" y="8204"/>
                  </a:lnTo>
                  <a:lnTo>
                    <a:pt x="24896" y="8204"/>
                  </a:lnTo>
                  <a:cubicBezTo>
                    <a:pt x="28754" y="8204"/>
                    <a:pt x="33016" y="8204"/>
                    <a:pt x="37648" y="8156"/>
                  </a:cubicBezTo>
                  <a:cubicBezTo>
                    <a:pt x="39969" y="8132"/>
                    <a:pt x="42458" y="8061"/>
                    <a:pt x="45161" y="7882"/>
                  </a:cubicBezTo>
                  <a:cubicBezTo>
                    <a:pt x="47887" y="7680"/>
                    <a:pt x="50876" y="7346"/>
                    <a:pt x="54114" y="6846"/>
                  </a:cubicBezTo>
                  <a:cubicBezTo>
                    <a:pt x="57364" y="6346"/>
                    <a:pt x="60829" y="5727"/>
                    <a:pt x="64437" y="5013"/>
                  </a:cubicBezTo>
                  <a:cubicBezTo>
                    <a:pt x="68044" y="4310"/>
                    <a:pt x="71735" y="3584"/>
                    <a:pt x="75414" y="2893"/>
                  </a:cubicBezTo>
                  <a:cubicBezTo>
                    <a:pt x="79093" y="2191"/>
                    <a:pt x="82713" y="1584"/>
                    <a:pt x="86201" y="1107"/>
                  </a:cubicBezTo>
                  <a:cubicBezTo>
                    <a:pt x="89702" y="631"/>
                    <a:pt x="93048" y="310"/>
                    <a:pt x="96226" y="155"/>
                  </a:cubicBezTo>
                  <a:cubicBezTo>
                    <a:pt x="99417" y="0"/>
                    <a:pt x="102430" y="12"/>
                    <a:pt x="105263" y="179"/>
                  </a:cubicBezTo>
                  <a:cubicBezTo>
                    <a:pt x="108085" y="369"/>
                    <a:pt x="110728" y="703"/>
                    <a:pt x="113241" y="1155"/>
                  </a:cubicBezTo>
                  <a:cubicBezTo>
                    <a:pt x="115741" y="1607"/>
                    <a:pt x="118146" y="2155"/>
                    <a:pt x="120480" y="2762"/>
                  </a:cubicBezTo>
                  <a:cubicBezTo>
                    <a:pt x="122813" y="3381"/>
                    <a:pt x="125111" y="4024"/>
                    <a:pt x="127433" y="4679"/>
                  </a:cubicBezTo>
                  <a:cubicBezTo>
                    <a:pt x="129754" y="5322"/>
                    <a:pt x="132112" y="5953"/>
                    <a:pt x="134577" y="6513"/>
                  </a:cubicBezTo>
                  <a:cubicBezTo>
                    <a:pt x="137053" y="7072"/>
                    <a:pt x="139660" y="7525"/>
                    <a:pt x="142387" y="7894"/>
                  </a:cubicBezTo>
                  <a:cubicBezTo>
                    <a:pt x="145245" y="8156"/>
                    <a:pt x="148233" y="8311"/>
                    <a:pt x="151329" y="8394"/>
                  </a:cubicBezTo>
                  <a:cubicBezTo>
                    <a:pt x="154496" y="8442"/>
                    <a:pt x="157734" y="8537"/>
                    <a:pt x="161044" y="8715"/>
                  </a:cubicBezTo>
                  <a:cubicBezTo>
                    <a:pt x="164366" y="8894"/>
                    <a:pt x="167795" y="9108"/>
                    <a:pt x="171355" y="9347"/>
                  </a:cubicBezTo>
                  <a:cubicBezTo>
                    <a:pt x="174927" y="9573"/>
                    <a:pt x="178606" y="9799"/>
                    <a:pt x="182309" y="9978"/>
                  </a:cubicBezTo>
                  <a:cubicBezTo>
                    <a:pt x="186000" y="10168"/>
                    <a:pt x="189667" y="10275"/>
                    <a:pt x="193251" y="10287"/>
                  </a:cubicBezTo>
                  <a:cubicBezTo>
                    <a:pt x="196834" y="10299"/>
                    <a:pt x="200323" y="10204"/>
                    <a:pt x="203668" y="10073"/>
                  </a:cubicBezTo>
                  <a:cubicBezTo>
                    <a:pt x="207026" y="9954"/>
                    <a:pt x="210217" y="9799"/>
                    <a:pt x="213205" y="9644"/>
                  </a:cubicBezTo>
                  <a:cubicBezTo>
                    <a:pt x="216206" y="9489"/>
                    <a:pt x="219004" y="9347"/>
                    <a:pt x="221623" y="9216"/>
                  </a:cubicBezTo>
                  <a:cubicBezTo>
                    <a:pt x="224242" y="9085"/>
                    <a:pt x="226695" y="8966"/>
                    <a:pt x="229005" y="8882"/>
                  </a:cubicBezTo>
                  <a:cubicBezTo>
                    <a:pt x="231327" y="8799"/>
                    <a:pt x="233541" y="8739"/>
                    <a:pt x="235696" y="8704"/>
                  </a:cubicBezTo>
                  <a:cubicBezTo>
                    <a:pt x="237839" y="8668"/>
                    <a:pt x="239947" y="8656"/>
                    <a:pt x="242066" y="8644"/>
                  </a:cubicBezTo>
                  <a:cubicBezTo>
                    <a:pt x="244174" y="8632"/>
                    <a:pt x="246281" y="8596"/>
                    <a:pt x="248376" y="8573"/>
                  </a:cubicBezTo>
                  <a:cubicBezTo>
                    <a:pt x="250484" y="8549"/>
                    <a:pt x="252591" y="8513"/>
                    <a:pt x="254675" y="8454"/>
                  </a:cubicBezTo>
                  <a:cubicBezTo>
                    <a:pt x="256747" y="8382"/>
                    <a:pt x="258783" y="8311"/>
                    <a:pt x="260723" y="8275"/>
                  </a:cubicBezTo>
                  <a:cubicBezTo>
                    <a:pt x="264605" y="8204"/>
                    <a:pt x="268093" y="8204"/>
                    <a:pt x="271153" y="8204"/>
                  </a:cubicBezTo>
                  <a:lnTo>
                    <a:pt x="285643" y="8204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8"/>
            <p:cNvSpPr/>
            <p:nvPr/>
          </p:nvSpPr>
          <p:spPr>
            <a:xfrm>
              <a:off x="239463" y="2863300"/>
              <a:ext cx="7141075" cy="313150"/>
            </a:xfrm>
            <a:custGeom>
              <a:rect b="b" l="l" r="r" t="t"/>
              <a:pathLst>
                <a:path extrusionOk="0" fill="none" h="12526" w="285643">
                  <a:moveTo>
                    <a:pt x="0" y="9597"/>
                  </a:moveTo>
                  <a:lnTo>
                    <a:pt x="14478" y="9597"/>
                  </a:lnTo>
                  <a:lnTo>
                    <a:pt x="24896" y="9597"/>
                  </a:lnTo>
                  <a:cubicBezTo>
                    <a:pt x="28754" y="9597"/>
                    <a:pt x="32992" y="9597"/>
                    <a:pt x="37636" y="9549"/>
                  </a:cubicBezTo>
                  <a:cubicBezTo>
                    <a:pt x="39958" y="9525"/>
                    <a:pt x="42470" y="9418"/>
                    <a:pt x="45220" y="9204"/>
                  </a:cubicBezTo>
                  <a:cubicBezTo>
                    <a:pt x="47959" y="8977"/>
                    <a:pt x="50971" y="8608"/>
                    <a:pt x="54257" y="8061"/>
                  </a:cubicBezTo>
                  <a:cubicBezTo>
                    <a:pt x="57555" y="7513"/>
                    <a:pt x="61091" y="6822"/>
                    <a:pt x="64830" y="6013"/>
                  </a:cubicBezTo>
                  <a:cubicBezTo>
                    <a:pt x="68556" y="5215"/>
                    <a:pt x="72402" y="4358"/>
                    <a:pt x="76284" y="3536"/>
                  </a:cubicBezTo>
                  <a:cubicBezTo>
                    <a:pt x="80153" y="2703"/>
                    <a:pt x="83975" y="1953"/>
                    <a:pt x="87642" y="1346"/>
                  </a:cubicBezTo>
                  <a:cubicBezTo>
                    <a:pt x="91309" y="750"/>
                    <a:pt x="94774" y="345"/>
                    <a:pt x="97989" y="179"/>
                  </a:cubicBezTo>
                  <a:cubicBezTo>
                    <a:pt x="101191" y="0"/>
                    <a:pt x="104132" y="72"/>
                    <a:pt x="106847" y="334"/>
                  </a:cubicBezTo>
                  <a:cubicBezTo>
                    <a:pt x="109573" y="596"/>
                    <a:pt x="112109" y="1012"/>
                    <a:pt x="114526" y="1548"/>
                  </a:cubicBezTo>
                  <a:cubicBezTo>
                    <a:pt x="116955" y="2084"/>
                    <a:pt x="119277" y="2715"/>
                    <a:pt x="121563" y="3393"/>
                  </a:cubicBezTo>
                  <a:cubicBezTo>
                    <a:pt x="123849" y="4072"/>
                    <a:pt x="126123" y="4787"/>
                    <a:pt x="128421" y="5489"/>
                  </a:cubicBezTo>
                  <a:cubicBezTo>
                    <a:pt x="130719" y="6191"/>
                    <a:pt x="133076" y="6870"/>
                    <a:pt x="135541" y="7477"/>
                  </a:cubicBezTo>
                  <a:cubicBezTo>
                    <a:pt x="138006" y="8096"/>
                    <a:pt x="140637" y="8597"/>
                    <a:pt x="143459" y="8954"/>
                  </a:cubicBezTo>
                  <a:cubicBezTo>
                    <a:pt x="146292" y="9299"/>
                    <a:pt x="149340" y="9478"/>
                    <a:pt x="152495" y="9561"/>
                  </a:cubicBezTo>
                  <a:cubicBezTo>
                    <a:pt x="155722" y="9597"/>
                    <a:pt x="158949" y="9680"/>
                    <a:pt x="162151" y="9859"/>
                  </a:cubicBezTo>
                  <a:cubicBezTo>
                    <a:pt x="165342" y="10037"/>
                    <a:pt x="168521" y="10287"/>
                    <a:pt x="171688" y="10549"/>
                  </a:cubicBezTo>
                  <a:cubicBezTo>
                    <a:pt x="174867" y="10823"/>
                    <a:pt x="178070" y="11097"/>
                    <a:pt x="181297" y="11359"/>
                  </a:cubicBezTo>
                  <a:cubicBezTo>
                    <a:pt x="184523" y="11621"/>
                    <a:pt x="187750" y="11859"/>
                    <a:pt x="190953" y="12037"/>
                  </a:cubicBezTo>
                  <a:cubicBezTo>
                    <a:pt x="194155" y="12228"/>
                    <a:pt x="197311" y="12359"/>
                    <a:pt x="200394" y="12430"/>
                  </a:cubicBezTo>
                  <a:cubicBezTo>
                    <a:pt x="203490" y="12502"/>
                    <a:pt x="206502" y="12526"/>
                    <a:pt x="209419" y="12478"/>
                  </a:cubicBezTo>
                  <a:cubicBezTo>
                    <a:pt x="212324" y="12442"/>
                    <a:pt x="215146" y="12359"/>
                    <a:pt x="217873" y="12240"/>
                  </a:cubicBezTo>
                  <a:cubicBezTo>
                    <a:pt x="220599" y="12121"/>
                    <a:pt x="223242" y="11966"/>
                    <a:pt x="225826" y="11811"/>
                  </a:cubicBezTo>
                  <a:cubicBezTo>
                    <a:pt x="228398" y="11656"/>
                    <a:pt x="230922" y="11502"/>
                    <a:pt x="233410" y="11323"/>
                  </a:cubicBezTo>
                  <a:cubicBezTo>
                    <a:pt x="235899" y="11156"/>
                    <a:pt x="238363" y="10966"/>
                    <a:pt x="240792" y="10763"/>
                  </a:cubicBezTo>
                  <a:cubicBezTo>
                    <a:pt x="243221" y="10573"/>
                    <a:pt x="245614" y="10371"/>
                    <a:pt x="247936" y="10204"/>
                  </a:cubicBezTo>
                  <a:cubicBezTo>
                    <a:pt x="250258" y="10037"/>
                    <a:pt x="252484" y="9906"/>
                    <a:pt x="254627" y="9799"/>
                  </a:cubicBezTo>
                  <a:cubicBezTo>
                    <a:pt x="256758" y="9704"/>
                    <a:pt x="258806" y="9632"/>
                    <a:pt x="260747" y="9597"/>
                  </a:cubicBezTo>
                  <a:cubicBezTo>
                    <a:pt x="264617" y="9597"/>
                    <a:pt x="268105" y="9597"/>
                    <a:pt x="271153" y="9597"/>
                  </a:cubicBezTo>
                  <a:lnTo>
                    <a:pt x="285643" y="9597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8"/>
            <p:cNvSpPr/>
            <p:nvPr/>
          </p:nvSpPr>
          <p:spPr>
            <a:xfrm>
              <a:off x="239463" y="3123750"/>
              <a:ext cx="7141075" cy="293500"/>
            </a:xfrm>
            <a:custGeom>
              <a:rect b="b" l="l" r="r" t="t"/>
              <a:pathLst>
                <a:path extrusionOk="0" fill="none" h="11740" w="285643">
                  <a:moveTo>
                    <a:pt x="0" y="9323"/>
                  </a:moveTo>
                  <a:lnTo>
                    <a:pt x="14478" y="9323"/>
                  </a:lnTo>
                  <a:lnTo>
                    <a:pt x="24896" y="9323"/>
                  </a:lnTo>
                  <a:cubicBezTo>
                    <a:pt x="28754" y="9323"/>
                    <a:pt x="32992" y="9323"/>
                    <a:pt x="37636" y="9275"/>
                  </a:cubicBezTo>
                  <a:cubicBezTo>
                    <a:pt x="39969" y="9251"/>
                    <a:pt x="42458" y="9156"/>
                    <a:pt x="45172" y="8966"/>
                  </a:cubicBezTo>
                  <a:cubicBezTo>
                    <a:pt x="47875" y="8775"/>
                    <a:pt x="50816" y="8454"/>
                    <a:pt x="54043" y="7954"/>
                  </a:cubicBezTo>
                  <a:cubicBezTo>
                    <a:pt x="57257" y="7465"/>
                    <a:pt x="60734" y="6811"/>
                    <a:pt x="64425" y="6037"/>
                  </a:cubicBezTo>
                  <a:cubicBezTo>
                    <a:pt x="68116" y="5275"/>
                    <a:pt x="71950" y="4429"/>
                    <a:pt x="75831" y="3596"/>
                  </a:cubicBezTo>
                  <a:cubicBezTo>
                    <a:pt x="79713" y="2750"/>
                    <a:pt x="83546" y="1988"/>
                    <a:pt x="87237" y="1381"/>
                  </a:cubicBezTo>
                  <a:cubicBezTo>
                    <a:pt x="90928" y="762"/>
                    <a:pt x="94405" y="345"/>
                    <a:pt x="97608" y="179"/>
                  </a:cubicBezTo>
                  <a:cubicBezTo>
                    <a:pt x="100810" y="0"/>
                    <a:pt x="103739" y="83"/>
                    <a:pt x="106442" y="357"/>
                  </a:cubicBezTo>
                  <a:cubicBezTo>
                    <a:pt x="109133" y="631"/>
                    <a:pt x="111657" y="1084"/>
                    <a:pt x="114050" y="1631"/>
                  </a:cubicBezTo>
                  <a:cubicBezTo>
                    <a:pt x="116455" y="2191"/>
                    <a:pt x="118765" y="2834"/>
                    <a:pt x="121051" y="3524"/>
                  </a:cubicBezTo>
                  <a:cubicBezTo>
                    <a:pt x="123325" y="4215"/>
                    <a:pt x="125611" y="4929"/>
                    <a:pt x="127933" y="5620"/>
                  </a:cubicBezTo>
                  <a:cubicBezTo>
                    <a:pt x="130243" y="6322"/>
                    <a:pt x="132636" y="6977"/>
                    <a:pt x="135160" y="7561"/>
                  </a:cubicBezTo>
                  <a:cubicBezTo>
                    <a:pt x="137672" y="8132"/>
                    <a:pt x="140363" y="8596"/>
                    <a:pt x="143280" y="8882"/>
                  </a:cubicBezTo>
                  <a:cubicBezTo>
                    <a:pt x="146197" y="9180"/>
                    <a:pt x="149340" y="9287"/>
                    <a:pt x="152555" y="9323"/>
                  </a:cubicBezTo>
                  <a:cubicBezTo>
                    <a:pt x="155793" y="9323"/>
                    <a:pt x="159020" y="9335"/>
                    <a:pt x="162223" y="9418"/>
                  </a:cubicBezTo>
                  <a:cubicBezTo>
                    <a:pt x="165414" y="9501"/>
                    <a:pt x="168581" y="9668"/>
                    <a:pt x="171724" y="9870"/>
                  </a:cubicBezTo>
                  <a:cubicBezTo>
                    <a:pt x="174855" y="10073"/>
                    <a:pt x="177975" y="10299"/>
                    <a:pt x="181059" y="10537"/>
                  </a:cubicBezTo>
                  <a:cubicBezTo>
                    <a:pt x="184142" y="10763"/>
                    <a:pt x="187214" y="10978"/>
                    <a:pt x="190250" y="11156"/>
                  </a:cubicBezTo>
                  <a:cubicBezTo>
                    <a:pt x="193298" y="11347"/>
                    <a:pt x="196322" y="11490"/>
                    <a:pt x="199311" y="11585"/>
                  </a:cubicBezTo>
                  <a:cubicBezTo>
                    <a:pt x="202299" y="11692"/>
                    <a:pt x="205252" y="11740"/>
                    <a:pt x="208157" y="11728"/>
                  </a:cubicBezTo>
                  <a:cubicBezTo>
                    <a:pt x="211062" y="11728"/>
                    <a:pt x="213932" y="11668"/>
                    <a:pt x="216765" y="11573"/>
                  </a:cubicBezTo>
                  <a:cubicBezTo>
                    <a:pt x="219599" y="11478"/>
                    <a:pt x="222385" y="11335"/>
                    <a:pt x="225124" y="11168"/>
                  </a:cubicBezTo>
                  <a:cubicBezTo>
                    <a:pt x="227874" y="10990"/>
                    <a:pt x="230553" y="10799"/>
                    <a:pt x="233184" y="10597"/>
                  </a:cubicBezTo>
                  <a:cubicBezTo>
                    <a:pt x="235803" y="10394"/>
                    <a:pt x="238351" y="10204"/>
                    <a:pt x="240840" y="10037"/>
                  </a:cubicBezTo>
                  <a:cubicBezTo>
                    <a:pt x="243316" y="9859"/>
                    <a:pt x="245709" y="9716"/>
                    <a:pt x="248019" y="9608"/>
                  </a:cubicBezTo>
                  <a:cubicBezTo>
                    <a:pt x="252627" y="9406"/>
                    <a:pt x="256889" y="9335"/>
                    <a:pt x="260747" y="9323"/>
                  </a:cubicBezTo>
                  <a:lnTo>
                    <a:pt x="271165" y="9323"/>
                  </a:lnTo>
                  <a:lnTo>
                    <a:pt x="285643" y="9323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8"/>
            <p:cNvSpPr/>
            <p:nvPr/>
          </p:nvSpPr>
          <p:spPr>
            <a:xfrm>
              <a:off x="239463" y="3431225"/>
              <a:ext cx="7141075" cy="211350"/>
            </a:xfrm>
            <a:custGeom>
              <a:rect b="b" l="l" r="r" t="t"/>
              <a:pathLst>
                <a:path extrusionOk="0" fill="none" h="8454" w="285643">
                  <a:moveTo>
                    <a:pt x="0" y="7168"/>
                  </a:moveTo>
                  <a:lnTo>
                    <a:pt x="14478" y="7168"/>
                  </a:lnTo>
                  <a:lnTo>
                    <a:pt x="24896" y="7168"/>
                  </a:lnTo>
                  <a:cubicBezTo>
                    <a:pt x="28754" y="7168"/>
                    <a:pt x="32992" y="7168"/>
                    <a:pt x="37600" y="7144"/>
                  </a:cubicBezTo>
                  <a:cubicBezTo>
                    <a:pt x="39898" y="7132"/>
                    <a:pt x="42339" y="7084"/>
                    <a:pt x="44922" y="6977"/>
                  </a:cubicBezTo>
                  <a:cubicBezTo>
                    <a:pt x="47518" y="6870"/>
                    <a:pt x="50292" y="6680"/>
                    <a:pt x="53293" y="6370"/>
                  </a:cubicBezTo>
                  <a:cubicBezTo>
                    <a:pt x="56293" y="6061"/>
                    <a:pt x="59508" y="5608"/>
                    <a:pt x="62937" y="5037"/>
                  </a:cubicBezTo>
                  <a:cubicBezTo>
                    <a:pt x="66378" y="4465"/>
                    <a:pt x="69973" y="3810"/>
                    <a:pt x="73640" y="3132"/>
                  </a:cubicBezTo>
                  <a:cubicBezTo>
                    <a:pt x="77319" y="2453"/>
                    <a:pt x="80998" y="1810"/>
                    <a:pt x="84582" y="1274"/>
                  </a:cubicBezTo>
                  <a:cubicBezTo>
                    <a:pt x="88166" y="738"/>
                    <a:pt x="91595" y="369"/>
                    <a:pt x="94810" y="179"/>
                  </a:cubicBezTo>
                  <a:cubicBezTo>
                    <a:pt x="98036" y="0"/>
                    <a:pt x="101037" y="12"/>
                    <a:pt x="103835" y="215"/>
                  </a:cubicBezTo>
                  <a:cubicBezTo>
                    <a:pt x="106633" y="417"/>
                    <a:pt x="109264" y="774"/>
                    <a:pt x="111788" y="1239"/>
                  </a:cubicBezTo>
                  <a:cubicBezTo>
                    <a:pt x="114300" y="1703"/>
                    <a:pt x="116753" y="2251"/>
                    <a:pt x="119158" y="2834"/>
                  </a:cubicBezTo>
                  <a:cubicBezTo>
                    <a:pt x="121575" y="3429"/>
                    <a:pt x="123992" y="4036"/>
                    <a:pt x="126468" y="4620"/>
                  </a:cubicBezTo>
                  <a:cubicBezTo>
                    <a:pt x="128945" y="5203"/>
                    <a:pt x="131505" y="5727"/>
                    <a:pt x="134219" y="6168"/>
                  </a:cubicBezTo>
                  <a:cubicBezTo>
                    <a:pt x="136922" y="6596"/>
                    <a:pt x="139827" y="6894"/>
                    <a:pt x="142887" y="7084"/>
                  </a:cubicBezTo>
                  <a:cubicBezTo>
                    <a:pt x="146066" y="7156"/>
                    <a:pt x="149316" y="7168"/>
                    <a:pt x="152555" y="7168"/>
                  </a:cubicBezTo>
                  <a:lnTo>
                    <a:pt x="161032" y="7168"/>
                  </a:lnTo>
                  <a:cubicBezTo>
                    <a:pt x="163854" y="7180"/>
                    <a:pt x="166664" y="7192"/>
                    <a:pt x="169438" y="7251"/>
                  </a:cubicBezTo>
                  <a:cubicBezTo>
                    <a:pt x="172224" y="7299"/>
                    <a:pt x="174986" y="7394"/>
                    <a:pt x="177713" y="7501"/>
                  </a:cubicBezTo>
                  <a:cubicBezTo>
                    <a:pt x="180451" y="7620"/>
                    <a:pt x="183166" y="7739"/>
                    <a:pt x="185857" y="7870"/>
                  </a:cubicBezTo>
                  <a:cubicBezTo>
                    <a:pt x="188548" y="7989"/>
                    <a:pt x="191226" y="8097"/>
                    <a:pt x="193870" y="8192"/>
                  </a:cubicBezTo>
                  <a:cubicBezTo>
                    <a:pt x="196513" y="8287"/>
                    <a:pt x="199144" y="8358"/>
                    <a:pt x="201740" y="8394"/>
                  </a:cubicBezTo>
                  <a:cubicBezTo>
                    <a:pt x="204347" y="8442"/>
                    <a:pt x="206919" y="8454"/>
                    <a:pt x="209467" y="8442"/>
                  </a:cubicBezTo>
                  <a:cubicBezTo>
                    <a:pt x="212003" y="8430"/>
                    <a:pt x="214527" y="8382"/>
                    <a:pt x="217003" y="8323"/>
                  </a:cubicBezTo>
                  <a:cubicBezTo>
                    <a:pt x="219480" y="8251"/>
                    <a:pt x="221933" y="8168"/>
                    <a:pt x="224326" y="8073"/>
                  </a:cubicBezTo>
                  <a:cubicBezTo>
                    <a:pt x="226731" y="7977"/>
                    <a:pt x="229088" y="7870"/>
                    <a:pt x="231398" y="7763"/>
                  </a:cubicBezTo>
                  <a:cubicBezTo>
                    <a:pt x="236018" y="7561"/>
                    <a:pt x="240423" y="7382"/>
                    <a:pt x="244578" y="7287"/>
                  </a:cubicBezTo>
                  <a:cubicBezTo>
                    <a:pt x="248734" y="7180"/>
                    <a:pt x="252627" y="7168"/>
                    <a:pt x="256246" y="7168"/>
                  </a:cubicBezTo>
                  <a:lnTo>
                    <a:pt x="266260" y="7168"/>
                  </a:lnTo>
                  <a:lnTo>
                    <a:pt x="285643" y="7168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8"/>
            <p:cNvSpPr/>
            <p:nvPr/>
          </p:nvSpPr>
          <p:spPr>
            <a:xfrm>
              <a:off x="239463" y="3762500"/>
              <a:ext cx="7141075" cy="110175"/>
            </a:xfrm>
            <a:custGeom>
              <a:rect b="b" l="l" r="r" t="t"/>
              <a:pathLst>
                <a:path extrusionOk="0" fill="none" h="4407" w="285643">
                  <a:moveTo>
                    <a:pt x="0" y="4061"/>
                  </a:moveTo>
                  <a:lnTo>
                    <a:pt x="24884" y="4061"/>
                  </a:lnTo>
                  <a:cubicBezTo>
                    <a:pt x="28754" y="4061"/>
                    <a:pt x="32992" y="4061"/>
                    <a:pt x="37552" y="4061"/>
                  </a:cubicBezTo>
                  <a:cubicBezTo>
                    <a:pt x="39838" y="4061"/>
                    <a:pt x="42220" y="4049"/>
                    <a:pt x="44708" y="4013"/>
                  </a:cubicBezTo>
                  <a:cubicBezTo>
                    <a:pt x="47197" y="3989"/>
                    <a:pt x="49816" y="3918"/>
                    <a:pt x="52566" y="3787"/>
                  </a:cubicBezTo>
                  <a:cubicBezTo>
                    <a:pt x="55329" y="3656"/>
                    <a:pt x="58234" y="3466"/>
                    <a:pt x="61305" y="3180"/>
                  </a:cubicBezTo>
                  <a:cubicBezTo>
                    <a:pt x="64377" y="2906"/>
                    <a:pt x="67592" y="2561"/>
                    <a:pt x="70902" y="2168"/>
                  </a:cubicBezTo>
                  <a:cubicBezTo>
                    <a:pt x="74224" y="1763"/>
                    <a:pt x="77593" y="1358"/>
                    <a:pt x="80963" y="1001"/>
                  </a:cubicBezTo>
                  <a:cubicBezTo>
                    <a:pt x="84320" y="632"/>
                    <a:pt x="87630" y="358"/>
                    <a:pt x="90821" y="191"/>
                  </a:cubicBezTo>
                  <a:cubicBezTo>
                    <a:pt x="94012" y="37"/>
                    <a:pt x="97072" y="1"/>
                    <a:pt x="100001" y="96"/>
                  </a:cubicBezTo>
                  <a:cubicBezTo>
                    <a:pt x="102942" y="191"/>
                    <a:pt x="105751" y="406"/>
                    <a:pt x="108490" y="715"/>
                  </a:cubicBezTo>
                  <a:cubicBezTo>
                    <a:pt x="111216" y="1013"/>
                    <a:pt x="113895" y="1382"/>
                    <a:pt x="116562" y="1787"/>
                  </a:cubicBezTo>
                  <a:cubicBezTo>
                    <a:pt x="119229" y="2192"/>
                    <a:pt x="121920" y="2585"/>
                    <a:pt x="124682" y="2954"/>
                  </a:cubicBezTo>
                  <a:cubicBezTo>
                    <a:pt x="127433" y="3323"/>
                    <a:pt x="130302" y="3620"/>
                    <a:pt x="133338" y="3811"/>
                  </a:cubicBezTo>
                  <a:cubicBezTo>
                    <a:pt x="136374" y="4001"/>
                    <a:pt x="139565" y="4061"/>
                    <a:pt x="142816" y="4061"/>
                  </a:cubicBezTo>
                  <a:cubicBezTo>
                    <a:pt x="146066" y="4061"/>
                    <a:pt x="149305" y="4061"/>
                    <a:pt x="152543" y="4061"/>
                  </a:cubicBezTo>
                  <a:lnTo>
                    <a:pt x="161032" y="4061"/>
                  </a:lnTo>
                  <a:lnTo>
                    <a:pt x="169462" y="4061"/>
                  </a:lnTo>
                  <a:cubicBezTo>
                    <a:pt x="172248" y="4061"/>
                    <a:pt x="175034" y="4073"/>
                    <a:pt x="177784" y="4085"/>
                  </a:cubicBezTo>
                  <a:cubicBezTo>
                    <a:pt x="180547" y="4109"/>
                    <a:pt x="183285" y="4132"/>
                    <a:pt x="186000" y="4168"/>
                  </a:cubicBezTo>
                  <a:cubicBezTo>
                    <a:pt x="188702" y="4216"/>
                    <a:pt x="191393" y="4251"/>
                    <a:pt x="194048" y="4299"/>
                  </a:cubicBezTo>
                  <a:cubicBezTo>
                    <a:pt x="196715" y="4335"/>
                    <a:pt x="199347" y="4370"/>
                    <a:pt x="201954" y="4382"/>
                  </a:cubicBezTo>
                  <a:cubicBezTo>
                    <a:pt x="204561" y="4406"/>
                    <a:pt x="207133" y="4406"/>
                    <a:pt x="209681" y="4406"/>
                  </a:cubicBezTo>
                  <a:cubicBezTo>
                    <a:pt x="212229" y="4394"/>
                    <a:pt x="214741" y="4370"/>
                    <a:pt x="217206" y="4347"/>
                  </a:cubicBezTo>
                  <a:cubicBezTo>
                    <a:pt x="219682" y="4311"/>
                    <a:pt x="222111" y="4275"/>
                    <a:pt x="224504" y="4240"/>
                  </a:cubicBezTo>
                  <a:cubicBezTo>
                    <a:pt x="226886" y="4204"/>
                    <a:pt x="229231" y="4168"/>
                    <a:pt x="231517" y="4132"/>
                  </a:cubicBezTo>
                  <a:cubicBezTo>
                    <a:pt x="236101" y="4085"/>
                    <a:pt x="240471" y="4073"/>
                    <a:pt x="244602" y="4073"/>
                  </a:cubicBezTo>
                  <a:lnTo>
                    <a:pt x="256246" y="4073"/>
                  </a:lnTo>
                  <a:lnTo>
                    <a:pt x="285643" y="4073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8"/>
            <p:cNvSpPr/>
            <p:nvPr/>
          </p:nvSpPr>
          <p:spPr>
            <a:xfrm>
              <a:off x="239463" y="4083675"/>
              <a:ext cx="7141075" cy="34250"/>
            </a:xfrm>
            <a:custGeom>
              <a:rect b="b" l="l" r="r" t="t"/>
              <a:pathLst>
                <a:path extrusionOk="0" fill="none" h="1370" w="285643">
                  <a:moveTo>
                    <a:pt x="0" y="1358"/>
                  </a:moveTo>
                  <a:lnTo>
                    <a:pt x="37552" y="1358"/>
                  </a:lnTo>
                  <a:cubicBezTo>
                    <a:pt x="39827" y="1358"/>
                    <a:pt x="42196" y="1358"/>
                    <a:pt x="44637" y="1358"/>
                  </a:cubicBezTo>
                  <a:cubicBezTo>
                    <a:pt x="47066" y="1358"/>
                    <a:pt x="49602" y="1346"/>
                    <a:pt x="52209" y="1322"/>
                  </a:cubicBezTo>
                  <a:cubicBezTo>
                    <a:pt x="54828" y="1299"/>
                    <a:pt x="57543" y="1251"/>
                    <a:pt x="60353" y="1179"/>
                  </a:cubicBezTo>
                  <a:cubicBezTo>
                    <a:pt x="63163" y="1108"/>
                    <a:pt x="66068" y="1001"/>
                    <a:pt x="69056" y="870"/>
                  </a:cubicBezTo>
                  <a:cubicBezTo>
                    <a:pt x="72045" y="739"/>
                    <a:pt x="75105" y="596"/>
                    <a:pt x="78212" y="453"/>
                  </a:cubicBezTo>
                  <a:cubicBezTo>
                    <a:pt x="81308" y="310"/>
                    <a:pt x="84427" y="179"/>
                    <a:pt x="87511" y="108"/>
                  </a:cubicBezTo>
                  <a:cubicBezTo>
                    <a:pt x="90607" y="25"/>
                    <a:pt x="93667" y="1"/>
                    <a:pt x="96679" y="36"/>
                  </a:cubicBezTo>
                  <a:cubicBezTo>
                    <a:pt x="99703" y="72"/>
                    <a:pt x="102680" y="167"/>
                    <a:pt x="105621" y="310"/>
                  </a:cubicBezTo>
                  <a:cubicBezTo>
                    <a:pt x="108573" y="441"/>
                    <a:pt x="111514" y="620"/>
                    <a:pt x="114479" y="787"/>
                  </a:cubicBezTo>
                  <a:cubicBezTo>
                    <a:pt x="117443" y="953"/>
                    <a:pt x="120468" y="1108"/>
                    <a:pt x="123563" y="1215"/>
                  </a:cubicBezTo>
                  <a:cubicBezTo>
                    <a:pt x="126659" y="1310"/>
                    <a:pt x="129850" y="1346"/>
                    <a:pt x="133088" y="1358"/>
                  </a:cubicBezTo>
                  <a:cubicBezTo>
                    <a:pt x="136327" y="1358"/>
                    <a:pt x="139577" y="1358"/>
                    <a:pt x="142816" y="1370"/>
                  </a:cubicBezTo>
                  <a:lnTo>
                    <a:pt x="178189" y="1370"/>
                  </a:lnTo>
                  <a:lnTo>
                    <a:pt x="186809" y="1370"/>
                  </a:lnTo>
                  <a:lnTo>
                    <a:pt x="195263" y="1370"/>
                  </a:lnTo>
                  <a:cubicBezTo>
                    <a:pt x="198049" y="1370"/>
                    <a:pt x="200811" y="1370"/>
                    <a:pt x="203526" y="1370"/>
                  </a:cubicBezTo>
                  <a:cubicBezTo>
                    <a:pt x="206252" y="1370"/>
                    <a:pt x="208931" y="1370"/>
                    <a:pt x="211586" y="1370"/>
                  </a:cubicBezTo>
                  <a:cubicBezTo>
                    <a:pt x="214229" y="1370"/>
                    <a:pt x="216825" y="1370"/>
                    <a:pt x="219385" y="1370"/>
                  </a:cubicBezTo>
                  <a:lnTo>
                    <a:pt x="226921" y="1370"/>
                  </a:lnTo>
                  <a:lnTo>
                    <a:pt x="234137" y="1370"/>
                  </a:lnTo>
                  <a:lnTo>
                    <a:pt x="285643" y="1370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239463" y="4367350"/>
              <a:ext cx="7141075" cy="3900"/>
            </a:xfrm>
            <a:custGeom>
              <a:rect b="b" l="l" r="r" t="t"/>
              <a:pathLst>
                <a:path extrusionOk="0" fill="none" h="156" w="285643">
                  <a:moveTo>
                    <a:pt x="0" y="155"/>
                  </a:moveTo>
                  <a:lnTo>
                    <a:pt x="44625" y="155"/>
                  </a:lnTo>
                  <a:lnTo>
                    <a:pt x="52150" y="155"/>
                  </a:lnTo>
                  <a:cubicBezTo>
                    <a:pt x="54721" y="155"/>
                    <a:pt x="57364" y="155"/>
                    <a:pt x="60079" y="155"/>
                  </a:cubicBezTo>
                  <a:cubicBezTo>
                    <a:pt x="62794" y="155"/>
                    <a:pt x="65568" y="143"/>
                    <a:pt x="68413" y="119"/>
                  </a:cubicBezTo>
                  <a:cubicBezTo>
                    <a:pt x="71259" y="108"/>
                    <a:pt x="74152" y="96"/>
                    <a:pt x="77105" y="72"/>
                  </a:cubicBezTo>
                  <a:cubicBezTo>
                    <a:pt x="80058" y="48"/>
                    <a:pt x="83046" y="24"/>
                    <a:pt x="86070" y="12"/>
                  </a:cubicBezTo>
                  <a:cubicBezTo>
                    <a:pt x="89083" y="0"/>
                    <a:pt x="92119" y="0"/>
                    <a:pt x="95179" y="12"/>
                  </a:cubicBezTo>
                  <a:cubicBezTo>
                    <a:pt x="98239" y="24"/>
                    <a:pt x="101322" y="48"/>
                    <a:pt x="104418" y="72"/>
                  </a:cubicBezTo>
                  <a:cubicBezTo>
                    <a:pt x="107514" y="96"/>
                    <a:pt x="110645" y="131"/>
                    <a:pt x="113812" y="143"/>
                  </a:cubicBezTo>
                  <a:cubicBezTo>
                    <a:pt x="116967" y="155"/>
                    <a:pt x="120182" y="155"/>
                    <a:pt x="123397" y="155"/>
                  </a:cubicBezTo>
                  <a:lnTo>
                    <a:pt x="133088" y="155"/>
                  </a:lnTo>
                  <a:lnTo>
                    <a:pt x="285643" y="155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8"/>
            <p:cNvSpPr/>
            <p:nvPr/>
          </p:nvSpPr>
          <p:spPr>
            <a:xfrm>
              <a:off x="239463" y="4624825"/>
              <a:ext cx="7141075" cy="25"/>
            </a:xfrm>
            <a:custGeom>
              <a:rect b="b" l="l" r="r" t="t"/>
              <a:pathLst>
                <a:path extrusionOk="0" fill="none" h="1" w="285643">
                  <a:moveTo>
                    <a:pt x="0" y="0"/>
                  </a:moveTo>
                  <a:lnTo>
                    <a:pt x="285643" y="0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6976750" y="839225"/>
              <a:ext cx="325" cy="4049050"/>
            </a:xfrm>
            <a:custGeom>
              <a:rect b="b" l="l" r="r" t="t"/>
              <a:pathLst>
                <a:path extrusionOk="0" fill="none" h="161962" w="13">
                  <a:moveTo>
                    <a:pt x="1" y="161961"/>
                  </a:moveTo>
                  <a:lnTo>
                    <a:pt x="1" y="69974"/>
                  </a:lnTo>
                  <a:lnTo>
                    <a:pt x="1" y="64521"/>
                  </a:lnTo>
                  <a:cubicBezTo>
                    <a:pt x="1" y="62711"/>
                    <a:pt x="1" y="60913"/>
                    <a:pt x="13" y="59139"/>
                  </a:cubicBezTo>
                  <a:lnTo>
                    <a:pt x="13" y="53853"/>
                  </a:lnTo>
                  <a:cubicBezTo>
                    <a:pt x="13" y="52102"/>
                    <a:pt x="13" y="50376"/>
                    <a:pt x="1" y="48673"/>
                  </a:cubicBezTo>
                  <a:lnTo>
                    <a:pt x="1" y="43637"/>
                  </a:lnTo>
                  <a:lnTo>
                    <a:pt x="1" y="38756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43" name="Google Shape;443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183051">
            <a:off x="6498929" y="2230055"/>
            <a:ext cx="4326841" cy="4326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8"/>
          <p:cNvPicPr preferRelativeResize="0"/>
          <p:nvPr/>
        </p:nvPicPr>
        <p:blipFill rotWithShape="1">
          <a:blip r:embed="rId3">
            <a:alphaModFix/>
          </a:blip>
          <a:srcRect b="0" l="5802" r="0" t="0"/>
          <a:stretch/>
        </p:blipFill>
        <p:spPr>
          <a:xfrm rot="4601864">
            <a:off x="-2023949" y="-1520787"/>
            <a:ext cx="4778046" cy="5072624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8"/>
          <p:cNvSpPr/>
          <p:nvPr/>
        </p:nvSpPr>
        <p:spPr>
          <a:xfrm>
            <a:off x="3948113" y="-344130"/>
            <a:ext cx="686100" cy="68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8"/>
          <p:cNvSpPr/>
          <p:nvPr/>
        </p:nvSpPr>
        <p:spPr>
          <a:xfrm>
            <a:off x="5637213" y="4813379"/>
            <a:ext cx="686100" cy="686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8"/>
          <p:cNvSpPr txBox="1"/>
          <p:nvPr>
            <p:ph type="title"/>
          </p:nvPr>
        </p:nvSpPr>
        <p:spPr>
          <a:xfrm>
            <a:off x="1890000" y="1519050"/>
            <a:ext cx="5364000" cy="21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48" name="Google Shape;448;p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" name="Google Shape;450;p9"/>
          <p:cNvGrpSpPr/>
          <p:nvPr/>
        </p:nvGrpSpPr>
        <p:grpSpPr>
          <a:xfrm>
            <a:off x="1" y="10"/>
            <a:ext cx="9126294" cy="5143547"/>
            <a:chOff x="239463" y="826725"/>
            <a:chExt cx="7141075" cy="4061550"/>
          </a:xfrm>
        </p:grpSpPr>
        <p:sp>
          <p:nvSpPr>
            <p:cNvPr id="451" name="Google Shape;451;p9"/>
            <p:cNvSpPr/>
            <p:nvPr/>
          </p:nvSpPr>
          <p:spPr>
            <a:xfrm>
              <a:off x="6695913" y="826725"/>
              <a:ext cx="325" cy="4049050"/>
            </a:xfrm>
            <a:custGeom>
              <a:rect b="b" l="l" r="r" t="t"/>
              <a:pathLst>
                <a:path extrusionOk="0" fill="none" h="161962" w="13">
                  <a:moveTo>
                    <a:pt x="1" y="161961"/>
                  </a:moveTo>
                  <a:lnTo>
                    <a:pt x="1" y="69974"/>
                  </a:lnTo>
                  <a:lnTo>
                    <a:pt x="1" y="64521"/>
                  </a:lnTo>
                  <a:cubicBezTo>
                    <a:pt x="1" y="62711"/>
                    <a:pt x="1" y="60913"/>
                    <a:pt x="13" y="59139"/>
                  </a:cubicBezTo>
                  <a:lnTo>
                    <a:pt x="13" y="53853"/>
                  </a:lnTo>
                  <a:cubicBezTo>
                    <a:pt x="13" y="52102"/>
                    <a:pt x="13" y="50376"/>
                    <a:pt x="1" y="48673"/>
                  </a:cubicBezTo>
                  <a:lnTo>
                    <a:pt x="1" y="43637"/>
                  </a:lnTo>
                  <a:lnTo>
                    <a:pt x="1" y="38756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9"/>
            <p:cNvSpPr/>
            <p:nvPr/>
          </p:nvSpPr>
          <p:spPr>
            <a:xfrm>
              <a:off x="7257588" y="839225"/>
              <a:ext cx="25" cy="4049050"/>
            </a:xfrm>
            <a:custGeom>
              <a:rect b="b" l="l" r="r" t="t"/>
              <a:pathLst>
                <a:path extrusionOk="0" fill="none" h="161962" w="1">
                  <a:moveTo>
                    <a:pt x="1" y="161961"/>
                  </a:moveTo>
                  <a:lnTo>
                    <a:pt x="1" y="69974"/>
                  </a:lnTo>
                  <a:lnTo>
                    <a:pt x="1" y="64521"/>
                  </a:lnTo>
                  <a:cubicBezTo>
                    <a:pt x="1" y="62711"/>
                    <a:pt x="1" y="60925"/>
                    <a:pt x="1" y="59139"/>
                  </a:cubicBezTo>
                  <a:lnTo>
                    <a:pt x="1" y="53853"/>
                  </a:lnTo>
                  <a:cubicBezTo>
                    <a:pt x="1" y="52103"/>
                    <a:pt x="1" y="50376"/>
                    <a:pt x="1" y="48674"/>
                  </a:cubicBezTo>
                  <a:lnTo>
                    <a:pt x="1" y="43637"/>
                  </a:lnTo>
                  <a:lnTo>
                    <a:pt x="1" y="38756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9"/>
            <p:cNvSpPr/>
            <p:nvPr/>
          </p:nvSpPr>
          <p:spPr>
            <a:xfrm>
              <a:off x="6415238" y="827025"/>
              <a:ext cx="12525" cy="4048750"/>
            </a:xfrm>
            <a:custGeom>
              <a:rect b="b" l="l" r="r" t="t"/>
              <a:pathLst>
                <a:path extrusionOk="0" fill="none" h="161950" w="501">
                  <a:moveTo>
                    <a:pt x="0" y="161949"/>
                  </a:moveTo>
                  <a:lnTo>
                    <a:pt x="0" y="101025"/>
                  </a:lnTo>
                  <a:lnTo>
                    <a:pt x="0" y="94405"/>
                  </a:lnTo>
                  <a:lnTo>
                    <a:pt x="0" y="87714"/>
                  </a:lnTo>
                  <a:lnTo>
                    <a:pt x="0" y="80975"/>
                  </a:lnTo>
                  <a:cubicBezTo>
                    <a:pt x="0" y="78725"/>
                    <a:pt x="12" y="76474"/>
                    <a:pt x="71" y="74200"/>
                  </a:cubicBezTo>
                  <a:cubicBezTo>
                    <a:pt x="119" y="71926"/>
                    <a:pt x="202" y="69640"/>
                    <a:pt x="274" y="67378"/>
                  </a:cubicBezTo>
                  <a:cubicBezTo>
                    <a:pt x="357" y="65116"/>
                    <a:pt x="429" y="62877"/>
                    <a:pt x="464" y="60687"/>
                  </a:cubicBezTo>
                  <a:cubicBezTo>
                    <a:pt x="488" y="59044"/>
                    <a:pt x="500" y="57413"/>
                    <a:pt x="488" y="55817"/>
                  </a:cubicBezTo>
                  <a:cubicBezTo>
                    <a:pt x="488" y="54210"/>
                    <a:pt x="464" y="52638"/>
                    <a:pt x="429" y="51078"/>
                  </a:cubicBezTo>
                  <a:cubicBezTo>
                    <a:pt x="393" y="49531"/>
                    <a:pt x="345" y="47983"/>
                    <a:pt x="298" y="46471"/>
                  </a:cubicBezTo>
                  <a:cubicBezTo>
                    <a:pt x="250" y="44947"/>
                    <a:pt x="202" y="43447"/>
                    <a:pt x="155" y="41958"/>
                  </a:cubicBezTo>
                  <a:cubicBezTo>
                    <a:pt x="119" y="40458"/>
                    <a:pt x="83" y="38994"/>
                    <a:pt x="60" y="37553"/>
                  </a:cubicBezTo>
                  <a:cubicBezTo>
                    <a:pt x="24" y="36100"/>
                    <a:pt x="12" y="34684"/>
                    <a:pt x="12" y="33291"/>
                  </a:cubicBezTo>
                  <a:cubicBezTo>
                    <a:pt x="0" y="30504"/>
                    <a:pt x="0" y="27837"/>
                    <a:pt x="0" y="25301"/>
                  </a:cubicBez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9"/>
            <p:cNvSpPr/>
            <p:nvPr/>
          </p:nvSpPr>
          <p:spPr>
            <a:xfrm>
              <a:off x="6131863" y="827025"/>
              <a:ext cx="64325" cy="4048750"/>
            </a:xfrm>
            <a:custGeom>
              <a:rect b="b" l="l" r="r" t="t"/>
              <a:pathLst>
                <a:path extrusionOk="0" fill="none" h="161950" w="2573">
                  <a:moveTo>
                    <a:pt x="107" y="161949"/>
                  </a:moveTo>
                  <a:lnTo>
                    <a:pt x="107" y="113836"/>
                  </a:lnTo>
                  <a:lnTo>
                    <a:pt x="107" y="107514"/>
                  </a:lnTo>
                  <a:cubicBezTo>
                    <a:pt x="107" y="105383"/>
                    <a:pt x="107" y="103228"/>
                    <a:pt x="96" y="101085"/>
                  </a:cubicBezTo>
                  <a:cubicBezTo>
                    <a:pt x="84" y="98930"/>
                    <a:pt x="60" y="96786"/>
                    <a:pt x="48" y="94619"/>
                  </a:cubicBezTo>
                  <a:cubicBezTo>
                    <a:pt x="24" y="92464"/>
                    <a:pt x="12" y="90286"/>
                    <a:pt x="0" y="88095"/>
                  </a:cubicBezTo>
                  <a:cubicBezTo>
                    <a:pt x="0" y="85880"/>
                    <a:pt x="72" y="83594"/>
                    <a:pt x="262" y="81225"/>
                  </a:cubicBezTo>
                  <a:cubicBezTo>
                    <a:pt x="524" y="78808"/>
                    <a:pt x="846" y="76343"/>
                    <a:pt x="1203" y="73867"/>
                  </a:cubicBezTo>
                  <a:cubicBezTo>
                    <a:pt x="1548" y="71390"/>
                    <a:pt x="1870" y="68926"/>
                    <a:pt x="2120" y="66533"/>
                  </a:cubicBezTo>
                  <a:cubicBezTo>
                    <a:pt x="2358" y="64128"/>
                    <a:pt x="2501" y="61794"/>
                    <a:pt x="2536" y="59556"/>
                  </a:cubicBezTo>
                  <a:cubicBezTo>
                    <a:pt x="2572" y="57317"/>
                    <a:pt x="2501" y="55174"/>
                    <a:pt x="2358" y="53126"/>
                  </a:cubicBezTo>
                  <a:cubicBezTo>
                    <a:pt x="2215" y="51078"/>
                    <a:pt x="2012" y="49114"/>
                    <a:pt x="1786" y="47197"/>
                  </a:cubicBezTo>
                  <a:cubicBezTo>
                    <a:pt x="1560" y="45280"/>
                    <a:pt x="1322" y="43387"/>
                    <a:pt x="1096" y="41542"/>
                  </a:cubicBezTo>
                  <a:cubicBezTo>
                    <a:pt x="893" y="39672"/>
                    <a:pt x="703" y="37827"/>
                    <a:pt x="536" y="36005"/>
                  </a:cubicBezTo>
                  <a:cubicBezTo>
                    <a:pt x="405" y="34303"/>
                    <a:pt x="298" y="32636"/>
                    <a:pt x="227" y="30981"/>
                  </a:cubicBezTo>
                  <a:cubicBezTo>
                    <a:pt x="155" y="29326"/>
                    <a:pt x="119" y="27718"/>
                    <a:pt x="107" y="26147"/>
                  </a:cubicBezTo>
                  <a:cubicBezTo>
                    <a:pt x="107" y="24587"/>
                    <a:pt x="107" y="23075"/>
                    <a:pt x="107" y="21622"/>
                  </a:cubicBezTo>
                  <a:lnTo>
                    <a:pt x="107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9"/>
            <p:cNvSpPr/>
            <p:nvPr/>
          </p:nvSpPr>
          <p:spPr>
            <a:xfrm>
              <a:off x="5846413" y="827025"/>
              <a:ext cx="153300" cy="4048750"/>
            </a:xfrm>
            <a:custGeom>
              <a:rect b="b" l="l" r="r" t="t"/>
              <a:pathLst>
                <a:path extrusionOk="0" fill="none" h="161950" w="6132">
                  <a:moveTo>
                    <a:pt x="298" y="161949"/>
                  </a:moveTo>
                  <a:lnTo>
                    <a:pt x="298" y="119956"/>
                  </a:lnTo>
                  <a:cubicBezTo>
                    <a:pt x="298" y="117956"/>
                    <a:pt x="298" y="115920"/>
                    <a:pt x="298" y="113848"/>
                  </a:cubicBezTo>
                  <a:cubicBezTo>
                    <a:pt x="286" y="111788"/>
                    <a:pt x="274" y="109728"/>
                    <a:pt x="250" y="107669"/>
                  </a:cubicBezTo>
                  <a:cubicBezTo>
                    <a:pt x="226" y="105621"/>
                    <a:pt x="191" y="103573"/>
                    <a:pt x="155" y="101513"/>
                  </a:cubicBezTo>
                  <a:cubicBezTo>
                    <a:pt x="107" y="99465"/>
                    <a:pt x="72" y="97406"/>
                    <a:pt x="36" y="95322"/>
                  </a:cubicBezTo>
                  <a:cubicBezTo>
                    <a:pt x="0" y="93238"/>
                    <a:pt x="48" y="91071"/>
                    <a:pt x="286" y="88750"/>
                  </a:cubicBezTo>
                  <a:cubicBezTo>
                    <a:pt x="548" y="86416"/>
                    <a:pt x="1048" y="83916"/>
                    <a:pt x="1727" y="81296"/>
                  </a:cubicBezTo>
                  <a:cubicBezTo>
                    <a:pt x="2405" y="78677"/>
                    <a:pt x="3167" y="76010"/>
                    <a:pt x="3882" y="73331"/>
                  </a:cubicBezTo>
                  <a:cubicBezTo>
                    <a:pt x="4596" y="70664"/>
                    <a:pt x="5179" y="68033"/>
                    <a:pt x="5572" y="65509"/>
                  </a:cubicBezTo>
                  <a:cubicBezTo>
                    <a:pt x="5965" y="62973"/>
                    <a:pt x="6132" y="60556"/>
                    <a:pt x="6084" y="58270"/>
                  </a:cubicBezTo>
                  <a:cubicBezTo>
                    <a:pt x="6037" y="55984"/>
                    <a:pt x="5787" y="53817"/>
                    <a:pt x="5406" y="51793"/>
                  </a:cubicBezTo>
                  <a:cubicBezTo>
                    <a:pt x="5025" y="49757"/>
                    <a:pt x="4548" y="47840"/>
                    <a:pt x="4048" y="46006"/>
                  </a:cubicBezTo>
                  <a:cubicBezTo>
                    <a:pt x="3524" y="44185"/>
                    <a:pt x="3036" y="42435"/>
                    <a:pt x="2584" y="40720"/>
                  </a:cubicBezTo>
                  <a:cubicBezTo>
                    <a:pt x="2131" y="39017"/>
                    <a:pt x="1739" y="37303"/>
                    <a:pt x="1393" y="35612"/>
                  </a:cubicBezTo>
                  <a:cubicBezTo>
                    <a:pt x="1119" y="34029"/>
                    <a:pt x="893" y="32445"/>
                    <a:pt x="703" y="30885"/>
                  </a:cubicBezTo>
                  <a:cubicBezTo>
                    <a:pt x="560" y="29278"/>
                    <a:pt x="441" y="27695"/>
                    <a:pt x="381" y="26147"/>
                  </a:cubicBezTo>
                  <a:cubicBezTo>
                    <a:pt x="322" y="24587"/>
                    <a:pt x="298" y="23075"/>
                    <a:pt x="298" y="21611"/>
                  </a:cubicBezTo>
                  <a:lnTo>
                    <a:pt x="298" y="17420"/>
                  </a:lnTo>
                  <a:lnTo>
                    <a:pt x="298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9"/>
            <p:cNvSpPr/>
            <p:nvPr/>
          </p:nvSpPr>
          <p:spPr>
            <a:xfrm>
              <a:off x="5562438" y="827025"/>
              <a:ext cx="258400" cy="4048750"/>
            </a:xfrm>
            <a:custGeom>
              <a:rect b="b" l="l" r="r" t="t"/>
              <a:pathLst>
                <a:path extrusionOk="0" fill="none" h="161950" w="10336">
                  <a:moveTo>
                    <a:pt x="429" y="161949"/>
                  </a:moveTo>
                  <a:lnTo>
                    <a:pt x="429" y="125826"/>
                  </a:lnTo>
                  <a:cubicBezTo>
                    <a:pt x="429" y="123909"/>
                    <a:pt x="429" y="121956"/>
                    <a:pt x="429" y="119956"/>
                  </a:cubicBezTo>
                  <a:cubicBezTo>
                    <a:pt x="417" y="117968"/>
                    <a:pt x="417" y="115955"/>
                    <a:pt x="382" y="113955"/>
                  </a:cubicBezTo>
                  <a:cubicBezTo>
                    <a:pt x="358" y="111967"/>
                    <a:pt x="322" y="109990"/>
                    <a:pt x="274" y="108014"/>
                  </a:cubicBezTo>
                  <a:cubicBezTo>
                    <a:pt x="227" y="106049"/>
                    <a:pt x="167" y="104073"/>
                    <a:pt x="108" y="102097"/>
                  </a:cubicBezTo>
                  <a:cubicBezTo>
                    <a:pt x="48" y="100120"/>
                    <a:pt x="1" y="98132"/>
                    <a:pt x="1" y="96072"/>
                  </a:cubicBezTo>
                  <a:cubicBezTo>
                    <a:pt x="144" y="93965"/>
                    <a:pt x="465" y="91738"/>
                    <a:pt x="1036" y="89297"/>
                  </a:cubicBezTo>
                  <a:cubicBezTo>
                    <a:pt x="1656" y="86869"/>
                    <a:pt x="2560" y="84225"/>
                    <a:pt x="3656" y="81451"/>
                  </a:cubicBezTo>
                  <a:cubicBezTo>
                    <a:pt x="4204" y="80070"/>
                    <a:pt x="4787" y="78653"/>
                    <a:pt x="5370" y="77236"/>
                  </a:cubicBezTo>
                  <a:cubicBezTo>
                    <a:pt x="5942" y="75820"/>
                    <a:pt x="6513" y="74391"/>
                    <a:pt x="7061" y="72974"/>
                  </a:cubicBezTo>
                  <a:cubicBezTo>
                    <a:pt x="7609" y="71545"/>
                    <a:pt x="8109" y="70140"/>
                    <a:pt x="8537" y="68747"/>
                  </a:cubicBezTo>
                  <a:cubicBezTo>
                    <a:pt x="8954" y="67366"/>
                    <a:pt x="9323" y="66009"/>
                    <a:pt x="9597" y="64675"/>
                  </a:cubicBezTo>
                  <a:cubicBezTo>
                    <a:pt x="10145" y="62032"/>
                    <a:pt x="10335" y="59532"/>
                    <a:pt x="10169" y="57222"/>
                  </a:cubicBezTo>
                  <a:cubicBezTo>
                    <a:pt x="10014" y="54912"/>
                    <a:pt x="9538" y="52769"/>
                    <a:pt x="8835" y="50781"/>
                  </a:cubicBezTo>
                  <a:cubicBezTo>
                    <a:pt x="8133" y="48792"/>
                    <a:pt x="7287" y="46935"/>
                    <a:pt x="6394" y="45185"/>
                  </a:cubicBezTo>
                  <a:cubicBezTo>
                    <a:pt x="5501" y="43423"/>
                    <a:pt x="4644" y="41744"/>
                    <a:pt x="3882" y="40125"/>
                  </a:cubicBezTo>
                  <a:cubicBezTo>
                    <a:pt x="3120" y="38494"/>
                    <a:pt x="2501" y="36886"/>
                    <a:pt x="2001" y="35291"/>
                  </a:cubicBezTo>
                  <a:cubicBezTo>
                    <a:pt x="1572" y="33660"/>
                    <a:pt x="1215" y="32005"/>
                    <a:pt x="953" y="30350"/>
                  </a:cubicBezTo>
                  <a:cubicBezTo>
                    <a:pt x="775" y="28945"/>
                    <a:pt x="644" y="27540"/>
                    <a:pt x="548" y="26147"/>
                  </a:cubicBezTo>
                  <a:cubicBezTo>
                    <a:pt x="477" y="24730"/>
                    <a:pt x="441" y="23349"/>
                    <a:pt x="429" y="22015"/>
                  </a:cubicBezTo>
                  <a:cubicBezTo>
                    <a:pt x="429" y="19348"/>
                    <a:pt x="429" y="16860"/>
                    <a:pt x="429" y="14598"/>
                  </a:cubicBezTo>
                  <a:lnTo>
                    <a:pt x="429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9"/>
            <p:cNvSpPr/>
            <p:nvPr/>
          </p:nvSpPr>
          <p:spPr>
            <a:xfrm>
              <a:off x="5279963" y="827025"/>
              <a:ext cx="338450" cy="4048750"/>
            </a:xfrm>
            <a:custGeom>
              <a:rect b="b" l="l" r="r" t="t"/>
              <a:pathLst>
                <a:path extrusionOk="0" fill="none" h="161950" w="13538">
                  <a:moveTo>
                    <a:pt x="501" y="161949"/>
                  </a:moveTo>
                  <a:lnTo>
                    <a:pt x="501" y="125826"/>
                  </a:lnTo>
                  <a:cubicBezTo>
                    <a:pt x="501" y="123909"/>
                    <a:pt x="501" y="121956"/>
                    <a:pt x="489" y="119968"/>
                  </a:cubicBezTo>
                  <a:cubicBezTo>
                    <a:pt x="477" y="118003"/>
                    <a:pt x="453" y="116027"/>
                    <a:pt x="417" y="114086"/>
                  </a:cubicBezTo>
                  <a:cubicBezTo>
                    <a:pt x="382" y="112134"/>
                    <a:pt x="334" y="110205"/>
                    <a:pt x="274" y="108276"/>
                  </a:cubicBezTo>
                  <a:cubicBezTo>
                    <a:pt x="215" y="106347"/>
                    <a:pt x="143" y="104418"/>
                    <a:pt x="72" y="102490"/>
                  </a:cubicBezTo>
                  <a:cubicBezTo>
                    <a:pt x="1" y="100561"/>
                    <a:pt x="1" y="98560"/>
                    <a:pt x="203" y="96489"/>
                  </a:cubicBezTo>
                  <a:cubicBezTo>
                    <a:pt x="417" y="94405"/>
                    <a:pt x="905" y="92191"/>
                    <a:pt x="1656" y="89774"/>
                  </a:cubicBezTo>
                  <a:cubicBezTo>
                    <a:pt x="2406" y="87357"/>
                    <a:pt x="3489" y="84690"/>
                    <a:pt x="4835" y="81844"/>
                  </a:cubicBezTo>
                  <a:cubicBezTo>
                    <a:pt x="5513" y="80415"/>
                    <a:pt x="6239" y="78951"/>
                    <a:pt x="6990" y="77463"/>
                  </a:cubicBezTo>
                  <a:cubicBezTo>
                    <a:pt x="7740" y="75974"/>
                    <a:pt x="8490" y="74462"/>
                    <a:pt x="9216" y="72950"/>
                  </a:cubicBezTo>
                  <a:cubicBezTo>
                    <a:pt x="9954" y="71438"/>
                    <a:pt x="10621" y="69950"/>
                    <a:pt x="11192" y="68485"/>
                  </a:cubicBezTo>
                  <a:cubicBezTo>
                    <a:pt x="11776" y="67021"/>
                    <a:pt x="12264" y="65580"/>
                    <a:pt x="12621" y="64199"/>
                  </a:cubicBezTo>
                  <a:cubicBezTo>
                    <a:pt x="13336" y="61437"/>
                    <a:pt x="13538" y="58901"/>
                    <a:pt x="13205" y="56615"/>
                  </a:cubicBezTo>
                  <a:cubicBezTo>
                    <a:pt x="12871" y="54329"/>
                    <a:pt x="12109" y="52269"/>
                    <a:pt x="11085" y="50364"/>
                  </a:cubicBezTo>
                  <a:cubicBezTo>
                    <a:pt x="10049" y="48471"/>
                    <a:pt x="8871" y="46709"/>
                    <a:pt x="7656" y="45030"/>
                  </a:cubicBezTo>
                  <a:cubicBezTo>
                    <a:pt x="6442" y="43351"/>
                    <a:pt x="5299" y="41732"/>
                    <a:pt x="4299" y="40137"/>
                  </a:cubicBezTo>
                  <a:cubicBezTo>
                    <a:pt x="3299" y="38553"/>
                    <a:pt x="2501" y="36970"/>
                    <a:pt x="1870" y="35386"/>
                  </a:cubicBezTo>
                  <a:cubicBezTo>
                    <a:pt x="1406" y="33743"/>
                    <a:pt x="1072" y="32088"/>
                    <a:pt x="834" y="30421"/>
                  </a:cubicBezTo>
                  <a:cubicBezTo>
                    <a:pt x="644" y="28254"/>
                    <a:pt x="536" y="26123"/>
                    <a:pt x="501" y="24051"/>
                  </a:cubicBezTo>
                  <a:cubicBezTo>
                    <a:pt x="501" y="22242"/>
                    <a:pt x="501" y="20503"/>
                    <a:pt x="501" y="18860"/>
                  </a:cubicBezTo>
                  <a:lnTo>
                    <a:pt x="50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9"/>
            <p:cNvSpPr/>
            <p:nvPr/>
          </p:nvSpPr>
          <p:spPr>
            <a:xfrm>
              <a:off x="4999563" y="827025"/>
              <a:ext cx="325375" cy="4048750"/>
            </a:xfrm>
            <a:custGeom>
              <a:rect b="b" l="l" r="r" t="t"/>
              <a:pathLst>
                <a:path extrusionOk="0" fill="none" h="161950" w="13015">
                  <a:moveTo>
                    <a:pt x="489" y="161949"/>
                  </a:moveTo>
                  <a:lnTo>
                    <a:pt x="489" y="125826"/>
                  </a:lnTo>
                  <a:cubicBezTo>
                    <a:pt x="489" y="123909"/>
                    <a:pt x="489" y="121956"/>
                    <a:pt x="477" y="119968"/>
                  </a:cubicBezTo>
                  <a:cubicBezTo>
                    <a:pt x="465" y="118003"/>
                    <a:pt x="441" y="116039"/>
                    <a:pt x="406" y="114098"/>
                  </a:cubicBezTo>
                  <a:cubicBezTo>
                    <a:pt x="370" y="112145"/>
                    <a:pt x="322" y="110217"/>
                    <a:pt x="251" y="108288"/>
                  </a:cubicBezTo>
                  <a:cubicBezTo>
                    <a:pt x="191" y="106359"/>
                    <a:pt x="132" y="104442"/>
                    <a:pt x="60" y="102501"/>
                  </a:cubicBezTo>
                  <a:cubicBezTo>
                    <a:pt x="1" y="100549"/>
                    <a:pt x="25" y="98560"/>
                    <a:pt x="239" y="96501"/>
                  </a:cubicBezTo>
                  <a:cubicBezTo>
                    <a:pt x="453" y="94441"/>
                    <a:pt x="894" y="92274"/>
                    <a:pt x="1596" y="89964"/>
                  </a:cubicBezTo>
                  <a:cubicBezTo>
                    <a:pt x="2299" y="87642"/>
                    <a:pt x="3263" y="85095"/>
                    <a:pt x="4501" y="82320"/>
                  </a:cubicBezTo>
                  <a:cubicBezTo>
                    <a:pt x="5121" y="80939"/>
                    <a:pt x="5823" y="79487"/>
                    <a:pt x="6573" y="78010"/>
                  </a:cubicBezTo>
                  <a:cubicBezTo>
                    <a:pt x="7323" y="76522"/>
                    <a:pt x="8109" y="74998"/>
                    <a:pt x="8919" y="73450"/>
                  </a:cubicBezTo>
                  <a:cubicBezTo>
                    <a:pt x="9645" y="71938"/>
                    <a:pt x="10324" y="70426"/>
                    <a:pt x="10919" y="68950"/>
                  </a:cubicBezTo>
                  <a:cubicBezTo>
                    <a:pt x="11514" y="67461"/>
                    <a:pt x="12002" y="66021"/>
                    <a:pt x="12336" y="64628"/>
                  </a:cubicBezTo>
                  <a:cubicBezTo>
                    <a:pt x="13014" y="61854"/>
                    <a:pt x="12991" y="59377"/>
                    <a:pt x="12360" y="57174"/>
                  </a:cubicBezTo>
                  <a:cubicBezTo>
                    <a:pt x="11717" y="54984"/>
                    <a:pt x="10657" y="53007"/>
                    <a:pt x="9383" y="51186"/>
                  </a:cubicBezTo>
                  <a:cubicBezTo>
                    <a:pt x="8109" y="49364"/>
                    <a:pt x="6776" y="47638"/>
                    <a:pt x="5525" y="45959"/>
                  </a:cubicBezTo>
                  <a:cubicBezTo>
                    <a:pt x="4275" y="44280"/>
                    <a:pt x="3204" y="42613"/>
                    <a:pt x="2346" y="40934"/>
                  </a:cubicBezTo>
                  <a:cubicBezTo>
                    <a:pt x="1489" y="39267"/>
                    <a:pt x="906" y="37577"/>
                    <a:pt x="596" y="35838"/>
                  </a:cubicBezTo>
                  <a:cubicBezTo>
                    <a:pt x="299" y="34088"/>
                    <a:pt x="239" y="32302"/>
                    <a:pt x="251" y="30528"/>
                  </a:cubicBezTo>
                  <a:cubicBezTo>
                    <a:pt x="310" y="28266"/>
                    <a:pt x="370" y="26099"/>
                    <a:pt x="406" y="24027"/>
                  </a:cubicBezTo>
                  <a:cubicBezTo>
                    <a:pt x="441" y="21968"/>
                    <a:pt x="453" y="20003"/>
                    <a:pt x="465" y="18146"/>
                  </a:cubicBezTo>
                  <a:cubicBezTo>
                    <a:pt x="477" y="14443"/>
                    <a:pt x="477" y="11193"/>
                    <a:pt x="477" y="8502"/>
                  </a:cubicBezTo>
                  <a:lnTo>
                    <a:pt x="477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9"/>
            <p:cNvSpPr/>
            <p:nvPr/>
          </p:nvSpPr>
          <p:spPr>
            <a:xfrm>
              <a:off x="4665613" y="826725"/>
              <a:ext cx="207175" cy="4049050"/>
            </a:xfrm>
            <a:custGeom>
              <a:rect b="b" l="l" r="r" t="t"/>
              <a:pathLst>
                <a:path extrusionOk="0" fill="none" h="161962" w="8287">
                  <a:moveTo>
                    <a:pt x="2619" y="161961"/>
                  </a:moveTo>
                  <a:lnTo>
                    <a:pt x="2619" y="125838"/>
                  </a:lnTo>
                  <a:cubicBezTo>
                    <a:pt x="2619" y="123921"/>
                    <a:pt x="2619" y="121968"/>
                    <a:pt x="2608" y="119980"/>
                  </a:cubicBezTo>
                  <a:cubicBezTo>
                    <a:pt x="2608" y="117980"/>
                    <a:pt x="2596" y="115979"/>
                    <a:pt x="2572" y="113991"/>
                  </a:cubicBezTo>
                  <a:cubicBezTo>
                    <a:pt x="2548" y="112003"/>
                    <a:pt x="2500" y="110026"/>
                    <a:pt x="2453" y="108062"/>
                  </a:cubicBezTo>
                  <a:cubicBezTo>
                    <a:pt x="2405" y="106085"/>
                    <a:pt x="2358" y="104121"/>
                    <a:pt x="2298" y="102144"/>
                  </a:cubicBezTo>
                  <a:cubicBezTo>
                    <a:pt x="2238" y="100168"/>
                    <a:pt x="2215" y="98144"/>
                    <a:pt x="2334" y="96084"/>
                  </a:cubicBezTo>
                  <a:cubicBezTo>
                    <a:pt x="2453" y="94024"/>
                    <a:pt x="2727" y="91893"/>
                    <a:pt x="3179" y="89667"/>
                  </a:cubicBezTo>
                  <a:cubicBezTo>
                    <a:pt x="3632" y="87440"/>
                    <a:pt x="4274" y="85095"/>
                    <a:pt x="5048" y="82618"/>
                  </a:cubicBezTo>
                  <a:cubicBezTo>
                    <a:pt x="5846" y="80118"/>
                    <a:pt x="6644" y="77463"/>
                    <a:pt x="7346" y="74736"/>
                  </a:cubicBezTo>
                  <a:cubicBezTo>
                    <a:pt x="7942" y="72057"/>
                    <a:pt x="8287" y="69414"/>
                    <a:pt x="8180" y="66950"/>
                  </a:cubicBezTo>
                  <a:cubicBezTo>
                    <a:pt x="8084" y="64485"/>
                    <a:pt x="7549" y="62211"/>
                    <a:pt x="6715" y="60103"/>
                  </a:cubicBezTo>
                  <a:cubicBezTo>
                    <a:pt x="5870" y="57984"/>
                    <a:pt x="4870" y="55984"/>
                    <a:pt x="3893" y="54031"/>
                  </a:cubicBezTo>
                  <a:cubicBezTo>
                    <a:pt x="2905" y="52079"/>
                    <a:pt x="2048" y="50126"/>
                    <a:pt x="1393" y="48185"/>
                  </a:cubicBezTo>
                  <a:cubicBezTo>
                    <a:pt x="738" y="46233"/>
                    <a:pt x="322" y="44268"/>
                    <a:pt x="167" y="42292"/>
                  </a:cubicBezTo>
                  <a:cubicBezTo>
                    <a:pt x="0" y="40327"/>
                    <a:pt x="95" y="38327"/>
                    <a:pt x="310" y="36374"/>
                  </a:cubicBezTo>
                  <a:cubicBezTo>
                    <a:pt x="572" y="34410"/>
                    <a:pt x="857" y="32517"/>
                    <a:pt x="1119" y="30671"/>
                  </a:cubicBezTo>
                  <a:cubicBezTo>
                    <a:pt x="1465" y="28373"/>
                    <a:pt x="1750" y="26171"/>
                    <a:pt x="1965" y="24075"/>
                  </a:cubicBezTo>
                  <a:cubicBezTo>
                    <a:pt x="2191" y="21980"/>
                    <a:pt x="2346" y="20003"/>
                    <a:pt x="2417" y="18158"/>
                  </a:cubicBezTo>
                  <a:cubicBezTo>
                    <a:pt x="2584" y="14443"/>
                    <a:pt x="2619" y="11205"/>
                    <a:pt x="2619" y="8514"/>
                  </a:cubicBezTo>
                  <a:lnTo>
                    <a:pt x="2619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9"/>
            <p:cNvSpPr/>
            <p:nvPr/>
          </p:nvSpPr>
          <p:spPr>
            <a:xfrm>
              <a:off x="4295913" y="826725"/>
              <a:ext cx="164625" cy="4049050"/>
            </a:xfrm>
            <a:custGeom>
              <a:rect b="b" l="l" r="r" t="t"/>
              <a:pathLst>
                <a:path extrusionOk="0" fill="none" h="161962" w="6585">
                  <a:moveTo>
                    <a:pt x="6168" y="161961"/>
                  </a:moveTo>
                  <a:lnTo>
                    <a:pt x="6168" y="125838"/>
                  </a:lnTo>
                  <a:lnTo>
                    <a:pt x="6168" y="119968"/>
                  </a:lnTo>
                  <a:cubicBezTo>
                    <a:pt x="6168" y="117968"/>
                    <a:pt x="6168" y="115932"/>
                    <a:pt x="6168" y="113860"/>
                  </a:cubicBezTo>
                  <a:cubicBezTo>
                    <a:pt x="6156" y="111824"/>
                    <a:pt x="6144" y="109764"/>
                    <a:pt x="6108" y="107716"/>
                  </a:cubicBezTo>
                  <a:cubicBezTo>
                    <a:pt x="6085" y="105669"/>
                    <a:pt x="6049" y="103633"/>
                    <a:pt x="6013" y="101585"/>
                  </a:cubicBezTo>
                  <a:cubicBezTo>
                    <a:pt x="5977" y="99537"/>
                    <a:pt x="5942" y="97477"/>
                    <a:pt x="5930" y="95382"/>
                  </a:cubicBezTo>
                  <a:cubicBezTo>
                    <a:pt x="5930" y="93286"/>
                    <a:pt x="6013" y="91143"/>
                    <a:pt x="6156" y="88976"/>
                  </a:cubicBezTo>
                  <a:cubicBezTo>
                    <a:pt x="6347" y="86785"/>
                    <a:pt x="6525" y="84535"/>
                    <a:pt x="6561" y="82261"/>
                  </a:cubicBezTo>
                  <a:cubicBezTo>
                    <a:pt x="6585" y="79987"/>
                    <a:pt x="6454" y="77713"/>
                    <a:pt x="6120" y="75462"/>
                  </a:cubicBezTo>
                  <a:cubicBezTo>
                    <a:pt x="5799" y="73200"/>
                    <a:pt x="5287" y="70974"/>
                    <a:pt x="4632" y="68783"/>
                  </a:cubicBezTo>
                  <a:cubicBezTo>
                    <a:pt x="3989" y="66580"/>
                    <a:pt x="3251" y="64413"/>
                    <a:pt x="2548" y="62247"/>
                  </a:cubicBezTo>
                  <a:cubicBezTo>
                    <a:pt x="1846" y="60080"/>
                    <a:pt x="1239" y="57913"/>
                    <a:pt x="798" y="55746"/>
                  </a:cubicBezTo>
                  <a:cubicBezTo>
                    <a:pt x="346" y="53579"/>
                    <a:pt x="96" y="51424"/>
                    <a:pt x="48" y="49281"/>
                  </a:cubicBezTo>
                  <a:cubicBezTo>
                    <a:pt x="1" y="47149"/>
                    <a:pt x="120" y="45054"/>
                    <a:pt x="382" y="42982"/>
                  </a:cubicBezTo>
                  <a:cubicBezTo>
                    <a:pt x="667" y="40934"/>
                    <a:pt x="1048" y="38898"/>
                    <a:pt x="1489" y="36910"/>
                  </a:cubicBezTo>
                  <a:cubicBezTo>
                    <a:pt x="1894" y="35088"/>
                    <a:pt x="2310" y="33303"/>
                    <a:pt x="2727" y="31564"/>
                  </a:cubicBezTo>
                  <a:cubicBezTo>
                    <a:pt x="3132" y="29826"/>
                    <a:pt x="3525" y="28135"/>
                    <a:pt x="3894" y="26504"/>
                  </a:cubicBezTo>
                  <a:cubicBezTo>
                    <a:pt x="4632" y="23242"/>
                    <a:pt x="5204" y="20218"/>
                    <a:pt x="5561" y="17491"/>
                  </a:cubicBezTo>
                  <a:cubicBezTo>
                    <a:pt x="5906" y="14765"/>
                    <a:pt x="6073" y="12324"/>
                    <a:pt x="6120" y="10181"/>
                  </a:cubicBezTo>
                  <a:cubicBezTo>
                    <a:pt x="6168" y="8049"/>
                    <a:pt x="6168" y="6216"/>
                    <a:pt x="6168" y="4704"/>
                  </a:cubicBezTo>
                  <a:lnTo>
                    <a:pt x="6168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9"/>
            <p:cNvSpPr/>
            <p:nvPr/>
          </p:nvSpPr>
          <p:spPr>
            <a:xfrm>
              <a:off x="3961063" y="826725"/>
              <a:ext cx="208375" cy="4049050"/>
            </a:xfrm>
            <a:custGeom>
              <a:rect b="b" l="l" r="r" t="t"/>
              <a:pathLst>
                <a:path extrusionOk="0" fill="none" h="161962" w="8335">
                  <a:moveTo>
                    <a:pt x="8334" y="161961"/>
                  </a:moveTo>
                  <a:lnTo>
                    <a:pt x="8334" y="113848"/>
                  </a:lnTo>
                  <a:cubicBezTo>
                    <a:pt x="8334" y="111776"/>
                    <a:pt x="8334" y="109669"/>
                    <a:pt x="8334" y="107538"/>
                  </a:cubicBezTo>
                  <a:cubicBezTo>
                    <a:pt x="8334" y="105407"/>
                    <a:pt x="8322" y="103264"/>
                    <a:pt x="8311" y="101120"/>
                  </a:cubicBezTo>
                  <a:cubicBezTo>
                    <a:pt x="8299" y="98989"/>
                    <a:pt x="8275" y="96834"/>
                    <a:pt x="8263" y="94679"/>
                  </a:cubicBezTo>
                  <a:cubicBezTo>
                    <a:pt x="8239" y="92524"/>
                    <a:pt x="8227" y="90357"/>
                    <a:pt x="8120" y="88155"/>
                  </a:cubicBezTo>
                  <a:cubicBezTo>
                    <a:pt x="8013" y="85952"/>
                    <a:pt x="7739" y="83761"/>
                    <a:pt x="7334" y="81582"/>
                  </a:cubicBezTo>
                  <a:cubicBezTo>
                    <a:pt x="6918" y="79415"/>
                    <a:pt x="6382" y="77248"/>
                    <a:pt x="5751" y="75105"/>
                  </a:cubicBezTo>
                  <a:cubicBezTo>
                    <a:pt x="5120" y="72962"/>
                    <a:pt x="4417" y="70831"/>
                    <a:pt x="3715" y="68700"/>
                  </a:cubicBezTo>
                  <a:cubicBezTo>
                    <a:pt x="3012" y="66569"/>
                    <a:pt x="2346" y="64437"/>
                    <a:pt x="1762" y="62318"/>
                  </a:cubicBezTo>
                  <a:cubicBezTo>
                    <a:pt x="1179" y="60199"/>
                    <a:pt x="726" y="58079"/>
                    <a:pt x="429" y="55984"/>
                  </a:cubicBezTo>
                  <a:cubicBezTo>
                    <a:pt x="131" y="53888"/>
                    <a:pt x="0" y="51817"/>
                    <a:pt x="48" y="49733"/>
                  </a:cubicBezTo>
                  <a:cubicBezTo>
                    <a:pt x="95" y="47661"/>
                    <a:pt x="321" y="45590"/>
                    <a:pt x="667" y="43518"/>
                  </a:cubicBezTo>
                  <a:cubicBezTo>
                    <a:pt x="1024" y="41458"/>
                    <a:pt x="1476" y="39410"/>
                    <a:pt x="2012" y="37410"/>
                  </a:cubicBezTo>
                  <a:cubicBezTo>
                    <a:pt x="2500" y="35565"/>
                    <a:pt x="3000" y="33755"/>
                    <a:pt x="3500" y="31993"/>
                  </a:cubicBezTo>
                  <a:cubicBezTo>
                    <a:pt x="4001" y="30231"/>
                    <a:pt x="4501" y="28504"/>
                    <a:pt x="4965" y="26849"/>
                  </a:cubicBezTo>
                  <a:cubicBezTo>
                    <a:pt x="5906" y="23528"/>
                    <a:pt x="6679" y="20444"/>
                    <a:pt x="7227" y="17646"/>
                  </a:cubicBezTo>
                  <a:cubicBezTo>
                    <a:pt x="7775" y="14860"/>
                    <a:pt x="8072" y="12371"/>
                    <a:pt x="8192" y="10204"/>
                  </a:cubicBezTo>
                  <a:cubicBezTo>
                    <a:pt x="8322" y="8049"/>
                    <a:pt x="8334" y="6216"/>
                    <a:pt x="8334" y="4704"/>
                  </a:cubicBezTo>
                  <a:lnTo>
                    <a:pt x="8334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9"/>
            <p:cNvSpPr/>
            <p:nvPr/>
          </p:nvSpPr>
          <p:spPr>
            <a:xfrm>
              <a:off x="3681838" y="827025"/>
              <a:ext cx="206900" cy="4048750"/>
            </a:xfrm>
            <a:custGeom>
              <a:rect b="b" l="l" r="r" t="t"/>
              <a:pathLst>
                <a:path extrusionOk="0" fill="none" h="161950" w="8276">
                  <a:moveTo>
                    <a:pt x="8276" y="161949"/>
                  </a:moveTo>
                  <a:lnTo>
                    <a:pt x="8276" y="101025"/>
                  </a:lnTo>
                  <a:lnTo>
                    <a:pt x="8276" y="94405"/>
                  </a:lnTo>
                  <a:cubicBezTo>
                    <a:pt x="8276" y="92191"/>
                    <a:pt x="8252" y="89952"/>
                    <a:pt x="8061" y="87726"/>
                  </a:cubicBezTo>
                  <a:cubicBezTo>
                    <a:pt x="7883" y="85499"/>
                    <a:pt x="7526" y="83309"/>
                    <a:pt x="7038" y="81154"/>
                  </a:cubicBezTo>
                  <a:cubicBezTo>
                    <a:pt x="6549" y="79010"/>
                    <a:pt x="5954" y="76879"/>
                    <a:pt x="5311" y="74772"/>
                  </a:cubicBezTo>
                  <a:cubicBezTo>
                    <a:pt x="4668" y="72664"/>
                    <a:pt x="3990" y="70581"/>
                    <a:pt x="3335" y="68509"/>
                  </a:cubicBezTo>
                  <a:cubicBezTo>
                    <a:pt x="2680" y="66426"/>
                    <a:pt x="2085" y="64366"/>
                    <a:pt x="1549" y="62306"/>
                  </a:cubicBezTo>
                  <a:cubicBezTo>
                    <a:pt x="1061" y="60365"/>
                    <a:pt x="668" y="58436"/>
                    <a:pt x="394" y="56508"/>
                  </a:cubicBezTo>
                  <a:cubicBezTo>
                    <a:pt x="156" y="54698"/>
                    <a:pt x="13" y="52876"/>
                    <a:pt x="13" y="51067"/>
                  </a:cubicBezTo>
                  <a:cubicBezTo>
                    <a:pt x="1" y="49245"/>
                    <a:pt x="120" y="47423"/>
                    <a:pt x="358" y="45602"/>
                  </a:cubicBezTo>
                  <a:cubicBezTo>
                    <a:pt x="584" y="43768"/>
                    <a:pt x="906" y="41958"/>
                    <a:pt x="1275" y="40172"/>
                  </a:cubicBezTo>
                  <a:cubicBezTo>
                    <a:pt x="1656" y="38386"/>
                    <a:pt x="2085" y="36612"/>
                    <a:pt x="2549" y="34886"/>
                  </a:cubicBezTo>
                  <a:cubicBezTo>
                    <a:pt x="3489" y="31409"/>
                    <a:pt x="4442" y="28088"/>
                    <a:pt x="5287" y="24980"/>
                  </a:cubicBezTo>
                  <a:cubicBezTo>
                    <a:pt x="6145" y="21872"/>
                    <a:pt x="6835" y="18991"/>
                    <a:pt x="7323" y="16384"/>
                  </a:cubicBezTo>
                  <a:cubicBezTo>
                    <a:pt x="7811" y="13776"/>
                    <a:pt x="8073" y="11455"/>
                    <a:pt x="8169" y="9430"/>
                  </a:cubicBezTo>
                  <a:cubicBezTo>
                    <a:pt x="8264" y="7430"/>
                    <a:pt x="8276" y="5728"/>
                    <a:pt x="8276" y="4335"/>
                  </a:cubicBezTo>
                  <a:lnTo>
                    <a:pt x="8276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9"/>
            <p:cNvSpPr/>
            <p:nvPr/>
          </p:nvSpPr>
          <p:spPr>
            <a:xfrm>
              <a:off x="3441338" y="826725"/>
              <a:ext cx="180400" cy="4049050"/>
            </a:xfrm>
            <a:custGeom>
              <a:rect b="b" l="l" r="r" t="t"/>
              <a:pathLst>
                <a:path extrusionOk="0" fill="none" h="161962" w="7216">
                  <a:moveTo>
                    <a:pt x="6668" y="161961"/>
                  </a:moveTo>
                  <a:lnTo>
                    <a:pt x="6668" y="119968"/>
                  </a:lnTo>
                  <a:lnTo>
                    <a:pt x="6668" y="113848"/>
                  </a:lnTo>
                  <a:cubicBezTo>
                    <a:pt x="6668" y="111776"/>
                    <a:pt x="6668" y="109657"/>
                    <a:pt x="6692" y="107490"/>
                  </a:cubicBezTo>
                  <a:cubicBezTo>
                    <a:pt x="6728" y="105323"/>
                    <a:pt x="6787" y="103109"/>
                    <a:pt x="6871" y="100858"/>
                  </a:cubicBezTo>
                  <a:cubicBezTo>
                    <a:pt x="6966" y="98596"/>
                    <a:pt x="7049" y="96334"/>
                    <a:pt x="7133" y="94048"/>
                  </a:cubicBezTo>
                  <a:cubicBezTo>
                    <a:pt x="7204" y="91786"/>
                    <a:pt x="7216" y="89500"/>
                    <a:pt x="7144" y="87262"/>
                  </a:cubicBezTo>
                  <a:cubicBezTo>
                    <a:pt x="6978" y="85047"/>
                    <a:pt x="6668" y="82868"/>
                    <a:pt x="6228" y="80749"/>
                  </a:cubicBezTo>
                  <a:cubicBezTo>
                    <a:pt x="5775" y="78630"/>
                    <a:pt x="5228" y="76534"/>
                    <a:pt x="4632" y="74474"/>
                  </a:cubicBezTo>
                  <a:cubicBezTo>
                    <a:pt x="4037" y="72414"/>
                    <a:pt x="3430" y="70355"/>
                    <a:pt x="2822" y="68307"/>
                  </a:cubicBezTo>
                  <a:cubicBezTo>
                    <a:pt x="2251" y="66259"/>
                    <a:pt x="1727" y="64211"/>
                    <a:pt x="1251" y="62163"/>
                  </a:cubicBezTo>
                  <a:cubicBezTo>
                    <a:pt x="858" y="60223"/>
                    <a:pt x="536" y="58282"/>
                    <a:pt x="322" y="56329"/>
                  </a:cubicBezTo>
                  <a:cubicBezTo>
                    <a:pt x="96" y="54388"/>
                    <a:pt x="1" y="52436"/>
                    <a:pt x="13" y="50495"/>
                  </a:cubicBezTo>
                  <a:cubicBezTo>
                    <a:pt x="13" y="48542"/>
                    <a:pt x="132" y="46614"/>
                    <a:pt x="346" y="44685"/>
                  </a:cubicBezTo>
                  <a:cubicBezTo>
                    <a:pt x="584" y="42601"/>
                    <a:pt x="906" y="40542"/>
                    <a:pt x="1298" y="38506"/>
                  </a:cubicBezTo>
                  <a:cubicBezTo>
                    <a:pt x="1691" y="36470"/>
                    <a:pt x="2120" y="34469"/>
                    <a:pt x="2572" y="32517"/>
                  </a:cubicBezTo>
                  <a:cubicBezTo>
                    <a:pt x="3037" y="30564"/>
                    <a:pt x="3489" y="28671"/>
                    <a:pt x="3918" y="26837"/>
                  </a:cubicBezTo>
                  <a:cubicBezTo>
                    <a:pt x="4358" y="24992"/>
                    <a:pt x="4763" y="23230"/>
                    <a:pt x="5108" y="21539"/>
                  </a:cubicBezTo>
                  <a:cubicBezTo>
                    <a:pt x="5787" y="18170"/>
                    <a:pt x="6251" y="15122"/>
                    <a:pt x="6454" y="12467"/>
                  </a:cubicBezTo>
                  <a:cubicBezTo>
                    <a:pt x="6656" y="9812"/>
                    <a:pt x="6668" y="7561"/>
                    <a:pt x="6668" y="5728"/>
                  </a:cubicBezTo>
                  <a:lnTo>
                    <a:pt x="6668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3219888" y="827025"/>
              <a:ext cx="177125" cy="4048750"/>
            </a:xfrm>
            <a:custGeom>
              <a:rect b="b" l="l" r="r" t="t"/>
              <a:pathLst>
                <a:path extrusionOk="0" fill="none" h="161950" w="7085">
                  <a:moveTo>
                    <a:pt x="4299" y="161949"/>
                  </a:moveTo>
                  <a:lnTo>
                    <a:pt x="4299" y="125826"/>
                  </a:lnTo>
                  <a:cubicBezTo>
                    <a:pt x="4299" y="123909"/>
                    <a:pt x="4299" y="121956"/>
                    <a:pt x="4322" y="119932"/>
                  </a:cubicBezTo>
                  <a:cubicBezTo>
                    <a:pt x="4346" y="117908"/>
                    <a:pt x="4441" y="115789"/>
                    <a:pt x="4620" y="113574"/>
                  </a:cubicBezTo>
                  <a:cubicBezTo>
                    <a:pt x="4811" y="111360"/>
                    <a:pt x="5061" y="109062"/>
                    <a:pt x="5358" y="106716"/>
                  </a:cubicBezTo>
                  <a:cubicBezTo>
                    <a:pt x="5656" y="104371"/>
                    <a:pt x="5954" y="102001"/>
                    <a:pt x="6227" y="99632"/>
                  </a:cubicBezTo>
                  <a:cubicBezTo>
                    <a:pt x="6513" y="97263"/>
                    <a:pt x="6739" y="94893"/>
                    <a:pt x="6894" y="92572"/>
                  </a:cubicBezTo>
                  <a:cubicBezTo>
                    <a:pt x="7037" y="90250"/>
                    <a:pt x="7085" y="87964"/>
                    <a:pt x="7001" y="85737"/>
                  </a:cubicBezTo>
                  <a:cubicBezTo>
                    <a:pt x="6858" y="83547"/>
                    <a:pt x="6573" y="81415"/>
                    <a:pt x="6132" y="79356"/>
                  </a:cubicBezTo>
                  <a:cubicBezTo>
                    <a:pt x="5692" y="77296"/>
                    <a:pt x="5144" y="75284"/>
                    <a:pt x="4561" y="73307"/>
                  </a:cubicBezTo>
                  <a:cubicBezTo>
                    <a:pt x="3965" y="71343"/>
                    <a:pt x="3358" y="69378"/>
                    <a:pt x="2787" y="67426"/>
                  </a:cubicBezTo>
                  <a:cubicBezTo>
                    <a:pt x="2203" y="65473"/>
                    <a:pt x="1691" y="63509"/>
                    <a:pt x="1227" y="61544"/>
                  </a:cubicBezTo>
                  <a:cubicBezTo>
                    <a:pt x="834" y="59532"/>
                    <a:pt x="512" y="57508"/>
                    <a:pt x="262" y="55484"/>
                  </a:cubicBezTo>
                  <a:cubicBezTo>
                    <a:pt x="120" y="53698"/>
                    <a:pt x="24" y="51888"/>
                    <a:pt x="12" y="50090"/>
                  </a:cubicBezTo>
                  <a:cubicBezTo>
                    <a:pt x="0" y="48280"/>
                    <a:pt x="72" y="46471"/>
                    <a:pt x="215" y="44685"/>
                  </a:cubicBezTo>
                  <a:cubicBezTo>
                    <a:pt x="370" y="42887"/>
                    <a:pt x="560" y="41113"/>
                    <a:pt x="786" y="39363"/>
                  </a:cubicBezTo>
                  <a:cubicBezTo>
                    <a:pt x="1012" y="37612"/>
                    <a:pt x="1263" y="35898"/>
                    <a:pt x="1536" y="34207"/>
                  </a:cubicBezTo>
                  <a:cubicBezTo>
                    <a:pt x="2096" y="30814"/>
                    <a:pt x="2656" y="27576"/>
                    <a:pt x="3132" y="24539"/>
                  </a:cubicBezTo>
                  <a:cubicBezTo>
                    <a:pt x="3608" y="21503"/>
                    <a:pt x="3953" y="18682"/>
                    <a:pt x="4120" y="16134"/>
                  </a:cubicBezTo>
                  <a:cubicBezTo>
                    <a:pt x="4287" y="13574"/>
                    <a:pt x="4299" y="11300"/>
                    <a:pt x="4299" y="9335"/>
                  </a:cubicBezTo>
                  <a:cubicBezTo>
                    <a:pt x="4299" y="7359"/>
                    <a:pt x="4299" y="5668"/>
                    <a:pt x="4299" y="4287"/>
                  </a:cubicBezTo>
                  <a:lnTo>
                    <a:pt x="4299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9"/>
            <p:cNvSpPr/>
            <p:nvPr/>
          </p:nvSpPr>
          <p:spPr>
            <a:xfrm>
              <a:off x="2999613" y="827025"/>
              <a:ext cx="195600" cy="4048750"/>
            </a:xfrm>
            <a:custGeom>
              <a:rect b="b" l="l" r="r" t="t"/>
              <a:pathLst>
                <a:path extrusionOk="0" fill="none" h="161950" w="7824">
                  <a:moveTo>
                    <a:pt x="1882" y="161949"/>
                  </a:moveTo>
                  <a:lnTo>
                    <a:pt x="1882" y="141506"/>
                  </a:lnTo>
                  <a:lnTo>
                    <a:pt x="1882" y="131398"/>
                  </a:lnTo>
                  <a:cubicBezTo>
                    <a:pt x="1882" y="129588"/>
                    <a:pt x="1882" y="127719"/>
                    <a:pt x="1942" y="125766"/>
                  </a:cubicBezTo>
                  <a:cubicBezTo>
                    <a:pt x="2013" y="123814"/>
                    <a:pt x="2156" y="121754"/>
                    <a:pt x="2430" y="119551"/>
                  </a:cubicBezTo>
                  <a:cubicBezTo>
                    <a:pt x="2715" y="117348"/>
                    <a:pt x="3108" y="115027"/>
                    <a:pt x="3608" y="112622"/>
                  </a:cubicBezTo>
                  <a:cubicBezTo>
                    <a:pt x="4097" y="110205"/>
                    <a:pt x="4632" y="107728"/>
                    <a:pt x="5180" y="105228"/>
                  </a:cubicBezTo>
                  <a:cubicBezTo>
                    <a:pt x="5716" y="102728"/>
                    <a:pt x="6228" y="100227"/>
                    <a:pt x="6645" y="97763"/>
                  </a:cubicBezTo>
                  <a:cubicBezTo>
                    <a:pt x="7073" y="95298"/>
                    <a:pt x="7395" y="92881"/>
                    <a:pt x="7585" y="90536"/>
                  </a:cubicBezTo>
                  <a:cubicBezTo>
                    <a:pt x="7776" y="88190"/>
                    <a:pt x="7823" y="85916"/>
                    <a:pt x="7704" y="83725"/>
                  </a:cubicBezTo>
                  <a:cubicBezTo>
                    <a:pt x="7561" y="81558"/>
                    <a:pt x="7252" y="79475"/>
                    <a:pt x="6823" y="77475"/>
                  </a:cubicBezTo>
                  <a:cubicBezTo>
                    <a:pt x="6359" y="75486"/>
                    <a:pt x="5799" y="73545"/>
                    <a:pt x="5180" y="71664"/>
                  </a:cubicBezTo>
                  <a:cubicBezTo>
                    <a:pt x="4561" y="69783"/>
                    <a:pt x="3930" y="67926"/>
                    <a:pt x="3311" y="66080"/>
                  </a:cubicBezTo>
                  <a:cubicBezTo>
                    <a:pt x="2692" y="64235"/>
                    <a:pt x="2120" y="62389"/>
                    <a:pt x="1632" y="60508"/>
                  </a:cubicBezTo>
                  <a:cubicBezTo>
                    <a:pt x="1156" y="58639"/>
                    <a:pt x="763" y="56722"/>
                    <a:pt x="465" y="54793"/>
                  </a:cubicBezTo>
                  <a:cubicBezTo>
                    <a:pt x="227" y="52805"/>
                    <a:pt x="84" y="50805"/>
                    <a:pt x="13" y="48792"/>
                  </a:cubicBezTo>
                  <a:cubicBezTo>
                    <a:pt x="1" y="46578"/>
                    <a:pt x="60" y="44375"/>
                    <a:pt x="191" y="42184"/>
                  </a:cubicBezTo>
                  <a:cubicBezTo>
                    <a:pt x="310" y="39994"/>
                    <a:pt x="489" y="37839"/>
                    <a:pt x="679" y="35731"/>
                  </a:cubicBezTo>
                  <a:cubicBezTo>
                    <a:pt x="870" y="33636"/>
                    <a:pt x="1072" y="31576"/>
                    <a:pt x="1251" y="29588"/>
                  </a:cubicBezTo>
                  <a:cubicBezTo>
                    <a:pt x="1430" y="27599"/>
                    <a:pt x="1584" y="25682"/>
                    <a:pt x="1680" y="23849"/>
                  </a:cubicBezTo>
                  <a:cubicBezTo>
                    <a:pt x="1858" y="20170"/>
                    <a:pt x="1894" y="16848"/>
                    <a:pt x="1882" y="13931"/>
                  </a:cubicBezTo>
                  <a:lnTo>
                    <a:pt x="1882" y="6466"/>
                  </a:lnTo>
                  <a:lnTo>
                    <a:pt x="1882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9"/>
            <p:cNvSpPr/>
            <p:nvPr/>
          </p:nvSpPr>
          <p:spPr>
            <a:xfrm>
              <a:off x="2765963" y="827025"/>
              <a:ext cx="227125" cy="4048750"/>
            </a:xfrm>
            <a:custGeom>
              <a:rect b="b" l="l" r="r" t="t"/>
              <a:pathLst>
                <a:path extrusionOk="0" fill="none" h="161950" w="9085">
                  <a:moveTo>
                    <a:pt x="0" y="161949"/>
                  </a:moveTo>
                  <a:lnTo>
                    <a:pt x="0" y="141506"/>
                  </a:lnTo>
                  <a:cubicBezTo>
                    <a:pt x="0" y="138399"/>
                    <a:pt x="0" y="135005"/>
                    <a:pt x="48" y="131362"/>
                  </a:cubicBezTo>
                  <a:cubicBezTo>
                    <a:pt x="72" y="129540"/>
                    <a:pt x="179" y="127612"/>
                    <a:pt x="393" y="125552"/>
                  </a:cubicBezTo>
                  <a:cubicBezTo>
                    <a:pt x="620" y="123492"/>
                    <a:pt x="977" y="121289"/>
                    <a:pt x="1513" y="118920"/>
                  </a:cubicBezTo>
                  <a:cubicBezTo>
                    <a:pt x="2036" y="116563"/>
                    <a:pt x="2703" y="114062"/>
                    <a:pt x="3453" y="111491"/>
                  </a:cubicBezTo>
                  <a:cubicBezTo>
                    <a:pt x="4203" y="108907"/>
                    <a:pt x="4989" y="106276"/>
                    <a:pt x="5751" y="103633"/>
                  </a:cubicBezTo>
                  <a:cubicBezTo>
                    <a:pt x="6501" y="101001"/>
                    <a:pt x="7180" y="98382"/>
                    <a:pt x="7728" y="95846"/>
                  </a:cubicBezTo>
                  <a:cubicBezTo>
                    <a:pt x="8275" y="93298"/>
                    <a:pt x="8668" y="90833"/>
                    <a:pt x="8871" y="88488"/>
                  </a:cubicBezTo>
                  <a:cubicBezTo>
                    <a:pt x="9073" y="86130"/>
                    <a:pt x="9085" y="83892"/>
                    <a:pt x="8906" y="81761"/>
                  </a:cubicBezTo>
                  <a:cubicBezTo>
                    <a:pt x="8716" y="79641"/>
                    <a:pt x="8359" y="77617"/>
                    <a:pt x="7859" y="75689"/>
                  </a:cubicBezTo>
                  <a:cubicBezTo>
                    <a:pt x="7370" y="73760"/>
                    <a:pt x="6763" y="71902"/>
                    <a:pt x="6096" y="70105"/>
                  </a:cubicBezTo>
                  <a:cubicBezTo>
                    <a:pt x="5430" y="68295"/>
                    <a:pt x="4727" y="66533"/>
                    <a:pt x="4037" y="64771"/>
                  </a:cubicBezTo>
                  <a:cubicBezTo>
                    <a:pt x="3358" y="62997"/>
                    <a:pt x="2727" y="61223"/>
                    <a:pt x="2179" y="59425"/>
                  </a:cubicBezTo>
                  <a:cubicBezTo>
                    <a:pt x="1632" y="57615"/>
                    <a:pt x="1191" y="55769"/>
                    <a:pt x="834" y="53900"/>
                  </a:cubicBezTo>
                  <a:cubicBezTo>
                    <a:pt x="560" y="51971"/>
                    <a:pt x="346" y="50019"/>
                    <a:pt x="239" y="48030"/>
                  </a:cubicBezTo>
                  <a:cubicBezTo>
                    <a:pt x="143" y="46030"/>
                    <a:pt x="108" y="44018"/>
                    <a:pt x="119" y="42018"/>
                  </a:cubicBezTo>
                  <a:cubicBezTo>
                    <a:pt x="119" y="40018"/>
                    <a:pt x="143" y="38053"/>
                    <a:pt x="155" y="36136"/>
                  </a:cubicBezTo>
                  <a:cubicBezTo>
                    <a:pt x="179" y="34231"/>
                    <a:pt x="179" y="32362"/>
                    <a:pt x="155" y="30552"/>
                  </a:cubicBezTo>
                  <a:cubicBezTo>
                    <a:pt x="119" y="26933"/>
                    <a:pt x="60" y="23527"/>
                    <a:pt x="24" y="20420"/>
                  </a:cubicBezTo>
                  <a:cubicBezTo>
                    <a:pt x="0" y="17324"/>
                    <a:pt x="0" y="14491"/>
                    <a:pt x="0" y="11990"/>
                  </a:cubicBezTo>
                  <a:lnTo>
                    <a:pt x="0" y="5549"/>
                  </a:ln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9"/>
            <p:cNvSpPr/>
            <p:nvPr/>
          </p:nvSpPr>
          <p:spPr>
            <a:xfrm>
              <a:off x="2485263" y="826725"/>
              <a:ext cx="284000" cy="4049050"/>
            </a:xfrm>
            <a:custGeom>
              <a:rect b="b" l="l" r="r" t="t"/>
              <a:pathLst>
                <a:path extrusionOk="0" fill="none" h="161962" w="11360">
                  <a:moveTo>
                    <a:pt x="1" y="161961"/>
                  </a:moveTo>
                  <a:lnTo>
                    <a:pt x="1" y="149960"/>
                  </a:lnTo>
                  <a:lnTo>
                    <a:pt x="1" y="141518"/>
                  </a:lnTo>
                  <a:cubicBezTo>
                    <a:pt x="1" y="138411"/>
                    <a:pt x="1" y="135017"/>
                    <a:pt x="132" y="131326"/>
                  </a:cubicBezTo>
                  <a:cubicBezTo>
                    <a:pt x="203" y="129481"/>
                    <a:pt x="370" y="127505"/>
                    <a:pt x="679" y="125385"/>
                  </a:cubicBezTo>
                  <a:cubicBezTo>
                    <a:pt x="1001" y="123278"/>
                    <a:pt x="1489" y="120980"/>
                    <a:pt x="2156" y="118527"/>
                  </a:cubicBezTo>
                  <a:cubicBezTo>
                    <a:pt x="2823" y="116075"/>
                    <a:pt x="3656" y="113479"/>
                    <a:pt x="4585" y="110788"/>
                  </a:cubicBezTo>
                  <a:cubicBezTo>
                    <a:pt x="5513" y="108097"/>
                    <a:pt x="6490" y="105335"/>
                    <a:pt x="7418" y="102585"/>
                  </a:cubicBezTo>
                  <a:cubicBezTo>
                    <a:pt x="8359" y="99835"/>
                    <a:pt x="9192" y="97120"/>
                    <a:pt x="9847" y="94512"/>
                  </a:cubicBezTo>
                  <a:cubicBezTo>
                    <a:pt x="10502" y="91893"/>
                    <a:pt x="10955" y="89393"/>
                    <a:pt x="11157" y="87047"/>
                  </a:cubicBezTo>
                  <a:cubicBezTo>
                    <a:pt x="11359" y="84702"/>
                    <a:pt x="11312" y="82499"/>
                    <a:pt x="11038" y="80439"/>
                  </a:cubicBezTo>
                  <a:cubicBezTo>
                    <a:pt x="10776" y="78368"/>
                    <a:pt x="10312" y="76427"/>
                    <a:pt x="9716" y="74570"/>
                  </a:cubicBezTo>
                  <a:cubicBezTo>
                    <a:pt x="9109" y="72724"/>
                    <a:pt x="8419" y="70926"/>
                    <a:pt x="7704" y="69164"/>
                  </a:cubicBezTo>
                  <a:cubicBezTo>
                    <a:pt x="7002" y="67390"/>
                    <a:pt x="6299" y="65640"/>
                    <a:pt x="5644" y="63902"/>
                  </a:cubicBezTo>
                  <a:cubicBezTo>
                    <a:pt x="4990" y="62151"/>
                    <a:pt x="4382" y="60389"/>
                    <a:pt x="3847" y="58591"/>
                  </a:cubicBezTo>
                  <a:cubicBezTo>
                    <a:pt x="3323" y="56805"/>
                    <a:pt x="2882" y="54972"/>
                    <a:pt x="2513" y="53114"/>
                  </a:cubicBezTo>
                  <a:cubicBezTo>
                    <a:pt x="2227" y="51198"/>
                    <a:pt x="2025" y="49245"/>
                    <a:pt x="1858" y="47280"/>
                  </a:cubicBezTo>
                  <a:cubicBezTo>
                    <a:pt x="1763" y="45256"/>
                    <a:pt x="1703" y="43256"/>
                    <a:pt x="1632" y="41268"/>
                  </a:cubicBezTo>
                  <a:cubicBezTo>
                    <a:pt x="1561" y="39291"/>
                    <a:pt x="1489" y="37363"/>
                    <a:pt x="1394" y="35493"/>
                  </a:cubicBezTo>
                  <a:cubicBezTo>
                    <a:pt x="1287" y="33624"/>
                    <a:pt x="1168" y="31826"/>
                    <a:pt x="1049" y="30076"/>
                  </a:cubicBezTo>
                  <a:cubicBezTo>
                    <a:pt x="787" y="26587"/>
                    <a:pt x="537" y="23313"/>
                    <a:pt x="358" y="20289"/>
                  </a:cubicBezTo>
                  <a:cubicBezTo>
                    <a:pt x="168" y="17265"/>
                    <a:pt x="72" y="14479"/>
                    <a:pt x="37" y="11990"/>
                  </a:cubicBezTo>
                  <a:cubicBezTo>
                    <a:pt x="1" y="9502"/>
                    <a:pt x="1" y="7335"/>
                    <a:pt x="1" y="5561"/>
                  </a:cubicBez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9"/>
            <p:cNvSpPr/>
            <p:nvPr/>
          </p:nvSpPr>
          <p:spPr>
            <a:xfrm>
              <a:off x="2204288" y="827025"/>
              <a:ext cx="287250" cy="4048750"/>
            </a:xfrm>
            <a:custGeom>
              <a:rect b="b" l="l" r="r" t="t"/>
              <a:pathLst>
                <a:path extrusionOk="0" fill="none" h="161950" w="11490">
                  <a:moveTo>
                    <a:pt x="0" y="161949"/>
                  </a:moveTo>
                  <a:lnTo>
                    <a:pt x="0" y="149948"/>
                  </a:lnTo>
                  <a:lnTo>
                    <a:pt x="0" y="141506"/>
                  </a:lnTo>
                  <a:cubicBezTo>
                    <a:pt x="0" y="138399"/>
                    <a:pt x="12" y="135005"/>
                    <a:pt x="143" y="131326"/>
                  </a:cubicBezTo>
                  <a:cubicBezTo>
                    <a:pt x="203" y="129481"/>
                    <a:pt x="369" y="127516"/>
                    <a:pt x="655" y="125433"/>
                  </a:cubicBezTo>
                  <a:cubicBezTo>
                    <a:pt x="929" y="123337"/>
                    <a:pt x="1393" y="121087"/>
                    <a:pt x="2012" y="118658"/>
                  </a:cubicBezTo>
                  <a:cubicBezTo>
                    <a:pt x="2644" y="116241"/>
                    <a:pt x="3441" y="113658"/>
                    <a:pt x="4382" y="110967"/>
                  </a:cubicBezTo>
                  <a:cubicBezTo>
                    <a:pt x="5311" y="108276"/>
                    <a:pt x="6311" y="105502"/>
                    <a:pt x="7287" y="102716"/>
                  </a:cubicBezTo>
                  <a:cubicBezTo>
                    <a:pt x="8275" y="99942"/>
                    <a:pt x="9168" y="97191"/>
                    <a:pt x="9883" y="94536"/>
                  </a:cubicBezTo>
                  <a:cubicBezTo>
                    <a:pt x="10597" y="91881"/>
                    <a:pt x="11085" y="89357"/>
                    <a:pt x="11287" y="87011"/>
                  </a:cubicBezTo>
                  <a:cubicBezTo>
                    <a:pt x="11490" y="84654"/>
                    <a:pt x="11407" y="82475"/>
                    <a:pt x="11085" y="80451"/>
                  </a:cubicBezTo>
                  <a:cubicBezTo>
                    <a:pt x="10764" y="78427"/>
                    <a:pt x="10240" y="76510"/>
                    <a:pt x="9668" y="74641"/>
                  </a:cubicBezTo>
                  <a:cubicBezTo>
                    <a:pt x="9097" y="72783"/>
                    <a:pt x="8501" y="70962"/>
                    <a:pt x="7894" y="69164"/>
                  </a:cubicBezTo>
                  <a:cubicBezTo>
                    <a:pt x="7299" y="67366"/>
                    <a:pt x="6704" y="65580"/>
                    <a:pt x="6168" y="63782"/>
                  </a:cubicBezTo>
                  <a:cubicBezTo>
                    <a:pt x="5620" y="61985"/>
                    <a:pt x="5120" y="60175"/>
                    <a:pt x="4703" y="58329"/>
                  </a:cubicBezTo>
                  <a:cubicBezTo>
                    <a:pt x="4287" y="56484"/>
                    <a:pt x="3953" y="54591"/>
                    <a:pt x="3739" y="52650"/>
                  </a:cubicBezTo>
                  <a:cubicBezTo>
                    <a:pt x="3513" y="50697"/>
                    <a:pt x="3394" y="48685"/>
                    <a:pt x="3298" y="46685"/>
                  </a:cubicBezTo>
                  <a:cubicBezTo>
                    <a:pt x="3275" y="44625"/>
                    <a:pt x="3227" y="42601"/>
                    <a:pt x="3144" y="40637"/>
                  </a:cubicBezTo>
                  <a:cubicBezTo>
                    <a:pt x="3060" y="38672"/>
                    <a:pt x="2941" y="36767"/>
                    <a:pt x="2774" y="34934"/>
                  </a:cubicBezTo>
                  <a:cubicBezTo>
                    <a:pt x="2620" y="33088"/>
                    <a:pt x="2429" y="31314"/>
                    <a:pt x="2227" y="29600"/>
                  </a:cubicBezTo>
                  <a:cubicBezTo>
                    <a:pt x="1810" y="26171"/>
                    <a:pt x="1393" y="22968"/>
                    <a:pt x="1024" y="20003"/>
                  </a:cubicBezTo>
                  <a:cubicBezTo>
                    <a:pt x="667" y="17050"/>
                    <a:pt x="405" y="14336"/>
                    <a:pt x="250" y="11895"/>
                  </a:cubicBezTo>
                  <a:cubicBezTo>
                    <a:pt x="96" y="9466"/>
                    <a:pt x="36" y="7323"/>
                    <a:pt x="12" y="5549"/>
                  </a:cubicBezTo>
                  <a:cubicBezTo>
                    <a:pt x="12" y="2001"/>
                    <a:pt x="12" y="1"/>
                    <a:pt x="12" y="1"/>
                  </a:cubicBez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9"/>
            <p:cNvSpPr/>
            <p:nvPr/>
          </p:nvSpPr>
          <p:spPr>
            <a:xfrm>
              <a:off x="1923588" y="827025"/>
              <a:ext cx="216125" cy="4048750"/>
            </a:xfrm>
            <a:custGeom>
              <a:rect b="b" l="l" r="r" t="t"/>
              <a:pathLst>
                <a:path extrusionOk="0" fill="none" h="161950" w="8645">
                  <a:moveTo>
                    <a:pt x="1" y="161949"/>
                  </a:moveTo>
                  <a:lnTo>
                    <a:pt x="1" y="149948"/>
                  </a:lnTo>
                  <a:lnTo>
                    <a:pt x="1" y="141506"/>
                  </a:lnTo>
                  <a:cubicBezTo>
                    <a:pt x="1" y="138399"/>
                    <a:pt x="1" y="135005"/>
                    <a:pt x="60" y="131362"/>
                  </a:cubicBezTo>
                  <a:cubicBezTo>
                    <a:pt x="84" y="129552"/>
                    <a:pt x="179" y="127635"/>
                    <a:pt x="346" y="125635"/>
                  </a:cubicBezTo>
                  <a:cubicBezTo>
                    <a:pt x="501" y="123623"/>
                    <a:pt x="775" y="121492"/>
                    <a:pt x="1179" y="119242"/>
                  </a:cubicBezTo>
                  <a:cubicBezTo>
                    <a:pt x="1584" y="116979"/>
                    <a:pt x="2120" y="114586"/>
                    <a:pt x="2799" y="112062"/>
                  </a:cubicBezTo>
                  <a:cubicBezTo>
                    <a:pt x="3477" y="109526"/>
                    <a:pt x="4251" y="106907"/>
                    <a:pt x="5049" y="104252"/>
                  </a:cubicBezTo>
                  <a:cubicBezTo>
                    <a:pt x="5835" y="101597"/>
                    <a:pt x="6585" y="98941"/>
                    <a:pt x="7192" y="96358"/>
                  </a:cubicBezTo>
                  <a:cubicBezTo>
                    <a:pt x="7811" y="93762"/>
                    <a:pt x="8240" y="91274"/>
                    <a:pt x="8442" y="88928"/>
                  </a:cubicBezTo>
                  <a:cubicBezTo>
                    <a:pt x="8645" y="86571"/>
                    <a:pt x="8621" y="84356"/>
                    <a:pt x="8395" y="82261"/>
                  </a:cubicBezTo>
                  <a:cubicBezTo>
                    <a:pt x="8180" y="80165"/>
                    <a:pt x="7883" y="78129"/>
                    <a:pt x="7537" y="76141"/>
                  </a:cubicBezTo>
                  <a:cubicBezTo>
                    <a:pt x="7192" y="74165"/>
                    <a:pt x="6835" y="72212"/>
                    <a:pt x="6466" y="70283"/>
                  </a:cubicBezTo>
                  <a:cubicBezTo>
                    <a:pt x="6109" y="68342"/>
                    <a:pt x="5763" y="66426"/>
                    <a:pt x="5466" y="64485"/>
                  </a:cubicBezTo>
                  <a:cubicBezTo>
                    <a:pt x="5156" y="62556"/>
                    <a:pt x="4906" y="60603"/>
                    <a:pt x="4728" y="58603"/>
                  </a:cubicBezTo>
                  <a:cubicBezTo>
                    <a:pt x="4549" y="56615"/>
                    <a:pt x="4466" y="54579"/>
                    <a:pt x="4466" y="52495"/>
                  </a:cubicBezTo>
                  <a:cubicBezTo>
                    <a:pt x="4477" y="50400"/>
                    <a:pt x="4525" y="48280"/>
                    <a:pt x="4525" y="46209"/>
                  </a:cubicBezTo>
                  <a:cubicBezTo>
                    <a:pt x="4561" y="43935"/>
                    <a:pt x="4513" y="41744"/>
                    <a:pt x="4394" y="39648"/>
                  </a:cubicBezTo>
                  <a:cubicBezTo>
                    <a:pt x="4275" y="37541"/>
                    <a:pt x="4073" y="35517"/>
                    <a:pt x="3835" y="33576"/>
                  </a:cubicBezTo>
                  <a:cubicBezTo>
                    <a:pt x="3585" y="31624"/>
                    <a:pt x="3311" y="29754"/>
                    <a:pt x="3013" y="27957"/>
                  </a:cubicBezTo>
                  <a:cubicBezTo>
                    <a:pt x="2715" y="26159"/>
                    <a:pt x="2418" y="24432"/>
                    <a:pt x="2132" y="22765"/>
                  </a:cubicBezTo>
                  <a:cubicBezTo>
                    <a:pt x="1549" y="19455"/>
                    <a:pt x="1060" y="16396"/>
                    <a:pt x="715" y="13657"/>
                  </a:cubicBezTo>
                  <a:cubicBezTo>
                    <a:pt x="370" y="10907"/>
                    <a:pt x="167" y="8478"/>
                    <a:pt x="60" y="6454"/>
                  </a:cubicBezTo>
                  <a:cubicBezTo>
                    <a:pt x="1" y="2346"/>
                    <a:pt x="1" y="1"/>
                    <a:pt x="1" y="1"/>
                  </a:cubicBez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9"/>
            <p:cNvSpPr/>
            <p:nvPr/>
          </p:nvSpPr>
          <p:spPr>
            <a:xfrm>
              <a:off x="1642913" y="826725"/>
              <a:ext cx="129200" cy="4049050"/>
            </a:xfrm>
            <a:custGeom>
              <a:rect b="b" l="l" r="r" t="t"/>
              <a:pathLst>
                <a:path extrusionOk="0" fill="none" h="161962" w="5168">
                  <a:moveTo>
                    <a:pt x="0" y="161961"/>
                  </a:moveTo>
                  <a:lnTo>
                    <a:pt x="0" y="141518"/>
                  </a:lnTo>
                  <a:cubicBezTo>
                    <a:pt x="0" y="138411"/>
                    <a:pt x="0" y="135017"/>
                    <a:pt x="0" y="131410"/>
                  </a:cubicBezTo>
                  <a:cubicBezTo>
                    <a:pt x="12" y="129600"/>
                    <a:pt x="24" y="127731"/>
                    <a:pt x="72" y="125802"/>
                  </a:cubicBezTo>
                  <a:cubicBezTo>
                    <a:pt x="119" y="123861"/>
                    <a:pt x="214" y="121861"/>
                    <a:pt x="357" y="119777"/>
                  </a:cubicBezTo>
                  <a:cubicBezTo>
                    <a:pt x="512" y="117682"/>
                    <a:pt x="726" y="115503"/>
                    <a:pt x="1024" y="113241"/>
                  </a:cubicBezTo>
                  <a:cubicBezTo>
                    <a:pt x="1334" y="110979"/>
                    <a:pt x="1703" y="108633"/>
                    <a:pt x="2108" y="106228"/>
                  </a:cubicBezTo>
                  <a:cubicBezTo>
                    <a:pt x="2512" y="103823"/>
                    <a:pt x="2929" y="101382"/>
                    <a:pt x="3310" y="98953"/>
                  </a:cubicBezTo>
                  <a:cubicBezTo>
                    <a:pt x="3679" y="96525"/>
                    <a:pt x="3953" y="94131"/>
                    <a:pt x="4108" y="91810"/>
                  </a:cubicBezTo>
                  <a:cubicBezTo>
                    <a:pt x="4274" y="89488"/>
                    <a:pt x="4286" y="87250"/>
                    <a:pt x="4203" y="85059"/>
                  </a:cubicBezTo>
                  <a:cubicBezTo>
                    <a:pt x="4120" y="82880"/>
                    <a:pt x="4024" y="80713"/>
                    <a:pt x="3941" y="78570"/>
                  </a:cubicBezTo>
                  <a:cubicBezTo>
                    <a:pt x="3846" y="76415"/>
                    <a:pt x="3774" y="74284"/>
                    <a:pt x="3727" y="72153"/>
                  </a:cubicBezTo>
                  <a:cubicBezTo>
                    <a:pt x="3679" y="70021"/>
                    <a:pt x="3667" y="67890"/>
                    <a:pt x="3703" y="65735"/>
                  </a:cubicBezTo>
                  <a:cubicBezTo>
                    <a:pt x="3739" y="63592"/>
                    <a:pt x="3846" y="61401"/>
                    <a:pt x="4024" y="59187"/>
                  </a:cubicBezTo>
                  <a:cubicBezTo>
                    <a:pt x="4203" y="56972"/>
                    <a:pt x="4441" y="54734"/>
                    <a:pt x="4679" y="52507"/>
                  </a:cubicBezTo>
                  <a:cubicBezTo>
                    <a:pt x="4858" y="50555"/>
                    <a:pt x="5013" y="48638"/>
                    <a:pt x="5096" y="46780"/>
                  </a:cubicBezTo>
                  <a:cubicBezTo>
                    <a:pt x="5167" y="44935"/>
                    <a:pt x="5167" y="43137"/>
                    <a:pt x="5072" y="41411"/>
                  </a:cubicBezTo>
                  <a:cubicBezTo>
                    <a:pt x="4894" y="37958"/>
                    <a:pt x="4513" y="34707"/>
                    <a:pt x="4024" y="31671"/>
                  </a:cubicBezTo>
                  <a:cubicBezTo>
                    <a:pt x="3524" y="28623"/>
                    <a:pt x="2977" y="25766"/>
                    <a:pt x="2465" y="23087"/>
                  </a:cubicBezTo>
                  <a:cubicBezTo>
                    <a:pt x="1941" y="20408"/>
                    <a:pt x="1477" y="17896"/>
                    <a:pt x="1107" y="15574"/>
                  </a:cubicBezTo>
                  <a:cubicBezTo>
                    <a:pt x="738" y="13252"/>
                    <a:pt x="464" y="11133"/>
                    <a:pt x="298" y="9228"/>
                  </a:cubicBezTo>
                  <a:cubicBezTo>
                    <a:pt x="131" y="7335"/>
                    <a:pt x="48" y="5668"/>
                    <a:pt x="24" y="4299"/>
                  </a:cubicBezTo>
                  <a:cubicBezTo>
                    <a:pt x="0" y="1537"/>
                    <a:pt x="0" y="1"/>
                    <a:pt x="0" y="1"/>
                  </a:cubicBez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9"/>
            <p:cNvSpPr/>
            <p:nvPr/>
          </p:nvSpPr>
          <p:spPr>
            <a:xfrm>
              <a:off x="1362213" y="827025"/>
              <a:ext cx="113725" cy="4048750"/>
            </a:xfrm>
            <a:custGeom>
              <a:rect b="b" l="l" r="r" t="t"/>
              <a:pathLst>
                <a:path extrusionOk="0" fill="none" h="161950" w="4549">
                  <a:moveTo>
                    <a:pt x="1" y="161949"/>
                  </a:moveTo>
                  <a:lnTo>
                    <a:pt x="1" y="131398"/>
                  </a:lnTo>
                  <a:lnTo>
                    <a:pt x="1" y="125826"/>
                  </a:lnTo>
                  <a:cubicBezTo>
                    <a:pt x="1" y="123909"/>
                    <a:pt x="12" y="121956"/>
                    <a:pt x="24" y="119944"/>
                  </a:cubicBezTo>
                  <a:cubicBezTo>
                    <a:pt x="48" y="117932"/>
                    <a:pt x="84" y="115872"/>
                    <a:pt x="143" y="113777"/>
                  </a:cubicBezTo>
                  <a:cubicBezTo>
                    <a:pt x="203" y="111669"/>
                    <a:pt x="286" y="109514"/>
                    <a:pt x="382" y="107323"/>
                  </a:cubicBezTo>
                  <a:cubicBezTo>
                    <a:pt x="477" y="105121"/>
                    <a:pt x="584" y="102894"/>
                    <a:pt x="679" y="100644"/>
                  </a:cubicBezTo>
                  <a:cubicBezTo>
                    <a:pt x="786" y="98394"/>
                    <a:pt x="870" y="96132"/>
                    <a:pt x="905" y="93881"/>
                  </a:cubicBezTo>
                  <a:cubicBezTo>
                    <a:pt x="953" y="91643"/>
                    <a:pt x="953" y="89405"/>
                    <a:pt x="905" y="87190"/>
                  </a:cubicBezTo>
                  <a:cubicBezTo>
                    <a:pt x="870" y="84964"/>
                    <a:pt x="846" y="82737"/>
                    <a:pt x="894" y="80499"/>
                  </a:cubicBezTo>
                  <a:cubicBezTo>
                    <a:pt x="929" y="78248"/>
                    <a:pt x="1060" y="75974"/>
                    <a:pt x="1251" y="73665"/>
                  </a:cubicBezTo>
                  <a:cubicBezTo>
                    <a:pt x="1453" y="71367"/>
                    <a:pt x="1727" y="69033"/>
                    <a:pt x="2060" y="66676"/>
                  </a:cubicBezTo>
                  <a:cubicBezTo>
                    <a:pt x="2429" y="64318"/>
                    <a:pt x="2799" y="61961"/>
                    <a:pt x="3168" y="59627"/>
                  </a:cubicBezTo>
                  <a:cubicBezTo>
                    <a:pt x="3489" y="57448"/>
                    <a:pt x="3775" y="55293"/>
                    <a:pt x="4013" y="53198"/>
                  </a:cubicBezTo>
                  <a:cubicBezTo>
                    <a:pt x="4227" y="51090"/>
                    <a:pt x="4394" y="49042"/>
                    <a:pt x="4477" y="47066"/>
                  </a:cubicBezTo>
                  <a:cubicBezTo>
                    <a:pt x="4549" y="45078"/>
                    <a:pt x="4549" y="43161"/>
                    <a:pt x="4477" y="41303"/>
                  </a:cubicBezTo>
                  <a:cubicBezTo>
                    <a:pt x="4394" y="39446"/>
                    <a:pt x="4251" y="37660"/>
                    <a:pt x="4049" y="35934"/>
                  </a:cubicBezTo>
                  <a:cubicBezTo>
                    <a:pt x="3632" y="32493"/>
                    <a:pt x="3120" y="29242"/>
                    <a:pt x="2596" y="26218"/>
                  </a:cubicBezTo>
                  <a:cubicBezTo>
                    <a:pt x="2060" y="23194"/>
                    <a:pt x="1560" y="20360"/>
                    <a:pt x="1155" y="17741"/>
                  </a:cubicBezTo>
                  <a:cubicBezTo>
                    <a:pt x="751" y="15122"/>
                    <a:pt x="465" y="12705"/>
                    <a:pt x="274" y="10538"/>
                  </a:cubicBezTo>
                  <a:cubicBezTo>
                    <a:pt x="96" y="8383"/>
                    <a:pt x="24" y="6478"/>
                    <a:pt x="1" y="4906"/>
                  </a:cubicBez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9"/>
            <p:cNvSpPr/>
            <p:nvPr/>
          </p:nvSpPr>
          <p:spPr>
            <a:xfrm>
              <a:off x="1081513" y="827025"/>
              <a:ext cx="75950" cy="4048750"/>
            </a:xfrm>
            <a:custGeom>
              <a:rect b="b" l="l" r="r" t="t"/>
              <a:pathLst>
                <a:path extrusionOk="0" fill="none" h="161950" w="3038">
                  <a:moveTo>
                    <a:pt x="1" y="161949"/>
                  </a:moveTo>
                  <a:lnTo>
                    <a:pt x="1" y="125826"/>
                  </a:lnTo>
                  <a:lnTo>
                    <a:pt x="1" y="119956"/>
                  </a:lnTo>
                  <a:lnTo>
                    <a:pt x="1" y="113836"/>
                  </a:lnTo>
                  <a:cubicBezTo>
                    <a:pt x="1" y="111764"/>
                    <a:pt x="1" y="109657"/>
                    <a:pt x="1" y="107514"/>
                  </a:cubicBezTo>
                  <a:cubicBezTo>
                    <a:pt x="13" y="105371"/>
                    <a:pt x="13" y="103204"/>
                    <a:pt x="25" y="101013"/>
                  </a:cubicBezTo>
                  <a:cubicBezTo>
                    <a:pt x="25" y="98834"/>
                    <a:pt x="25" y="96620"/>
                    <a:pt x="25" y="94405"/>
                  </a:cubicBezTo>
                  <a:cubicBezTo>
                    <a:pt x="25" y="92179"/>
                    <a:pt x="25" y="89940"/>
                    <a:pt x="13" y="87702"/>
                  </a:cubicBezTo>
                  <a:cubicBezTo>
                    <a:pt x="13" y="85464"/>
                    <a:pt x="13" y="83213"/>
                    <a:pt x="60" y="80951"/>
                  </a:cubicBezTo>
                  <a:cubicBezTo>
                    <a:pt x="120" y="78677"/>
                    <a:pt x="239" y="76379"/>
                    <a:pt x="430" y="74069"/>
                  </a:cubicBezTo>
                  <a:cubicBezTo>
                    <a:pt x="608" y="72093"/>
                    <a:pt x="811" y="70116"/>
                    <a:pt x="1037" y="68128"/>
                  </a:cubicBezTo>
                  <a:cubicBezTo>
                    <a:pt x="1263" y="66152"/>
                    <a:pt x="1501" y="64175"/>
                    <a:pt x="1739" y="62211"/>
                  </a:cubicBezTo>
                  <a:cubicBezTo>
                    <a:pt x="1965" y="60246"/>
                    <a:pt x="2192" y="58306"/>
                    <a:pt x="2382" y="56389"/>
                  </a:cubicBezTo>
                  <a:cubicBezTo>
                    <a:pt x="2573" y="54472"/>
                    <a:pt x="2727" y="52591"/>
                    <a:pt x="2835" y="50757"/>
                  </a:cubicBezTo>
                  <a:cubicBezTo>
                    <a:pt x="2942" y="48911"/>
                    <a:pt x="3013" y="47114"/>
                    <a:pt x="3025" y="45363"/>
                  </a:cubicBezTo>
                  <a:cubicBezTo>
                    <a:pt x="3037" y="43613"/>
                    <a:pt x="3001" y="41899"/>
                    <a:pt x="2918" y="40244"/>
                  </a:cubicBezTo>
                  <a:cubicBezTo>
                    <a:pt x="2751" y="36946"/>
                    <a:pt x="2466" y="33802"/>
                    <a:pt x="2108" y="30838"/>
                  </a:cubicBezTo>
                  <a:cubicBezTo>
                    <a:pt x="1763" y="27873"/>
                    <a:pt x="1394" y="25075"/>
                    <a:pt x="1073" y="22444"/>
                  </a:cubicBezTo>
                  <a:cubicBezTo>
                    <a:pt x="739" y="19813"/>
                    <a:pt x="477" y="17348"/>
                    <a:pt x="311" y="15062"/>
                  </a:cubicBezTo>
                  <a:cubicBezTo>
                    <a:pt x="132" y="12776"/>
                    <a:pt x="37" y="10681"/>
                    <a:pt x="13" y="8823"/>
                  </a:cubicBezTo>
                  <a:cubicBezTo>
                    <a:pt x="1" y="6966"/>
                    <a:pt x="1" y="5359"/>
                    <a:pt x="1" y="4061"/>
                  </a:cubicBez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9"/>
            <p:cNvSpPr/>
            <p:nvPr/>
          </p:nvSpPr>
          <p:spPr>
            <a:xfrm>
              <a:off x="800838" y="827025"/>
              <a:ext cx="33050" cy="4048750"/>
            </a:xfrm>
            <a:custGeom>
              <a:rect b="b" l="l" r="r" t="t"/>
              <a:pathLst>
                <a:path extrusionOk="0" fill="none" h="161950" w="1322">
                  <a:moveTo>
                    <a:pt x="0" y="161949"/>
                  </a:moveTo>
                  <a:lnTo>
                    <a:pt x="0" y="87714"/>
                  </a:lnTo>
                  <a:cubicBezTo>
                    <a:pt x="0" y="85476"/>
                    <a:pt x="0" y="83225"/>
                    <a:pt x="12" y="80975"/>
                  </a:cubicBezTo>
                  <a:cubicBezTo>
                    <a:pt x="12" y="78725"/>
                    <a:pt x="36" y="76462"/>
                    <a:pt x="84" y="74212"/>
                  </a:cubicBezTo>
                  <a:cubicBezTo>
                    <a:pt x="131" y="71950"/>
                    <a:pt x="215" y="69688"/>
                    <a:pt x="322" y="67426"/>
                  </a:cubicBezTo>
                  <a:cubicBezTo>
                    <a:pt x="453" y="65163"/>
                    <a:pt x="584" y="62901"/>
                    <a:pt x="727" y="60663"/>
                  </a:cubicBezTo>
                  <a:cubicBezTo>
                    <a:pt x="858" y="58425"/>
                    <a:pt x="989" y="56210"/>
                    <a:pt x="1084" y="54031"/>
                  </a:cubicBezTo>
                  <a:cubicBezTo>
                    <a:pt x="1191" y="51852"/>
                    <a:pt x="1262" y="49721"/>
                    <a:pt x="1298" y="47626"/>
                  </a:cubicBezTo>
                  <a:cubicBezTo>
                    <a:pt x="1322" y="45542"/>
                    <a:pt x="1322" y="43506"/>
                    <a:pt x="1274" y="41530"/>
                  </a:cubicBezTo>
                  <a:cubicBezTo>
                    <a:pt x="1227" y="39553"/>
                    <a:pt x="1155" y="37624"/>
                    <a:pt x="1060" y="35755"/>
                  </a:cubicBezTo>
                  <a:cubicBezTo>
                    <a:pt x="965" y="33886"/>
                    <a:pt x="858" y="32064"/>
                    <a:pt x="739" y="30302"/>
                  </a:cubicBezTo>
                  <a:cubicBezTo>
                    <a:pt x="512" y="26790"/>
                    <a:pt x="298" y="23468"/>
                    <a:pt x="167" y="20396"/>
                  </a:cubicBezTo>
                  <a:cubicBezTo>
                    <a:pt x="36" y="17324"/>
                    <a:pt x="0" y="14491"/>
                    <a:pt x="0" y="11990"/>
                  </a:cubicBezTo>
                  <a:cubicBezTo>
                    <a:pt x="0" y="9490"/>
                    <a:pt x="0" y="7323"/>
                    <a:pt x="0" y="5549"/>
                  </a:cubicBez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9"/>
            <p:cNvSpPr/>
            <p:nvPr/>
          </p:nvSpPr>
          <p:spPr>
            <a:xfrm>
              <a:off x="520138" y="827025"/>
              <a:ext cx="4800" cy="4048750"/>
            </a:xfrm>
            <a:custGeom>
              <a:rect b="b" l="l" r="r" t="t"/>
              <a:pathLst>
                <a:path extrusionOk="0" fill="none" h="161950" w="192">
                  <a:moveTo>
                    <a:pt x="1" y="161949"/>
                  </a:moveTo>
                  <a:lnTo>
                    <a:pt x="1" y="74224"/>
                  </a:lnTo>
                  <a:cubicBezTo>
                    <a:pt x="1" y="71986"/>
                    <a:pt x="13" y="69747"/>
                    <a:pt x="13" y="67533"/>
                  </a:cubicBezTo>
                  <a:cubicBezTo>
                    <a:pt x="25" y="65306"/>
                    <a:pt x="36" y="63092"/>
                    <a:pt x="60" y="60901"/>
                  </a:cubicBezTo>
                  <a:cubicBezTo>
                    <a:pt x="84" y="58710"/>
                    <a:pt x="108" y="56531"/>
                    <a:pt x="132" y="54388"/>
                  </a:cubicBezTo>
                  <a:cubicBezTo>
                    <a:pt x="156" y="52245"/>
                    <a:pt x="167" y="50126"/>
                    <a:pt x="179" y="48054"/>
                  </a:cubicBezTo>
                  <a:cubicBezTo>
                    <a:pt x="191" y="45971"/>
                    <a:pt x="191" y="43935"/>
                    <a:pt x="167" y="41946"/>
                  </a:cubicBezTo>
                  <a:cubicBezTo>
                    <a:pt x="156" y="39946"/>
                    <a:pt x="144" y="37993"/>
                    <a:pt x="108" y="36100"/>
                  </a:cubicBezTo>
                  <a:cubicBezTo>
                    <a:pt x="84" y="34195"/>
                    <a:pt x="60" y="32338"/>
                    <a:pt x="48" y="30540"/>
                  </a:cubicBezTo>
                  <a:cubicBezTo>
                    <a:pt x="13" y="26933"/>
                    <a:pt x="1" y="23539"/>
                    <a:pt x="1" y="20432"/>
                  </a:cubicBezTo>
                  <a:lnTo>
                    <a:pt x="1" y="11990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9"/>
            <p:cNvSpPr/>
            <p:nvPr/>
          </p:nvSpPr>
          <p:spPr>
            <a:xfrm>
              <a:off x="239463" y="1043425"/>
              <a:ext cx="7141075" cy="55100"/>
            </a:xfrm>
            <a:custGeom>
              <a:rect b="b" l="l" r="r" t="t"/>
              <a:pathLst>
                <a:path extrusionOk="0" fill="none" h="2204" w="285643">
                  <a:moveTo>
                    <a:pt x="0" y="1239"/>
                  </a:moveTo>
                  <a:lnTo>
                    <a:pt x="6644" y="1239"/>
                  </a:lnTo>
                  <a:cubicBezTo>
                    <a:pt x="8799" y="1239"/>
                    <a:pt x="11430" y="1239"/>
                    <a:pt x="14514" y="1239"/>
                  </a:cubicBezTo>
                  <a:cubicBezTo>
                    <a:pt x="17621" y="1239"/>
                    <a:pt x="21241" y="1191"/>
                    <a:pt x="25360" y="1084"/>
                  </a:cubicBezTo>
                  <a:cubicBezTo>
                    <a:pt x="29480" y="977"/>
                    <a:pt x="34064" y="810"/>
                    <a:pt x="39017" y="620"/>
                  </a:cubicBezTo>
                  <a:cubicBezTo>
                    <a:pt x="41482" y="524"/>
                    <a:pt x="44029" y="429"/>
                    <a:pt x="46637" y="334"/>
                  </a:cubicBezTo>
                  <a:cubicBezTo>
                    <a:pt x="49244" y="251"/>
                    <a:pt x="51888" y="179"/>
                    <a:pt x="54578" y="120"/>
                  </a:cubicBezTo>
                  <a:cubicBezTo>
                    <a:pt x="57257" y="60"/>
                    <a:pt x="59960" y="24"/>
                    <a:pt x="62663" y="12"/>
                  </a:cubicBezTo>
                  <a:cubicBezTo>
                    <a:pt x="65377" y="1"/>
                    <a:pt x="68092" y="12"/>
                    <a:pt x="70807" y="60"/>
                  </a:cubicBezTo>
                  <a:cubicBezTo>
                    <a:pt x="73521" y="96"/>
                    <a:pt x="76236" y="167"/>
                    <a:pt x="78962" y="251"/>
                  </a:cubicBezTo>
                  <a:cubicBezTo>
                    <a:pt x="81701" y="334"/>
                    <a:pt x="84439" y="441"/>
                    <a:pt x="87202" y="560"/>
                  </a:cubicBezTo>
                  <a:cubicBezTo>
                    <a:pt x="89964" y="667"/>
                    <a:pt x="92786" y="786"/>
                    <a:pt x="95643" y="894"/>
                  </a:cubicBezTo>
                  <a:cubicBezTo>
                    <a:pt x="98512" y="1001"/>
                    <a:pt x="101453" y="1084"/>
                    <a:pt x="104454" y="1167"/>
                  </a:cubicBezTo>
                  <a:cubicBezTo>
                    <a:pt x="107514" y="1239"/>
                    <a:pt x="110633" y="1310"/>
                    <a:pt x="113752" y="1382"/>
                  </a:cubicBezTo>
                  <a:cubicBezTo>
                    <a:pt x="116836" y="1465"/>
                    <a:pt x="119872" y="1560"/>
                    <a:pt x="122837" y="1656"/>
                  </a:cubicBezTo>
                  <a:cubicBezTo>
                    <a:pt x="125361" y="1739"/>
                    <a:pt x="127873" y="1810"/>
                    <a:pt x="130362" y="1894"/>
                  </a:cubicBezTo>
                  <a:cubicBezTo>
                    <a:pt x="132850" y="1965"/>
                    <a:pt x="135350" y="2037"/>
                    <a:pt x="137875" y="2084"/>
                  </a:cubicBezTo>
                  <a:cubicBezTo>
                    <a:pt x="140387" y="2132"/>
                    <a:pt x="142959" y="2167"/>
                    <a:pt x="145566" y="2191"/>
                  </a:cubicBezTo>
                  <a:cubicBezTo>
                    <a:pt x="148173" y="2203"/>
                    <a:pt x="150852" y="2203"/>
                    <a:pt x="153591" y="2167"/>
                  </a:cubicBezTo>
                  <a:cubicBezTo>
                    <a:pt x="156329" y="2144"/>
                    <a:pt x="159139" y="2096"/>
                    <a:pt x="162020" y="2025"/>
                  </a:cubicBezTo>
                  <a:cubicBezTo>
                    <a:pt x="164902" y="1953"/>
                    <a:pt x="167831" y="1870"/>
                    <a:pt x="170807" y="1775"/>
                  </a:cubicBezTo>
                  <a:cubicBezTo>
                    <a:pt x="173784" y="1679"/>
                    <a:pt x="176772" y="1584"/>
                    <a:pt x="179749" y="1501"/>
                  </a:cubicBezTo>
                  <a:cubicBezTo>
                    <a:pt x="182725" y="1405"/>
                    <a:pt x="185678" y="1334"/>
                    <a:pt x="188559" y="1298"/>
                  </a:cubicBezTo>
                  <a:cubicBezTo>
                    <a:pt x="191441" y="1251"/>
                    <a:pt x="194239" y="1227"/>
                    <a:pt x="196953" y="1227"/>
                  </a:cubicBezTo>
                  <a:cubicBezTo>
                    <a:pt x="199656" y="1215"/>
                    <a:pt x="202287" y="1215"/>
                    <a:pt x="204847" y="1215"/>
                  </a:cubicBezTo>
                  <a:cubicBezTo>
                    <a:pt x="207419" y="1227"/>
                    <a:pt x="209931" y="1227"/>
                    <a:pt x="212408" y="1239"/>
                  </a:cubicBezTo>
                  <a:cubicBezTo>
                    <a:pt x="215039" y="1239"/>
                    <a:pt x="217623" y="1251"/>
                    <a:pt x="220159" y="1251"/>
                  </a:cubicBezTo>
                  <a:cubicBezTo>
                    <a:pt x="222695" y="1251"/>
                    <a:pt x="225183" y="1251"/>
                    <a:pt x="227624" y="1239"/>
                  </a:cubicBezTo>
                  <a:cubicBezTo>
                    <a:pt x="230053" y="1239"/>
                    <a:pt x="232434" y="1239"/>
                    <a:pt x="234756" y="1239"/>
                  </a:cubicBezTo>
                  <a:lnTo>
                    <a:pt x="241542" y="1239"/>
                  </a:lnTo>
                  <a:lnTo>
                    <a:pt x="247960" y="1239"/>
                  </a:lnTo>
                  <a:lnTo>
                    <a:pt x="253996" y="1239"/>
                  </a:lnTo>
                  <a:lnTo>
                    <a:pt x="285643" y="1239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9"/>
            <p:cNvSpPr/>
            <p:nvPr/>
          </p:nvSpPr>
          <p:spPr>
            <a:xfrm>
              <a:off x="239463" y="1278575"/>
              <a:ext cx="7141075" cy="89625"/>
            </a:xfrm>
            <a:custGeom>
              <a:rect b="b" l="l" r="r" t="t"/>
              <a:pathLst>
                <a:path extrusionOk="0" fill="none" h="3585" w="285643">
                  <a:moveTo>
                    <a:pt x="0" y="1977"/>
                  </a:moveTo>
                  <a:lnTo>
                    <a:pt x="6656" y="1977"/>
                  </a:lnTo>
                  <a:cubicBezTo>
                    <a:pt x="8811" y="1977"/>
                    <a:pt x="11490" y="1977"/>
                    <a:pt x="14692" y="1917"/>
                  </a:cubicBezTo>
                  <a:cubicBezTo>
                    <a:pt x="17895" y="1870"/>
                    <a:pt x="21670" y="1751"/>
                    <a:pt x="25956" y="1560"/>
                  </a:cubicBezTo>
                  <a:cubicBezTo>
                    <a:pt x="28099" y="1453"/>
                    <a:pt x="30361" y="1346"/>
                    <a:pt x="32730" y="1227"/>
                  </a:cubicBezTo>
                  <a:cubicBezTo>
                    <a:pt x="35088" y="1096"/>
                    <a:pt x="37564" y="965"/>
                    <a:pt x="40112" y="822"/>
                  </a:cubicBezTo>
                  <a:cubicBezTo>
                    <a:pt x="42660" y="691"/>
                    <a:pt x="45280" y="560"/>
                    <a:pt x="47947" y="429"/>
                  </a:cubicBezTo>
                  <a:cubicBezTo>
                    <a:pt x="50614" y="310"/>
                    <a:pt x="53316" y="215"/>
                    <a:pt x="56031" y="131"/>
                  </a:cubicBezTo>
                  <a:cubicBezTo>
                    <a:pt x="58746" y="60"/>
                    <a:pt x="61448" y="12"/>
                    <a:pt x="64151" y="12"/>
                  </a:cubicBezTo>
                  <a:cubicBezTo>
                    <a:pt x="66854" y="0"/>
                    <a:pt x="69533" y="24"/>
                    <a:pt x="72200" y="96"/>
                  </a:cubicBezTo>
                  <a:cubicBezTo>
                    <a:pt x="74867" y="155"/>
                    <a:pt x="77522" y="262"/>
                    <a:pt x="80165" y="381"/>
                  </a:cubicBezTo>
                  <a:cubicBezTo>
                    <a:pt x="82820" y="512"/>
                    <a:pt x="85475" y="655"/>
                    <a:pt x="88142" y="810"/>
                  </a:cubicBezTo>
                  <a:cubicBezTo>
                    <a:pt x="90809" y="965"/>
                    <a:pt x="93524" y="1132"/>
                    <a:pt x="96286" y="1286"/>
                  </a:cubicBezTo>
                  <a:cubicBezTo>
                    <a:pt x="99048" y="1453"/>
                    <a:pt x="101882" y="1632"/>
                    <a:pt x="104775" y="1822"/>
                  </a:cubicBezTo>
                  <a:cubicBezTo>
                    <a:pt x="107633" y="2013"/>
                    <a:pt x="110514" y="2191"/>
                    <a:pt x="113419" y="2346"/>
                  </a:cubicBezTo>
                  <a:cubicBezTo>
                    <a:pt x="116229" y="2513"/>
                    <a:pt x="119039" y="2656"/>
                    <a:pt x="121789" y="2787"/>
                  </a:cubicBezTo>
                  <a:cubicBezTo>
                    <a:pt x="124528" y="2917"/>
                    <a:pt x="127242" y="3048"/>
                    <a:pt x="129957" y="3156"/>
                  </a:cubicBezTo>
                  <a:cubicBezTo>
                    <a:pt x="132195" y="3251"/>
                    <a:pt x="134446" y="3334"/>
                    <a:pt x="136732" y="3406"/>
                  </a:cubicBezTo>
                  <a:cubicBezTo>
                    <a:pt x="139029" y="3477"/>
                    <a:pt x="141375" y="3525"/>
                    <a:pt x="143792" y="3549"/>
                  </a:cubicBezTo>
                  <a:cubicBezTo>
                    <a:pt x="146209" y="3584"/>
                    <a:pt x="148709" y="3584"/>
                    <a:pt x="151293" y="3560"/>
                  </a:cubicBezTo>
                  <a:cubicBezTo>
                    <a:pt x="153888" y="3537"/>
                    <a:pt x="156591" y="3489"/>
                    <a:pt x="159389" y="3406"/>
                  </a:cubicBezTo>
                  <a:cubicBezTo>
                    <a:pt x="162175" y="3322"/>
                    <a:pt x="165068" y="3203"/>
                    <a:pt x="168033" y="3084"/>
                  </a:cubicBezTo>
                  <a:cubicBezTo>
                    <a:pt x="170998" y="2953"/>
                    <a:pt x="174010" y="2810"/>
                    <a:pt x="177046" y="2667"/>
                  </a:cubicBezTo>
                  <a:cubicBezTo>
                    <a:pt x="180094" y="2525"/>
                    <a:pt x="183118" y="2382"/>
                    <a:pt x="186119" y="2275"/>
                  </a:cubicBezTo>
                  <a:cubicBezTo>
                    <a:pt x="189107" y="2155"/>
                    <a:pt x="192024" y="2072"/>
                    <a:pt x="194858" y="2025"/>
                  </a:cubicBezTo>
                  <a:cubicBezTo>
                    <a:pt x="197703" y="1977"/>
                    <a:pt x="200454" y="1941"/>
                    <a:pt x="203133" y="1882"/>
                  </a:cubicBezTo>
                  <a:cubicBezTo>
                    <a:pt x="205812" y="1822"/>
                    <a:pt x="208419" y="1763"/>
                    <a:pt x="210943" y="1703"/>
                  </a:cubicBezTo>
                  <a:cubicBezTo>
                    <a:pt x="213467" y="1655"/>
                    <a:pt x="215920" y="1608"/>
                    <a:pt x="218301" y="1584"/>
                  </a:cubicBezTo>
                  <a:cubicBezTo>
                    <a:pt x="220694" y="1548"/>
                    <a:pt x="223004" y="1536"/>
                    <a:pt x="225243" y="1536"/>
                  </a:cubicBezTo>
                  <a:cubicBezTo>
                    <a:pt x="227493" y="1548"/>
                    <a:pt x="229660" y="1560"/>
                    <a:pt x="231779" y="1596"/>
                  </a:cubicBezTo>
                  <a:cubicBezTo>
                    <a:pt x="233887" y="1632"/>
                    <a:pt x="235934" y="1679"/>
                    <a:pt x="237923" y="1727"/>
                  </a:cubicBezTo>
                  <a:cubicBezTo>
                    <a:pt x="240256" y="1774"/>
                    <a:pt x="242507" y="1834"/>
                    <a:pt x="244686" y="1870"/>
                  </a:cubicBezTo>
                  <a:cubicBezTo>
                    <a:pt x="246876" y="1905"/>
                    <a:pt x="248996" y="1941"/>
                    <a:pt x="251055" y="1953"/>
                  </a:cubicBezTo>
                  <a:cubicBezTo>
                    <a:pt x="253115" y="1965"/>
                    <a:pt x="255115" y="1965"/>
                    <a:pt x="257056" y="1965"/>
                  </a:cubicBezTo>
                  <a:cubicBezTo>
                    <a:pt x="258985" y="1977"/>
                    <a:pt x="260866" y="1977"/>
                    <a:pt x="262652" y="1977"/>
                  </a:cubicBezTo>
                  <a:lnTo>
                    <a:pt x="272284" y="1977"/>
                  </a:lnTo>
                  <a:lnTo>
                    <a:pt x="285643" y="1977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9"/>
            <p:cNvSpPr/>
            <p:nvPr/>
          </p:nvSpPr>
          <p:spPr>
            <a:xfrm>
              <a:off x="239463" y="1518475"/>
              <a:ext cx="7141075" cy="115525"/>
            </a:xfrm>
            <a:custGeom>
              <a:rect b="b" l="l" r="r" t="t"/>
              <a:pathLst>
                <a:path extrusionOk="0" fill="none" h="4621" w="285643">
                  <a:moveTo>
                    <a:pt x="0" y="2525"/>
                  </a:moveTo>
                  <a:cubicBezTo>
                    <a:pt x="0" y="2525"/>
                    <a:pt x="1881" y="2525"/>
                    <a:pt x="5358" y="2525"/>
                  </a:cubicBezTo>
                  <a:cubicBezTo>
                    <a:pt x="7096" y="2525"/>
                    <a:pt x="9263" y="2513"/>
                    <a:pt x="11871" y="2477"/>
                  </a:cubicBezTo>
                  <a:cubicBezTo>
                    <a:pt x="14478" y="2430"/>
                    <a:pt x="17550" y="2335"/>
                    <a:pt x="21062" y="2168"/>
                  </a:cubicBezTo>
                  <a:cubicBezTo>
                    <a:pt x="24575" y="2001"/>
                    <a:pt x="28516" y="1775"/>
                    <a:pt x="32826" y="1501"/>
                  </a:cubicBezTo>
                  <a:cubicBezTo>
                    <a:pt x="37136" y="1227"/>
                    <a:pt x="41755" y="930"/>
                    <a:pt x="46577" y="644"/>
                  </a:cubicBezTo>
                  <a:cubicBezTo>
                    <a:pt x="48982" y="501"/>
                    <a:pt x="51423" y="382"/>
                    <a:pt x="53864" y="275"/>
                  </a:cubicBezTo>
                  <a:cubicBezTo>
                    <a:pt x="56305" y="168"/>
                    <a:pt x="58746" y="96"/>
                    <a:pt x="61186" y="49"/>
                  </a:cubicBezTo>
                  <a:cubicBezTo>
                    <a:pt x="63615" y="1"/>
                    <a:pt x="66020" y="1"/>
                    <a:pt x="68390" y="25"/>
                  </a:cubicBezTo>
                  <a:cubicBezTo>
                    <a:pt x="70759" y="60"/>
                    <a:pt x="73105" y="132"/>
                    <a:pt x="75426" y="227"/>
                  </a:cubicBezTo>
                  <a:cubicBezTo>
                    <a:pt x="77748" y="322"/>
                    <a:pt x="80070" y="441"/>
                    <a:pt x="82380" y="596"/>
                  </a:cubicBezTo>
                  <a:cubicBezTo>
                    <a:pt x="84689" y="739"/>
                    <a:pt x="86999" y="894"/>
                    <a:pt x="89333" y="1072"/>
                  </a:cubicBezTo>
                  <a:cubicBezTo>
                    <a:pt x="91666" y="1239"/>
                    <a:pt x="94024" y="1418"/>
                    <a:pt x="96429" y="1596"/>
                  </a:cubicBezTo>
                  <a:cubicBezTo>
                    <a:pt x="98834" y="1811"/>
                    <a:pt x="101263" y="2037"/>
                    <a:pt x="103692" y="2251"/>
                  </a:cubicBezTo>
                  <a:cubicBezTo>
                    <a:pt x="106109" y="2477"/>
                    <a:pt x="108526" y="2692"/>
                    <a:pt x="110919" y="2906"/>
                  </a:cubicBezTo>
                  <a:cubicBezTo>
                    <a:pt x="113300" y="3120"/>
                    <a:pt x="115681" y="3287"/>
                    <a:pt x="118027" y="3442"/>
                  </a:cubicBezTo>
                  <a:cubicBezTo>
                    <a:pt x="120384" y="3585"/>
                    <a:pt x="122694" y="3728"/>
                    <a:pt x="124992" y="3858"/>
                  </a:cubicBezTo>
                  <a:cubicBezTo>
                    <a:pt x="126909" y="3966"/>
                    <a:pt x="128826" y="4073"/>
                    <a:pt x="130767" y="4168"/>
                  </a:cubicBezTo>
                  <a:cubicBezTo>
                    <a:pt x="132695" y="4263"/>
                    <a:pt x="134660" y="4347"/>
                    <a:pt x="136660" y="4418"/>
                  </a:cubicBezTo>
                  <a:cubicBezTo>
                    <a:pt x="138660" y="4490"/>
                    <a:pt x="140708" y="4537"/>
                    <a:pt x="142839" y="4573"/>
                  </a:cubicBezTo>
                  <a:cubicBezTo>
                    <a:pt x="144959" y="4609"/>
                    <a:pt x="147173" y="4620"/>
                    <a:pt x="149483" y="4597"/>
                  </a:cubicBezTo>
                  <a:cubicBezTo>
                    <a:pt x="151793" y="4585"/>
                    <a:pt x="154210" y="4537"/>
                    <a:pt x="156746" y="4454"/>
                  </a:cubicBezTo>
                  <a:cubicBezTo>
                    <a:pt x="159282" y="4370"/>
                    <a:pt x="161925" y="4263"/>
                    <a:pt x="164628" y="4132"/>
                  </a:cubicBezTo>
                  <a:cubicBezTo>
                    <a:pt x="166509" y="4037"/>
                    <a:pt x="168402" y="3942"/>
                    <a:pt x="170307" y="3835"/>
                  </a:cubicBezTo>
                  <a:cubicBezTo>
                    <a:pt x="172212" y="3739"/>
                    <a:pt x="174141" y="3632"/>
                    <a:pt x="176106" y="3525"/>
                  </a:cubicBezTo>
                  <a:cubicBezTo>
                    <a:pt x="178058" y="3430"/>
                    <a:pt x="180023" y="3335"/>
                    <a:pt x="181999" y="3227"/>
                  </a:cubicBezTo>
                  <a:cubicBezTo>
                    <a:pt x="183976" y="3132"/>
                    <a:pt x="185964" y="3037"/>
                    <a:pt x="187988" y="2906"/>
                  </a:cubicBezTo>
                  <a:cubicBezTo>
                    <a:pt x="190012" y="2775"/>
                    <a:pt x="192060" y="2608"/>
                    <a:pt x="194120" y="2418"/>
                  </a:cubicBezTo>
                  <a:cubicBezTo>
                    <a:pt x="196168" y="2239"/>
                    <a:pt x="198215" y="2037"/>
                    <a:pt x="200204" y="1846"/>
                  </a:cubicBezTo>
                  <a:cubicBezTo>
                    <a:pt x="204192" y="1477"/>
                    <a:pt x="207895" y="1168"/>
                    <a:pt x="211253" y="941"/>
                  </a:cubicBezTo>
                  <a:cubicBezTo>
                    <a:pt x="214610" y="715"/>
                    <a:pt x="217682" y="584"/>
                    <a:pt x="220540" y="525"/>
                  </a:cubicBezTo>
                  <a:cubicBezTo>
                    <a:pt x="223385" y="465"/>
                    <a:pt x="226064" y="465"/>
                    <a:pt x="228612" y="537"/>
                  </a:cubicBezTo>
                  <a:cubicBezTo>
                    <a:pt x="231172" y="608"/>
                    <a:pt x="233625" y="739"/>
                    <a:pt x="235970" y="906"/>
                  </a:cubicBezTo>
                  <a:cubicBezTo>
                    <a:pt x="238316" y="1072"/>
                    <a:pt x="240590" y="1263"/>
                    <a:pt x="242769" y="1453"/>
                  </a:cubicBezTo>
                  <a:cubicBezTo>
                    <a:pt x="244769" y="1620"/>
                    <a:pt x="246721" y="1787"/>
                    <a:pt x="248626" y="1930"/>
                  </a:cubicBezTo>
                  <a:cubicBezTo>
                    <a:pt x="250520" y="2073"/>
                    <a:pt x="252389" y="2204"/>
                    <a:pt x="254211" y="2275"/>
                  </a:cubicBezTo>
                  <a:cubicBezTo>
                    <a:pt x="257854" y="2442"/>
                    <a:pt x="261319" y="2501"/>
                    <a:pt x="264533" y="2513"/>
                  </a:cubicBezTo>
                  <a:cubicBezTo>
                    <a:pt x="267796" y="2525"/>
                    <a:pt x="270760" y="2525"/>
                    <a:pt x="273368" y="2525"/>
                  </a:cubicBezTo>
                  <a:lnTo>
                    <a:pt x="280023" y="2525"/>
                  </a:lnTo>
                  <a:lnTo>
                    <a:pt x="285643" y="2525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239463" y="1734275"/>
              <a:ext cx="7141075" cy="157500"/>
            </a:xfrm>
            <a:custGeom>
              <a:rect b="b" l="l" r="r" t="t"/>
              <a:pathLst>
                <a:path extrusionOk="0" fill="none" h="6300" w="285643">
                  <a:moveTo>
                    <a:pt x="0" y="4037"/>
                  </a:moveTo>
                  <a:cubicBezTo>
                    <a:pt x="0" y="4037"/>
                    <a:pt x="2358" y="4037"/>
                    <a:pt x="6703" y="4025"/>
                  </a:cubicBezTo>
                  <a:cubicBezTo>
                    <a:pt x="8882" y="4025"/>
                    <a:pt x="11609" y="3989"/>
                    <a:pt x="14907" y="3894"/>
                  </a:cubicBezTo>
                  <a:cubicBezTo>
                    <a:pt x="18193" y="3799"/>
                    <a:pt x="22074" y="3620"/>
                    <a:pt x="26480" y="3358"/>
                  </a:cubicBezTo>
                  <a:cubicBezTo>
                    <a:pt x="28670" y="3239"/>
                    <a:pt x="31004" y="3085"/>
                    <a:pt x="33433" y="2930"/>
                  </a:cubicBezTo>
                  <a:cubicBezTo>
                    <a:pt x="35874" y="2763"/>
                    <a:pt x="38410" y="2596"/>
                    <a:pt x="41029" y="2418"/>
                  </a:cubicBezTo>
                  <a:cubicBezTo>
                    <a:pt x="43648" y="2239"/>
                    <a:pt x="46339" y="2073"/>
                    <a:pt x="49066" y="1930"/>
                  </a:cubicBezTo>
                  <a:cubicBezTo>
                    <a:pt x="51792" y="1775"/>
                    <a:pt x="54555" y="1644"/>
                    <a:pt x="57317" y="1549"/>
                  </a:cubicBezTo>
                  <a:cubicBezTo>
                    <a:pt x="60067" y="1453"/>
                    <a:pt x="62794" y="1394"/>
                    <a:pt x="65473" y="1394"/>
                  </a:cubicBezTo>
                  <a:cubicBezTo>
                    <a:pt x="68163" y="1394"/>
                    <a:pt x="70795" y="1453"/>
                    <a:pt x="73402" y="1549"/>
                  </a:cubicBezTo>
                  <a:cubicBezTo>
                    <a:pt x="76010" y="1644"/>
                    <a:pt x="78605" y="1763"/>
                    <a:pt x="81213" y="1906"/>
                  </a:cubicBezTo>
                  <a:cubicBezTo>
                    <a:pt x="83808" y="2049"/>
                    <a:pt x="86416" y="2215"/>
                    <a:pt x="89047" y="2382"/>
                  </a:cubicBezTo>
                  <a:cubicBezTo>
                    <a:pt x="91678" y="2549"/>
                    <a:pt x="94333" y="2727"/>
                    <a:pt x="97012" y="2954"/>
                  </a:cubicBezTo>
                  <a:cubicBezTo>
                    <a:pt x="99691" y="3192"/>
                    <a:pt x="102358" y="3442"/>
                    <a:pt x="105037" y="3704"/>
                  </a:cubicBezTo>
                  <a:cubicBezTo>
                    <a:pt x="107645" y="3978"/>
                    <a:pt x="110252" y="4263"/>
                    <a:pt x="112848" y="4525"/>
                  </a:cubicBezTo>
                  <a:cubicBezTo>
                    <a:pt x="115407" y="4763"/>
                    <a:pt x="117967" y="4966"/>
                    <a:pt x="120503" y="5156"/>
                  </a:cubicBezTo>
                  <a:cubicBezTo>
                    <a:pt x="123730" y="5394"/>
                    <a:pt x="126945" y="5609"/>
                    <a:pt x="130195" y="5799"/>
                  </a:cubicBezTo>
                  <a:cubicBezTo>
                    <a:pt x="133481" y="5966"/>
                    <a:pt x="136851" y="6097"/>
                    <a:pt x="140363" y="6204"/>
                  </a:cubicBezTo>
                  <a:cubicBezTo>
                    <a:pt x="142708" y="6264"/>
                    <a:pt x="145161" y="6299"/>
                    <a:pt x="147757" y="6299"/>
                  </a:cubicBezTo>
                  <a:cubicBezTo>
                    <a:pt x="150364" y="6287"/>
                    <a:pt x="153126" y="6240"/>
                    <a:pt x="156067" y="6145"/>
                  </a:cubicBezTo>
                  <a:cubicBezTo>
                    <a:pt x="159008" y="6049"/>
                    <a:pt x="162116" y="5918"/>
                    <a:pt x="165390" y="5787"/>
                  </a:cubicBezTo>
                  <a:cubicBezTo>
                    <a:pt x="168676" y="5656"/>
                    <a:pt x="172153" y="5513"/>
                    <a:pt x="175808" y="5335"/>
                  </a:cubicBezTo>
                  <a:cubicBezTo>
                    <a:pt x="177641" y="5252"/>
                    <a:pt x="179523" y="5132"/>
                    <a:pt x="181463" y="4990"/>
                  </a:cubicBezTo>
                  <a:cubicBezTo>
                    <a:pt x="183392" y="4835"/>
                    <a:pt x="185416" y="4609"/>
                    <a:pt x="187512" y="4335"/>
                  </a:cubicBezTo>
                  <a:cubicBezTo>
                    <a:pt x="189607" y="4049"/>
                    <a:pt x="191727" y="3728"/>
                    <a:pt x="193858" y="3394"/>
                  </a:cubicBezTo>
                  <a:cubicBezTo>
                    <a:pt x="195977" y="3061"/>
                    <a:pt x="198084" y="2716"/>
                    <a:pt x="200144" y="2394"/>
                  </a:cubicBezTo>
                  <a:cubicBezTo>
                    <a:pt x="202192" y="2073"/>
                    <a:pt x="204157" y="1775"/>
                    <a:pt x="206038" y="1513"/>
                  </a:cubicBezTo>
                  <a:cubicBezTo>
                    <a:pt x="207907" y="1263"/>
                    <a:pt x="209681" y="1037"/>
                    <a:pt x="211348" y="858"/>
                  </a:cubicBezTo>
                  <a:cubicBezTo>
                    <a:pt x="214670" y="489"/>
                    <a:pt x="217587" y="263"/>
                    <a:pt x="220230" y="108"/>
                  </a:cubicBezTo>
                  <a:cubicBezTo>
                    <a:pt x="222754" y="25"/>
                    <a:pt x="225064" y="1"/>
                    <a:pt x="227183" y="37"/>
                  </a:cubicBezTo>
                  <a:cubicBezTo>
                    <a:pt x="229303" y="72"/>
                    <a:pt x="231279" y="168"/>
                    <a:pt x="233148" y="310"/>
                  </a:cubicBezTo>
                  <a:cubicBezTo>
                    <a:pt x="235018" y="453"/>
                    <a:pt x="236804" y="632"/>
                    <a:pt x="238542" y="846"/>
                  </a:cubicBezTo>
                  <a:cubicBezTo>
                    <a:pt x="240280" y="1061"/>
                    <a:pt x="241995" y="1311"/>
                    <a:pt x="243662" y="1573"/>
                  </a:cubicBezTo>
                  <a:cubicBezTo>
                    <a:pt x="245340" y="1823"/>
                    <a:pt x="246995" y="2096"/>
                    <a:pt x="248615" y="2370"/>
                  </a:cubicBezTo>
                  <a:cubicBezTo>
                    <a:pt x="250258" y="2632"/>
                    <a:pt x="251865" y="2870"/>
                    <a:pt x="253449" y="3085"/>
                  </a:cubicBezTo>
                  <a:cubicBezTo>
                    <a:pt x="255032" y="3287"/>
                    <a:pt x="256604" y="3466"/>
                    <a:pt x="258163" y="3608"/>
                  </a:cubicBezTo>
                  <a:cubicBezTo>
                    <a:pt x="260104" y="3775"/>
                    <a:pt x="261997" y="3882"/>
                    <a:pt x="263831" y="3954"/>
                  </a:cubicBezTo>
                  <a:cubicBezTo>
                    <a:pt x="265688" y="4001"/>
                    <a:pt x="267474" y="4013"/>
                    <a:pt x="269189" y="4025"/>
                  </a:cubicBezTo>
                  <a:cubicBezTo>
                    <a:pt x="272606" y="4037"/>
                    <a:pt x="275594" y="4037"/>
                    <a:pt x="278035" y="4037"/>
                  </a:cubicBezTo>
                  <a:lnTo>
                    <a:pt x="285643" y="4037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239463" y="1953950"/>
              <a:ext cx="7141075" cy="185175"/>
            </a:xfrm>
            <a:custGeom>
              <a:rect b="b" l="l" r="r" t="t"/>
              <a:pathLst>
                <a:path extrusionOk="0" fill="none" h="7407" w="285643">
                  <a:moveTo>
                    <a:pt x="0" y="5394"/>
                  </a:moveTo>
                  <a:cubicBezTo>
                    <a:pt x="0" y="5394"/>
                    <a:pt x="2358" y="5394"/>
                    <a:pt x="6680" y="5394"/>
                  </a:cubicBezTo>
                  <a:cubicBezTo>
                    <a:pt x="8835" y="5394"/>
                    <a:pt x="11537" y="5370"/>
                    <a:pt x="14764" y="5311"/>
                  </a:cubicBezTo>
                  <a:cubicBezTo>
                    <a:pt x="17991" y="5239"/>
                    <a:pt x="21789" y="5097"/>
                    <a:pt x="26111" y="4882"/>
                  </a:cubicBezTo>
                  <a:cubicBezTo>
                    <a:pt x="28266" y="4775"/>
                    <a:pt x="30552" y="4644"/>
                    <a:pt x="32945" y="4501"/>
                  </a:cubicBezTo>
                  <a:cubicBezTo>
                    <a:pt x="35338" y="4358"/>
                    <a:pt x="37826" y="4215"/>
                    <a:pt x="40410" y="4061"/>
                  </a:cubicBezTo>
                  <a:cubicBezTo>
                    <a:pt x="42994" y="3906"/>
                    <a:pt x="45649" y="3751"/>
                    <a:pt x="48340" y="3620"/>
                  </a:cubicBezTo>
                  <a:cubicBezTo>
                    <a:pt x="51042" y="3489"/>
                    <a:pt x="53769" y="3370"/>
                    <a:pt x="56507" y="3287"/>
                  </a:cubicBezTo>
                  <a:cubicBezTo>
                    <a:pt x="59246" y="3203"/>
                    <a:pt x="61984" y="3144"/>
                    <a:pt x="64758" y="3096"/>
                  </a:cubicBezTo>
                  <a:cubicBezTo>
                    <a:pt x="67521" y="3037"/>
                    <a:pt x="70307" y="2989"/>
                    <a:pt x="73105" y="2953"/>
                  </a:cubicBezTo>
                  <a:cubicBezTo>
                    <a:pt x="75903" y="2906"/>
                    <a:pt x="78712" y="2882"/>
                    <a:pt x="81498" y="2882"/>
                  </a:cubicBezTo>
                  <a:cubicBezTo>
                    <a:pt x="84296" y="2882"/>
                    <a:pt x="87071" y="2918"/>
                    <a:pt x="89833" y="2989"/>
                  </a:cubicBezTo>
                  <a:cubicBezTo>
                    <a:pt x="92595" y="3061"/>
                    <a:pt x="95345" y="3180"/>
                    <a:pt x="98060" y="3382"/>
                  </a:cubicBezTo>
                  <a:cubicBezTo>
                    <a:pt x="100775" y="3573"/>
                    <a:pt x="103442" y="3834"/>
                    <a:pt x="106061" y="4132"/>
                  </a:cubicBezTo>
                  <a:cubicBezTo>
                    <a:pt x="108669" y="4430"/>
                    <a:pt x="111240" y="4751"/>
                    <a:pt x="113752" y="5073"/>
                  </a:cubicBezTo>
                  <a:cubicBezTo>
                    <a:pt x="116277" y="5394"/>
                    <a:pt x="118753" y="5692"/>
                    <a:pt x="121206" y="5978"/>
                  </a:cubicBezTo>
                  <a:cubicBezTo>
                    <a:pt x="123647" y="6251"/>
                    <a:pt x="126099" y="6501"/>
                    <a:pt x="128600" y="6716"/>
                  </a:cubicBezTo>
                  <a:cubicBezTo>
                    <a:pt x="130647" y="6882"/>
                    <a:pt x="132755" y="7025"/>
                    <a:pt x="134886" y="7144"/>
                  </a:cubicBezTo>
                  <a:cubicBezTo>
                    <a:pt x="137065" y="7228"/>
                    <a:pt x="139291" y="7299"/>
                    <a:pt x="141565" y="7359"/>
                  </a:cubicBezTo>
                  <a:cubicBezTo>
                    <a:pt x="143911" y="7394"/>
                    <a:pt x="146328" y="7406"/>
                    <a:pt x="148864" y="7394"/>
                  </a:cubicBezTo>
                  <a:cubicBezTo>
                    <a:pt x="151400" y="7383"/>
                    <a:pt x="154067" y="7347"/>
                    <a:pt x="156877" y="7311"/>
                  </a:cubicBezTo>
                  <a:cubicBezTo>
                    <a:pt x="159699" y="7287"/>
                    <a:pt x="162711" y="7275"/>
                    <a:pt x="165961" y="7240"/>
                  </a:cubicBezTo>
                  <a:cubicBezTo>
                    <a:pt x="169200" y="7192"/>
                    <a:pt x="172712" y="7097"/>
                    <a:pt x="176522" y="6894"/>
                  </a:cubicBezTo>
                  <a:cubicBezTo>
                    <a:pt x="178427" y="6787"/>
                    <a:pt x="180427" y="6621"/>
                    <a:pt x="182523" y="6359"/>
                  </a:cubicBezTo>
                  <a:cubicBezTo>
                    <a:pt x="184618" y="6097"/>
                    <a:pt x="186809" y="5763"/>
                    <a:pt x="189095" y="5347"/>
                  </a:cubicBezTo>
                  <a:cubicBezTo>
                    <a:pt x="191381" y="4942"/>
                    <a:pt x="193703" y="4489"/>
                    <a:pt x="196001" y="4037"/>
                  </a:cubicBezTo>
                  <a:cubicBezTo>
                    <a:pt x="198311" y="3573"/>
                    <a:pt x="200573" y="3120"/>
                    <a:pt x="202764" y="2703"/>
                  </a:cubicBezTo>
                  <a:cubicBezTo>
                    <a:pt x="204942" y="2287"/>
                    <a:pt x="207014" y="1918"/>
                    <a:pt x="208979" y="1584"/>
                  </a:cubicBezTo>
                  <a:cubicBezTo>
                    <a:pt x="210943" y="1263"/>
                    <a:pt x="212777" y="977"/>
                    <a:pt x="214515" y="739"/>
                  </a:cubicBezTo>
                  <a:cubicBezTo>
                    <a:pt x="217742" y="394"/>
                    <a:pt x="220563" y="167"/>
                    <a:pt x="222992" y="84"/>
                  </a:cubicBezTo>
                  <a:cubicBezTo>
                    <a:pt x="225409" y="1"/>
                    <a:pt x="227517" y="13"/>
                    <a:pt x="229398" y="108"/>
                  </a:cubicBezTo>
                  <a:cubicBezTo>
                    <a:pt x="231267" y="191"/>
                    <a:pt x="232982" y="334"/>
                    <a:pt x="234577" y="501"/>
                  </a:cubicBezTo>
                  <a:cubicBezTo>
                    <a:pt x="236173" y="679"/>
                    <a:pt x="237685" y="894"/>
                    <a:pt x="239137" y="1120"/>
                  </a:cubicBezTo>
                  <a:cubicBezTo>
                    <a:pt x="240578" y="1358"/>
                    <a:pt x="241995" y="1608"/>
                    <a:pt x="243388" y="1882"/>
                  </a:cubicBezTo>
                  <a:cubicBezTo>
                    <a:pt x="244781" y="2144"/>
                    <a:pt x="246186" y="2418"/>
                    <a:pt x="247579" y="2703"/>
                  </a:cubicBezTo>
                  <a:cubicBezTo>
                    <a:pt x="248996" y="2989"/>
                    <a:pt x="250401" y="3275"/>
                    <a:pt x="251829" y="3537"/>
                  </a:cubicBezTo>
                  <a:cubicBezTo>
                    <a:pt x="254699" y="4073"/>
                    <a:pt x="257544" y="4549"/>
                    <a:pt x="260295" y="4906"/>
                  </a:cubicBezTo>
                  <a:cubicBezTo>
                    <a:pt x="263176" y="5168"/>
                    <a:pt x="265938" y="5311"/>
                    <a:pt x="268522" y="5358"/>
                  </a:cubicBezTo>
                  <a:cubicBezTo>
                    <a:pt x="271165" y="5382"/>
                    <a:pt x="273570" y="5394"/>
                    <a:pt x="275701" y="5394"/>
                  </a:cubicBezTo>
                  <a:lnTo>
                    <a:pt x="281107" y="5394"/>
                  </a:lnTo>
                  <a:lnTo>
                    <a:pt x="285643" y="5394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239463" y="2216775"/>
              <a:ext cx="7141075" cy="168500"/>
            </a:xfrm>
            <a:custGeom>
              <a:rect b="b" l="l" r="r" t="t"/>
              <a:pathLst>
                <a:path extrusionOk="0" fill="none" h="6740" w="285643">
                  <a:moveTo>
                    <a:pt x="0" y="5025"/>
                  </a:moveTo>
                  <a:lnTo>
                    <a:pt x="5620" y="5025"/>
                  </a:lnTo>
                  <a:cubicBezTo>
                    <a:pt x="7430" y="5025"/>
                    <a:pt x="9668" y="5025"/>
                    <a:pt x="12311" y="5025"/>
                  </a:cubicBezTo>
                  <a:cubicBezTo>
                    <a:pt x="14954" y="5013"/>
                    <a:pt x="18026" y="4978"/>
                    <a:pt x="21515" y="4894"/>
                  </a:cubicBezTo>
                  <a:cubicBezTo>
                    <a:pt x="25015" y="4811"/>
                    <a:pt x="28956" y="4656"/>
                    <a:pt x="33266" y="4478"/>
                  </a:cubicBezTo>
                  <a:cubicBezTo>
                    <a:pt x="37564" y="4287"/>
                    <a:pt x="42196" y="4073"/>
                    <a:pt x="47042" y="3870"/>
                  </a:cubicBezTo>
                  <a:cubicBezTo>
                    <a:pt x="49685" y="3763"/>
                    <a:pt x="52388" y="3656"/>
                    <a:pt x="55233" y="3489"/>
                  </a:cubicBezTo>
                  <a:cubicBezTo>
                    <a:pt x="58079" y="3335"/>
                    <a:pt x="61055" y="3097"/>
                    <a:pt x="64127" y="2811"/>
                  </a:cubicBezTo>
                  <a:cubicBezTo>
                    <a:pt x="67199" y="2537"/>
                    <a:pt x="70318" y="2239"/>
                    <a:pt x="73426" y="1965"/>
                  </a:cubicBezTo>
                  <a:cubicBezTo>
                    <a:pt x="76545" y="1692"/>
                    <a:pt x="79629" y="1453"/>
                    <a:pt x="82653" y="1275"/>
                  </a:cubicBezTo>
                  <a:cubicBezTo>
                    <a:pt x="85689" y="1108"/>
                    <a:pt x="88666" y="1013"/>
                    <a:pt x="91571" y="989"/>
                  </a:cubicBezTo>
                  <a:cubicBezTo>
                    <a:pt x="94476" y="965"/>
                    <a:pt x="97322" y="1037"/>
                    <a:pt x="100096" y="1215"/>
                  </a:cubicBezTo>
                  <a:cubicBezTo>
                    <a:pt x="102858" y="1394"/>
                    <a:pt x="105549" y="1656"/>
                    <a:pt x="108192" y="1977"/>
                  </a:cubicBezTo>
                  <a:cubicBezTo>
                    <a:pt x="110776" y="2311"/>
                    <a:pt x="113312" y="2704"/>
                    <a:pt x="115788" y="3108"/>
                  </a:cubicBezTo>
                  <a:cubicBezTo>
                    <a:pt x="118205" y="3525"/>
                    <a:pt x="120587" y="3954"/>
                    <a:pt x="122968" y="4394"/>
                  </a:cubicBezTo>
                  <a:cubicBezTo>
                    <a:pt x="125349" y="4811"/>
                    <a:pt x="127754" y="5204"/>
                    <a:pt x="130219" y="5549"/>
                  </a:cubicBezTo>
                  <a:cubicBezTo>
                    <a:pt x="132731" y="5847"/>
                    <a:pt x="135327" y="6073"/>
                    <a:pt x="138041" y="6228"/>
                  </a:cubicBezTo>
                  <a:cubicBezTo>
                    <a:pt x="140768" y="6383"/>
                    <a:pt x="143625" y="6454"/>
                    <a:pt x="146638" y="6466"/>
                  </a:cubicBezTo>
                  <a:cubicBezTo>
                    <a:pt x="149269" y="6478"/>
                    <a:pt x="152019" y="6478"/>
                    <a:pt x="154889" y="6514"/>
                  </a:cubicBezTo>
                  <a:cubicBezTo>
                    <a:pt x="157782" y="6561"/>
                    <a:pt x="160854" y="6633"/>
                    <a:pt x="164164" y="6680"/>
                  </a:cubicBezTo>
                  <a:cubicBezTo>
                    <a:pt x="167485" y="6740"/>
                    <a:pt x="171117" y="6740"/>
                    <a:pt x="175058" y="6633"/>
                  </a:cubicBezTo>
                  <a:cubicBezTo>
                    <a:pt x="177034" y="6585"/>
                    <a:pt x="179118" y="6478"/>
                    <a:pt x="181285" y="6287"/>
                  </a:cubicBezTo>
                  <a:cubicBezTo>
                    <a:pt x="183464" y="6085"/>
                    <a:pt x="185750" y="5787"/>
                    <a:pt x="188131" y="5406"/>
                  </a:cubicBezTo>
                  <a:cubicBezTo>
                    <a:pt x="190524" y="5013"/>
                    <a:pt x="192977" y="4573"/>
                    <a:pt x="195441" y="4097"/>
                  </a:cubicBezTo>
                  <a:cubicBezTo>
                    <a:pt x="197894" y="3632"/>
                    <a:pt x="200335" y="3144"/>
                    <a:pt x="202692" y="2704"/>
                  </a:cubicBezTo>
                  <a:cubicBezTo>
                    <a:pt x="205038" y="2263"/>
                    <a:pt x="207264" y="1870"/>
                    <a:pt x="209348" y="1537"/>
                  </a:cubicBezTo>
                  <a:cubicBezTo>
                    <a:pt x="211419" y="1215"/>
                    <a:pt x="213348" y="941"/>
                    <a:pt x="215098" y="727"/>
                  </a:cubicBezTo>
                  <a:cubicBezTo>
                    <a:pt x="218551" y="310"/>
                    <a:pt x="221445" y="108"/>
                    <a:pt x="223992" y="1"/>
                  </a:cubicBezTo>
                  <a:cubicBezTo>
                    <a:pt x="226302" y="25"/>
                    <a:pt x="228410" y="84"/>
                    <a:pt x="230279" y="215"/>
                  </a:cubicBezTo>
                  <a:cubicBezTo>
                    <a:pt x="232148" y="334"/>
                    <a:pt x="233851" y="513"/>
                    <a:pt x="235434" y="703"/>
                  </a:cubicBezTo>
                  <a:cubicBezTo>
                    <a:pt x="237030" y="894"/>
                    <a:pt x="238530" y="1108"/>
                    <a:pt x="239971" y="1346"/>
                  </a:cubicBezTo>
                  <a:cubicBezTo>
                    <a:pt x="241423" y="1573"/>
                    <a:pt x="242840" y="1823"/>
                    <a:pt x="244245" y="2073"/>
                  </a:cubicBezTo>
                  <a:cubicBezTo>
                    <a:pt x="245650" y="2335"/>
                    <a:pt x="247055" y="2596"/>
                    <a:pt x="248507" y="2870"/>
                  </a:cubicBezTo>
                  <a:cubicBezTo>
                    <a:pt x="249948" y="3132"/>
                    <a:pt x="251413" y="3382"/>
                    <a:pt x="252889" y="3620"/>
                  </a:cubicBezTo>
                  <a:cubicBezTo>
                    <a:pt x="254377" y="3859"/>
                    <a:pt x="255877" y="4085"/>
                    <a:pt x="257413" y="4263"/>
                  </a:cubicBezTo>
                  <a:cubicBezTo>
                    <a:pt x="260473" y="4621"/>
                    <a:pt x="263485" y="4871"/>
                    <a:pt x="266355" y="4990"/>
                  </a:cubicBezTo>
                  <a:cubicBezTo>
                    <a:pt x="269320" y="5013"/>
                    <a:pt x="272022" y="5025"/>
                    <a:pt x="274415" y="5025"/>
                  </a:cubicBezTo>
                  <a:lnTo>
                    <a:pt x="282714" y="5025"/>
                  </a:lnTo>
                  <a:lnTo>
                    <a:pt x="285643" y="5025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239463" y="2441800"/>
              <a:ext cx="7141075" cy="191725"/>
            </a:xfrm>
            <a:custGeom>
              <a:rect b="b" l="l" r="r" t="t"/>
              <a:pathLst>
                <a:path extrusionOk="0" fill="none" h="7669" w="285643">
                  <a:moveTo>
                    <a:pt x="0" y="6168"/>
                  </a:moveTo>
                  <a:lnTo>
                    <a:pt x="6644" y="6168"/>
                  </a:lnTo>
                  <a:lnTo>
                    <a:pt x="14490" y="6168"/>
                  </a:lnTo>
                  <a:cubicBezTo>
                    <a:pt x="17550" y="6168"/>
                    <a:pt x="21074" y="6168"/>
                    <a:pt x="25027" y="6121"/>
                  </a:cubicBezTo>
                  <a:cubicBezTo>
                    <a:pt x="28992" y="6073"/>
                    <a:pt x="33421" y="5990"/>
                    <a:pt x="38231" y="5859"/>
                  </a:cubicBezTo>
                  <a:cubicBezTo>
                    <a:pt x="40624" y="5799"/>
                    <a:pt x="43125" y="5728"/>
                    <a:pt x="45780" y="5597"/>
                  </a:cubicBezTo>
                  <a:cubicBezTo>
                    <a:pt x="48435" y="5478"/>
                    <a:pt x="51304" y="5240"/>
                    <a:pt x="54388" y="4883"/>
                  </a:cubicBezTo>
                  <a:cubicBezTo>
                    <a:pt x="57484" y="4513"/>
                    <a:pt x="60746" y="4061"/>
                    <a:pt x="64127" y="3537"/>
                  </a:cubicBezTo>
                  <a:cubicBezTo>
                    <a:pt x="67497" y="3025"/>
                    <a:pt x="70926" y="2489"/>
                    <a:pt x="74331" y="2001"/>
                  </a:cubicBezTo>
                  <a:cubicBezTo>
                    <a:pt x="77748" y="1501"/>
                    <a:pt x="81106" y="1073"/>
                    <a:pt x="84368" y="739"/>
                  </a:cubicBezTo>
                  <a:cubicBezTo>
                    <a:pt x="87630" y="406"/>
                    <a:pt x="90797" y="191"/>
                    <a:pt x="93845" y="96"/>
                  </a:cubicBezTo>
                  <a:cubicBezTo>
                    <a:pt x="96893" y="1"/>
                    <a:pt x="99834" y="37"/>
                    <a:pt x="102668" y="203"/>
                  </a:cubicBezTo>
                  <a:cubicBezTo>
                    <a:pt x="105490" y="370"/>
                    <a:pt x="108216" y="644"/>
                    <a:pt x="110812" y="1013"/>
                  </a:cubicBezTo>
                  <a:cubicBezTo>
                    <a:pt x="113407" y="1382"/>
                    <a:pt x="115884" y="1835"/>
                    <a:pt x="118265" y="2347"/>
                  </a:cubicBezTo>
                  <a:cubicBezTo>
                    <a:pt x="120634" y="2870"/>
                    <a:pt x="122968" y="3418"/>
                    <a:pt x="125302" y="3978"/>
                  </a:cubicBezTo>
                  <a:cubicBezTo>
                    <a:pt x="127635" y="4525"/>
                    <a:pt x="130016" y="5049"/>
                    <a:pt x="132457" y="5537"/>
                  </a:cubicBezTo>
                  <a:cubicBezTo>
                    <a:pt x="134958" y="5966"/>
                    <a:pt x="137565" y="6323"/>
                    <a:pt x="140280" y="6597"/>
                  </a:cubicBezTo>
                  <a:cubicBezTo>
                    <a:pt x="143101" y="6776"/>
                    <a:pt x="146042" y="6895"/>
                    <a:pt x="149078" y="6942"/>
                  </a:cubicBezTo>
                  <a:cubicBezTo>
                    <a:pt x="151817" y="6966"/>
                    <a:pt x="154615" y="7014"/>
                    <a:pt x="157520" y="7109"/>
                  </a:cubicBezTo>
                  <a:cubicBezTo>
                    <a:pt x="160449" y="7216"/>
                    <a:pt x="163533" y="7347"/>
                    <a:pt x="166819" y="7466"/>
                  </a:cubicBezTo>
                  <a:cubicBezTo>
                    <a:pt x="170105" y="7585"/>
                    <a:pt x="173629" y="7669"/>
                    <a:pt x="177379" y="7669"/>
                  </a:cubicBezTo>
                  <a:cubicBezTo>
                    <a:pt x="179249" y="7669"/>
                    <a:pt x="181178" y="7645"/>
                    <a:pt x="183142" y="7573"/>
                  </a:cubicBezTo>
                  <a:cubicBezTo>
                    <a:pt x="185107" y="7502"/>
                    <a:pt x="187119" y="7371"/>
                    <a:pt x="189167" y="7192"/>
                  </a:cubicBezTo>
                  <a:cubicBezTo>
                    <a:pt x="191215" y="7002"/>
                    <a:pt x="193262" y="6776"/>
                    <a:pt x="195298" y="6538"/>
                  </a:cubicBezTo>
                  <a:cubicBezTo>
                    <a:pt x="197334" y="6299"/>
                    <a:pt x="199347" y="6049"/>
                    <a:pt x="201311" y="5799"/>
                  </a:cubicBezTo>
                  <a:cubicBezTo>
                    <a:pt x="205109" y="5359"/>
                    <a:pt x="208621" y="4966"/>
                    <a:pt x="211884" y="4621"/>
                  </a:cubicBezTo>
                  <a:cubicBezTo>
                    <a:pt x="214896" y="4418"/>
                    <a:pt x="217706" y="4228"/>
                    <a:pt x="220206" y="4121"/>
                  </a:cubicBezTo>
                  <a:cubicBezTo>
                    <a:pt x="222718" y="4025"/>
                    <a:pt x="224969" y="3978"/>
                    <a:pt x="227017" y="3978"/>
                  </a:cubicBezTo>
                  <a:cubicBezTo>
                    <a:pt x="229065" y="3978"/>
                    <a:pt x="230958" y="4025"/>
                    <a:pt x="232720" y="4097"/>
                  </a:cubicBezTo>
                  <a:cubicBezTo>
                    <a:pt x="234482" y="4156"/>
                    <a:pt x="236149" y="4252"/>
                    <a:pt x="237756" y="4359"/>
                  </a:cubicBezTo>
                  <a:cubicBezTo>
                    <a:pt x="239352" y="4478"/>
                    <a:pt x="240911" y="4609"/>
                    <a:pt x="242459" y="4752"/>
                  </a:cubicBezTo>
                  <a:cubicBezTo>
                    <a:pt x="244007" y="4906"/>
                    <a:pt x="245555" y="5061"/>
                    <a:pt x="247126" y="5204"/>
                  </a:cubicBezTo>
                  <a:cubicBezTo>
                    <a:pt x="248698" y="5359"/>
                    <a:pt x="250281" y="5490"/>
                    <a:pt x="251889" y="5621"/>
                  </a:cubicBezTo>
                  <a:cubicBezTo>
                    <a:pt x="253496" y="5752"/>
                    <a:pt x="255115" y="5859"/>
                    <a:pt x="256711" y="5954"/>
                  </a:cubicBezTo>
                  <a:cubicBezTo>
                    <a:pt x="260056" y="6049"/>
                    <a:pt x="263259" y="6145"/>
                    <a:pt x="266260" y="6168"/>
                  </a:cubicBezTo>
                  <a:cubicBezTo>
                    <a:pt x="269296" y="6168"/>
                    <a:pt x="272022" y="6168"/>
                    <a:pt x="274415" y="6168"/>
                  </a:cubicBezTo>
                  <a:lnTo>
                    <a:pt x="285643" y="6168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239463" y="2644525"/>
              <a:ext cx="7141075" cy="257500"/>
            </a:xfrm>
            <a:custGeom>
              <a:rect b="b" l="l" r="r" t="t"/>
              <a:pathLst>
                <a:path extrusionOk="0" fill="none" h="10300" w="285643">
                  <a:moveTo>
                    <a:pt x="0" y="8204"/>
                  </a:moveTo>
                  <a:lnTo>
                    <a:pt x="14478" y="8204"/>
                  </a:lnTo>
                  <a:lnTo>
                    <a:pt x="24896" y="8204"/>
                  </a:lnTo>
                  <a:cubicBezTo>
                    <a:pt x="28754" y="8204"/>
                    <a:pt x="33016" y="8204"/>
                    <a:pt x="37648" y="8156"/>
                  </a:cubicBezTo>
                  <a:cubicBezTo>
                    <a:pt x="39969" y="8132"/>
                    <a:pt x="42458" y="8061"/>
                    <a:pt x="45161" y="7882"/>
                  </a:cubicBezTo>
                  <a:cubicBezTo>
                    <a:pt x="47887" y="7680"/>
                    <a:pt x="50876" y="7346"/>
                    <a:pt x="54114" y="6846"/>
                  </a:cubicBezTo>
                  <a:cubicBezTo>
                    <a:pt x="57364" y="6346"/>
                    <a:pt x="60829" y="5727"/>
                    <a:pt x="64437" y="5013"/>
                  </a:cubicBezTo>
                  <a:cubicBezTo>
                    <a:pt x="68044" y="4310"/>
                    <a:pt x="71735" y="3584"/>
                    <a:pt x="75414" y="2893"/>
                  </a:cubicBezTo>
                  <a:cubicBezTo>
                    <a:pt x="79093" y="2191"/>
                    <a:pt x="82713" y="1584"/>
                    <a:pt x="86201" y="1107"/>
                  </a:cubicBezTo>
                  <a:cubicBezTo>
                    <a:pt x="89702" y="631"/>
                    <a:pt x="93048" y="310"/>
                    <a:pt x="96226" y="155"/>
                  </a:cubicBezTo>
                  <a:cubicBezTo>
                    <a:pt x="99417" y="0"/>
                    <a:pt x="102430" y="12"/>
                    <a:pt x="105263" y="179"/>
                  </a:cubicBezTo>
                  <a:cubicBezTo>
                    <a:pt x="108085" y="369"/>
                    <a:pt x="110728" y="703"/>
                    <a:pt x="113241" y="1155"/>
                  </a:cubicBezTo>
                  <a:cubicBezTo>
                    <a:pt x="115741" y="1607"/>
                    <a:pt x="118146" y="2155"/>
                    <a:pt x="120480" y="2762"/>
                  </a:cubicBezTo>
                  <a:cubicBezTo>
                    <a:pt x="122813" y="3381"/>
                    <a:pt x="125111" y="4024"/>
                    <a:pt x="127433" y="4679"/>
                  </a:cubicBezTo>
                  <a:cubicBezTo>
                    <a:pt x="129754" y="5322"/>
                    <a:pt x="132112" y="5953"/>
                    <a:pt x="134577" y="6513"/>
                  </a:cubicBezTo>
                  <a:cubicBezTo>
                    <a:pt x="137053" y="7072"/>
                    <a:pt x="139660" y="7525"/>
                    <a:pt x="142387" y="7894"/>
                  </a:cubicBezTo>
                  <a:cubicBezTo>
                    <a:pt x="145245" y="8156"/>
                    <a:pt x="148233" y="8311"/>
                    <a:pt x="151329" y="8394"/>
                  </a:cubicBezTo>
                  <a:cubicBezTo>
                    <a:pt x="154496" y="8442"/>
                    <a:pt x="157734" y="8537"/>
                    <a:pt x="161044" y="8715"/>
                  </a:cubicBezTo>
                  <a:cubicBezTo>
                    <a:pt x="164366" y="8894"/>
                    <a:pt x="167795" y="9108"/>
                    <a:pt x="171355" y="9347"/>
                  </a:cubicBezTo>
                  <a:cubicBezTo>
                    <a:pt x="174927" y="9573"/>
                    <a:pt x="178606" y="9799"/>
                    <a:pt x="182309" y="9978"/>
                  </a:cubicBezTo>
                  <a:cubicBezTo>
                    <a:pt x="186000" y="10168"/>
                    <a:pt x="189667" y="10275"/>
                    <a:pt x="193251" y="10287"/>
                  </a:cubicBezTo>
                  <a:cubicBezTo>
                    <a:pt x="196834" y="10299"/>
                    <a:pt x="200323" y="10204"/>
                    <a:pt x="203668" y="10073"/>
                  </a:cubicBezTo>
                  <a:cubicBezTo>
                    <a:pt x="207026" y="9954"/>
                    <a:pt x="210217" y="9799"/>
                    <a:pt x="213205" y="9644"/>
                  </a:cubicBezTo>
                  <a:cubicBezTo>
                    <a:pt x="216206" y="9489"/>
                    <a:pt x="219004" y="9347"/>
                    <a:pt x="221623" y="9216"/>
                  </a:cubicBezTo>
                  <a:cubicBezTo>
                    <a:pt x="224242" y="9085"/>
                    <a:pt x="226695" y="8966"/>
                    <a:pt x="229005" y="8882"/>
                  </a:cubicBezTo>
                  <a:cubicBezTo>
                    <a:pt x="231327" y="8799"/>
                    <a:pt x="233541" y="8739"/>
                    <a:pt x="235696" y="8704"/>
                  </a:cubicBezTo>
                  <a:cubicBezTo>
                    <a:pt x="237839" y="8668"/>
                    <a:pt x="239947" y="8656"/>
                    <a:pt x="242066" y="8644"/>
                  </a:cubicBezTo>
                  <a:cubicBezTo>
                    <a:pt x="244174" y="8632"/>
                    <a:pt x="246281" y="8596"/>
                    <a:pt x="248376" y="8573"/>
                  </a:cubicBezTo>
                  <a:cubicBezTo>
                    <a:pt x="250484" y="8549"/>
                    <a:pt x="252591" y="8513"/>
                    <a:pt x="254675" y="8454"/>
                  </a:cubicBezTo>
                  <a:cubicBezTo>
                    <a:pt x="256747" y="8382"/>
                    <a:pt x="258783" y="8311"/>
                    <a:pt x="260723" y="8275"/>
                  </a:cubicBezTo>
                  <a:cubicBezTo>
                    <a:pt x="264605" y="8204"/>
                    <a:pt x="268093" y="8204"/>
                    <a:pt x="271153" y="8204"/>
                  </a:cubicBezTo>
                  <a:lnTo>
                    <a:pt x="285643" y="8204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9"/>
            <p:cNvSpPr/>
            <p:nvPr/>
          </p:nvSpPr>
          <p:spPr>
            <a:xfrm>
              <a:off x="239463" y="2863300"/>
              <a:ext cx="7141075" cy="313150"/>
            </a:xfrm>
            <a:custGeom>
              <a:rect b="b" l="l" r="r" t="t"/>
              <a:pathLst>
                <a:path extrusionOk="0" fill="none" h="12526" w="285643">
                  <a:moveTo>
                    <a:pt x="0" y="9597"/>
                  </a:moveTo>
                  <a:lnTo>
                    <a:pt x="14478" y="9597"/>
                  </a:lnTo>
                  <a:lnTo>
                    <a:pt x="24896" y="9597"/>
                  </a:lnTo>
                  <a:cubicBezTo>
                    <a:pt x="28754" y="9597"/>
                    <a:pt x="32992" y="9597"/>
                    <a:pt x="37636" y="9549"/>
                  </a:cubicBezTo>
                  <a:cubicBezTo>
                    <a:pt x="39958" y="9525"/>
                    <a:pt x="42470" y="9418"/>
                    <a:pt x="45220" y="9204"/>
                  </a:cubicBezTo>
                  <a:cubicBezTo>
                    <a:pt x="47959" y="8977"/>
                    <a:pt x="50971" y="8608"/>
                    <a:pt x="54257" y="8061"/>
                  </a:cubicBezTo>
                  <a:cubicBezTo>
                    <a:pt x="57555" y="7513"/>
                    <a:pt x="61091" y="6822"/>
                    <a:pt x="64830" y="6013"/>
                  </a:cubicBezTo>
                  <a:cubicBezTo>
                    <a:pt x="68556" y="5215"/>
                    <a:pt x="72402" y="4358"/>
                    <a:pt x="76284" y="3536"/>
                  </a:cubicBezTo>
                  <a:cubicBezTo>
                    <a:pt x="80153" y="2703"/>
                    <a:pt x="83975" y="1953"/>
                    <a:pt x="87642" y="1346"/>
                  </a:cubicBezTo>
                  <a:cubicBezTo>
                    <a:pt x="91309" y="750"/>
                    <a:pt x="94774" y="345"/>
                    <a:pt x="97989" y="179"/>
                  </a:cubicBezTo>
                  <a:cubicBezTo>
                    <a:pt x="101191" y="0"/>
                    <a:pt x="104132" y="72"/>
                    <a:pt x="106847" y="334"/>
                  </a:cubicBezTo>
                  <a:cubicBezTo>
                    <a:pt x="109573" y="596"/>
                    <a:pt x="112109" y="1012"/>
                    <a:pt x="114526" y="1548"/>
                  </a:cubicBezTo>
                  <a:cubicBezTo>
                    <a:pt x="116955" y="2084"/>
                    <a:pt x="119277" y="2715"/>
                    <a:pt x="121563" y="3393"/>
                  </a:cubicBezTo>
                  <a:cubicBezTo>
                    <a:pt x="123849" y="4072"/>
                    <a:pt x="126123" y="4787"/>
                    <a:pt x="128421" y="5489"/>
                  </a:cubicBezTo>
                  <a:cubicBezTo>
                    <a:pt x="130719" y="6191"/>
                    <a:pt x="133076" y="6870"/>
                    <a:pt x="135541" y="7477"/>
                  </a:cubicBezTo>
                  <a:cubicBezTo>
                    <a:pt x="138006" y="8096"/>
                    <a:pt x="140637" y="8597"/>
                    <a:pt x="143459" y="8954"/>
                  </a:cubicBezTo>
                  <a:cubicBezTo>
                    <a:pt x="146292" y="9299"/>
                    <a:pt x="149340" y="9478"/>
                    <a:pt x="152495" y="9561"/>
                  </a:cubicBezTo>
                  <a:cubicBezTo>
                    <a:pt x="155722" y="9597"/>
                    <a:pt x="158949" y="9680"/>
                    <a:pt x="162151" y="9859"/>
                  </a:cubicBezTo>
                  <a:cubicBezTo>
                    <a:pt x="165342" y="10037"/>
                    <a:pt x="168521" y="10287"/>
                    <a:pt x="171688" y="10549"/>
                  </a:cubicBezTo>
                  <a:cubicBezTo>
                    <a:pt x="174867" y="10823"/>
                    <a:pt x="178070" y="11097"/>
                    <a:pt x="181297" y="11359"/>
                  </a:cubicBezTo>
                  <a:cubicBezTo>
                    <a:pt x="184523" y="11621"/>
                    <a:pt x="187750" y="11859"/>
                    <a:pt x="190953" y="12037"/>
                  </a:cubicBezTo>
                  <a:cubicBezTo>
                    <a:pt x="194155" y="12228"/>
                    <a:pt x="197311" y="12359"/>
                    <a:pt x="200394" y="12430"/>
                  </a:cubicBezTo>
                  <a:cubicBezTo>
                    <a:pt x="203490" y="12502"/>
                    <a:pt x="206502" y="12526"/>
                    <a:pt x="209419" y="12478"/>
                  </a:cubicBezTo>
                  <a:cubicBezTo>
                    <a:pt x="212324" y="12442"/>
                    <a:pt x="215146" y="12359"/>
                    <a:pt x="217873" y="12240"/>
                  </a:cubicBezTo>
                  <a:cubicBezTo>
                    <a:pt x="220599" y="12121"/>
                    <a:pt x="223242" y="11966"/>
                    <a:pt x="225826" y="11811"/>
                  </a:cubicBezTo>
                  <a:cubicBezTo>
                    <a:pt x="228398" y="11656"/>
                    <a:pt x="230922" y="11502"/>
                    <a:pt x="233410" y="11323"/>
                  </a:cubicBezTo>
                  <a:cubicBezTo>
                    <a:pt x="235899" y="11156"/>
                    <a:pt x="238363" y="10966"/>
                    <a:pt x="240792" y="10763"/>
                  </a:cubicBezTo>
                  <a:cubicBezTo>
                    <a:pt x="243221" y="10573"/>
                    <a:pt x="245614" y="10371"/>
                    <a:pt x="247936" y="10204"/>
                  </a:cubicBezTo>
                  <a:cubicBezTo>
                    <a:pt x="250258" y="10037"/>
                    <a:pt x="252484" y="9906"/>
                    <a:pt x="254627" y="9799"/>
                  </a:cubicBezTo>
                  <a:cubicBezTo>
                    <a:pt x="256758" y="9704"/>
                    <a:pt x="258806" y="9632"/>
                    <a:pt x="260747" y="9597"/>
                  </a:cubicBezTo>
                  <a:cubicBezTo>
                    <a:pt x="264617" y="9597"/>
                    <a:pt x="268105" y="9597"/>
                    <a:pt x="271153" y="9597"/>
                  </a:cubicBezTo>
                  <a:lnTo>
                    <a:pt x="285643" y="9597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9"/>
            <p:cNvSpPr/>
            <p:nvPr/>
          </p:nvSpPr>
          <p:spPr>
            <a:xfrm>
              <a:off x="239463" y="3123750"/>
              <a:ext cx="7141075" cy="293500"/>
            </a:xfrm>
            <a:custGeom>
              <a:rect b="b" l="l" r="r" t="t"/>
              <a:pathLst>
                <a:path extrusionOk="0" fill="none" h="11740" w="285643">
                  <a:moveTo>
                    <a:pt x="0" y="9323"/>
                  </a:moveTo>
                  <a:lnTo>
                    <a:pt x="14478" y="9323"/>
                  </a:lnTo>
                  <a:lnTo>
                    <a:pt x="24896" y="9323"/>
                  </a:lnTo>
                  <a:cubicBezTo>
                    <a:pt x="28754" y="9323"/>
                    <a:pt x="32992" y="9323"/>
                    <a:pt x="37636" y="9275"/>
                  </a:cubicBezTo>
                  <a:cubicBezTo>
                    <a:pt x="39969" y="9251"/>
                    <a:pt x="42458" y="9156"/>
                    <a:pt x="45172" y="8966"/>
                  </a:cubicBezTo>
                  <a:cubicBezTo>
                    <a:pt x="47875" y="8775"/>
                    <a:pt x="50816" y="8454"/>
                    <a:pt x="54043" y="7954"/>
                  </a:cubicBezTo>
                  <a:cubicBezTo>
                    <a:pt x="57257" y="7465"/>
                    <a:pt x="60734" y="6811"/>
                    <a:pt x="64425" y="6037"/>
                  </a:cubicBezTo>
                  <a:cubicBezTo>
                    <a:pt x="68116" y="5275"/>
                    <a:pt x="71950" y="4429"/>
                    <a:pt x="75831" y="3596"/>
                  </a:cubicBezTo>
                  <a:cubicBezTo>
                    <a:pt x="79713" y="2750"/>
                    <a:pt x="83546" y="1988"/>
                    <a:pt x="87237" y="1381"/>
                  </a:cubicBezTo>
                  <a:cubicBezTo>
                    <a:pt x="90928" y="762"/>
                    <a:pt x="94405" y="345"/>
                    <a:pt x="97608" y="179"/>
                  </a:cubicBezTo>
                  <a:cubicBezTo>
                    <a:pt x="100810" y="0"/>
                    <a:pt x="103739" y="83"/>
                    <a:pt x="106442" y="357"/>
                  </a:cubicBezTo>
                  <a:cubicBezTo>
                    <a:pt x="109133" y="631"/>
                    <a:pt x="111657" y="1084"/>
                    <a:pt x="114050" y="1631"/>
                  </a:cubicBezTo>
                  <a:cubicBezTo>
                    <a:pt x="116455" y="2191"/>
                    <a:pt x="118765" y="2834"/>
                    <a:pt x="121051" y="3524"/>
                  </a:cubicBezTo>
                  <a:cubicBezTo>
                    <a:pt x="123325" y="4215"/>
                    <a:pt x="125611" y="4929"/>
                    <a:pt x="127933" y="5620"/>
                  </a:cubicBezTo>
                  <a:cubicBezTo>
                    <a:pt x="130243" y="6322"/>
                    <a:pt x="132636" y="6977"/>
                    <a:pt x="135160" y="7561"/>
                  </a:cubicBezTo>
                  <a:cubicBezTo>
                    <a:pt x="137672" y="8132"/>
                    <a:pt x="140363" y="8596"/>
                    <a:pt x="143280" y="8882"/>
                  </a:cubicBezTo>
                  <a:cubicBezTo>
                    <a:pt x="146197" y="9180"/>
                    <a:pt x="149340" y="9287"/>
                    <a:pt x="152555" y="9323"/>
                  </a:cubicBezTo>
                  <a:cubicBezTo>
                    <a:pt x="155793" y="9323"/>
                    <a:pt x="159020" y="9335"/>
                    <a:pt x="162223" y="9418"/>
                  </a:cubicBezTo>
                  <a:cubicBezTo>
                    <a:pt x="165414" y="9501"/>
                    <a:pt x="168581" y="9668"/>
                    <a:pt x="171724" y="9870"/>
                  </a:cubicBezTo>
                  <a:cubicBezTo>
                    <a:pt x="174855" y="10073"/>
                    <a:pt x="177975" y="10299"/>
                    <a:pt x="181059" y="10537"/>
                  </a:cubicBezTo>
                  <a:cubicBezTo>
                    <a:pt x="184142" y="10763"/>
                    <a:pt x="187214" y="10978"/>
                    <a:pt x="190250" y="11156"/>
                  </a:cubicBezTo>
                  <a:cubicBezTo>
                    <a:pt x="193298" y="11347"/>
                    <a:pt x="196322" y="11490"/>
                    <a:pt x="199311" y="11585"/>
                  </a:cubicBezTo>
                  <a:cubicBezTo>
                    <a:pt x="202299" y="11692"/>
                    <a:pt x="205252" y="11740"/>
                    <a:pt x="208157" y="11728"/>
                  </a:cubicBezTo>
                  <a:cubicBezTo>
                    <a:pt x="211062" y="11728"/>
                    <a:pt x="213932" y="11668"/>
                    <a:pt x="216765" y="11573"/>
                  </a:cubicBezTo>
                  <a:cubicBezTo>
                    <a:pt x="219599" y="11478"/>
                    <a:pt x="222385" y="11335"/>
                    <a:pt x="225124" y="11168"/>
                  </a:cubicBezTo>
                  <a:cubicBezTo>
                    <a:pt x="227874" y="10990"/>
                    <a:pt x="230553" y="10799"/>
                    <a:pt x="233184" y="10597"/>
                  </a:cubicBezTo>
                  <a:cubicBezTo>
                    <a:pt x="235803" y="10394"/>
                    <a:pt x="238351" y="10204"/>
                    <a:pt x="240840" y="10037"/>
                  </a:cubicBezTo>
                  <a:cubicBezTo>
                    <a:pt x="243316" y="9859"/>
                    <a:pt x="245709" y="9716"/>
                    <a:pt x="248019" y="9608"/>
                  </a:cubicBezTo>
                  <a:cubicBezTo>
                    <a:pt x="252627" y="9406"/>
                    <a:pt x="256889" y="9335"/>
                    <a:pt x="260747" y="9323"/>
                  </a:cubicBezTo>
                  <a:lnTo>
                    <a:pt x="271165" y="9323"/>
                  </a:lnTo>
                  <a:lnTo>
                    <a:pt x="285643" y="9323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239463" y="3431225"/>
              <a:ext cx="7141075" cy="211350"/>
            </a:xfrm>
            <a:custGeom>
              <a:rect b="b" l="l" r="r" t="t"/>
              <a:pathLst>
                <a:path extrusionOk="0" fill="none" h="8454" w="285643">
                  <a:moveTo>
                    <a:pt x="0" y="7168"/>
                  </a:moveTo>
                  <a:lnTo>
                    <a:pt x="14478" y="7168"/>
                  </a:lnTo>
                  <a:lnTo>
                    <a:pt x="24896" y="7168"/>
                  </a:lnTo>
                  <a:cubicBezTo>
                    <a:pt x="28754" y="7168"/>
                    <a:pt x="32992" y="7168"/>
                    <a:pt x="37600" y="7144"/>
                  </a:cubicBezTo>
                  <a:cubicBezTo>
                    <a:pt x="39898" y="7132"/>
                    <a:pt x="42339" y="7084"/>
                    <a:pt x="44922" y="6977"/>
                  </a:cubicBezTo>
                  <a:cubicBezTo>
                    <a:pt x="47518" y="6870"/>
                    <a:pt x="50292" y="6680"/>
                    <a:pt x="53293" y="6370"/>
                  </a:cubicBezTo>
                  <a:cubicBezTo>
                    <a:pt x="56293" y="6061"/>
                    <a:pt x="59508" y="5608"/>
                    <a:pt x="62937" y="5037"/>
                  </a:cubicBezTo>
                  <a:cubicBezTo>
                    <a:pt x="66378" y="4465"/>
                    <a:pt x="69973" y="3810"/>
                    <a:pt x="73640" y="3132"/>
                  </a:cubicBezTo>
                  <a:cubicBezTo>
                    <a:pt x="77319" y="2453"/>
                    <a:pt x="80998" y="1810"/>
                    <a:pt x="84582" y="1274"/>
                  </a:cubicBezTo>
                  <a:cubicBezTo>
                    <a:pt x="88166" y="738"/>
                    <a:pt x="91595" y="369"/>
                    <a:pt x="94810" y="179"/>
                  </a:cubicBezTo>
                  <a:cubicBezTo>
                    <a:pt x="98036" y="0"/>
                    <a:pt x="101037" y="12"/>
                    <a:pt x="103835" y="215"/>
                  </a:cubicBezTo>
                  <a:cubicBezTo>
                    <a:pt x="106633" y="417"/>
                    <a:pt x="109264" y="774"/>
                    <a:pt x="111788" y="1239"/>
                  </a:cubicBezTo>
                  <a:cubicBezTo>
                    <a:pt x="114300" y="1703"/>
                    <a:pt x="116753" y="2251"/>
                    <a:pt x="119158" y="2834"/>
                  </a:cubicBezTo>
                  <a:cubicBezTo>
                    <a:pt x="121575" y="3429"/>
                    <a:pt x="123992" y="4036"/>
                    <a:pt x="126468" y="4620"/>
                  </a:cubicBezTo>
                  <a:cubicBezTo>
                    <a:pt x="128945" y="5203"/>
                    <a:pt x="131505" y="5727"/>
                    <a:pt x="134219" y="6168"/>
                  </a:cubicBezTo>
                  <a:cubicBezTo>
                    <a:pt x="136922" y="6596"/>
                    <a:pt x="139827" y="6894"/>
                    <a:pt x="142887" y="7084"/>
                  </a:cubicBezTo>
                  <a:cubicBezTo>
                    <a:pt x="146066" y="7156"/>
                    <a:pt x="149316" y="7168"/>
                    <a:pt x="152555" y="7168"/>
                  </a:cubicBezTo>
                  <a:lnTo>
                    <a:pt x="161032" y="7168"/>
                  </a:lnTo>
                  <a:cubicBezTo>
                    <a:pt x="163854" y="7180"/>
                    <a:pt x="166664" y="7192"/>
                    <a:pt x="169438" y="7251"/>
                  </a:cubicBezTo>
                  <a:cubicBezTo>
                    <a:pt x="172224" y="7299"/>
                    <a:pt x="174986" y="7394"/>
                    <a:pt x="177713" y="7501"/>
                  </a:cubicBezTo>
                  <a:cubicBezTo>
                    <a:pt x="180451" y="7620"/>
                    <a:pt x="183166" y="7739"/>
                    <a:pt x="185857" y="7870"/>
                  </a:cubicBezTo>
                  <a:cubicBezTo>
                    <a:pt x="188548" y="7989"/>
                    <a:pt x="191226" y="8097"/>
                    <a:pt x="193870" y="8192"/>
                  </a:cubicBezTo>
                  <a:cubicBezTo>
                    <a:pt x="196513" y="8287"/>
                    <a:pt x="199144" y="8358"/>
                    <a:pt x="201740" y="8394"/>
                  </a:cubicBezTo>
                  <a:cubicBezTo>
                    <a:pt x="204347" y="8442"/>
                    <a:pt x="206919" y="8454"/>
                    <a:pt x="209467" y="8442"/>
                  </a:cubicBezTo>
                  <a:cubicBezTo>
                    <a:pt x="212003" y="8430"/>
                    <a:pt x="214527" y="8382"/>
                    <a:pt x="217003" y="8323"/>
                  </a:cubicBezTo>
                  <a:cubicBezTo>
                    <a:pt x="219480" y="8251"/>
                    <a:pt x="221933" y="8168"/>
                    <a:pt x="224326" y="8073"/>
                  </a:cubicBezTo>
                  <a:cubicBezTo>
                    <a:pt x="226731" y="7977"/>
                    <a:pt x="229088" y="7870"/>
                    <a:pt x="231398" y="7763"/>
                  </a:cubicBezTo>
                  <a:cubicBezTo>
                    <a:pt x="236018" y="7561"/>
                    <a:pt x="240423" y="7382"/>
                    <a:pt x="244578" y="7287"/>
                  </a:cubicBezTo>
                  <a:cubicBezTo>
                    <a:pt x="248734" y="7180"/>
                    <a:pt x="252627" y="7168"/>
                    <a:pt x="256246" y="7168"/>
                  </a:cubicBezTo>
                  <a:lnTo>
                    <a:pt x="266260" y="7168"/>
                  </a:lnTo>
                  <a:lnTo>
                    <a:pt x="285643" y="7168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239463" y="3762500"/>
              <a:ext cx="7141075" cy="110175"/>
            </a:xfrm>
            <a:custGeom>
              <a:rect b="b" l="l" r="r" t="t"/>
              <a:pathLst>
                <a:path extrusionOk="0" fill="none" h="4407" w="285643">
                  <a:moveTo>
                    <a:pt x="0" y="4061"/>
                  </a:moveTo>
                  <a:lnTo>
                    <a:pt x="24884" y="4061"/>
                  </a:lnTo>
                  <a:cubicBezTo>
                    <a:pt x="28754" y="4061"/>
                    <a:pt x="32992" y="4061"/>
                    <a:pt x="37552" y="4061"/>
                  </a:cubicBezTo>
                  <a:cubicBezTo>
                    <a:pt x="39838" y="4061"/>
                    <a:pt x="42220" y="4049"/>
                    <a:pt x="44708" y="4013"/>
                  </a:cubicBezTo>
                  <a:cubicBezTo>
                    <a:pt x="47197" y="3989"/>
                    <a:pt x="49816" y="3918"/>
                    <a:pt x="52566" y="3787"/>
                  </a:cubicBezTo>
                  <a:cubicBezTo>
                    <a:pt x="55329" y="3656"/>
                    <a:pt x="58234" y="3466"/>
                    <a:pt x="61305" y="3180"/>
                  </a:cubicBezTo>
                  <a:cubicBezTo>
                    <a:pt x="64377" y="2906"/>
                    <a:pt x="67592" y="2561"/>
                    <a:pt x="70902" y="2168"/>
                  </a:cubicBezTo>
                  <a:cubicBezTo>
                    <a:pt x="74224" y="1763"/>
                    <a:pt x="77593" y="1358"/>
                    <a:pt x="80963" y="1001"/>
                  </a:cubicBezTo>
                  <a:cubicBezTo>
                    <a:pt x="84320" y="632"/>
                    <a:pt x="87630" y="358"/>
                    <a:pt x="90821" y="191"/>
                  </a:cubicBezTo>
                  <a:cubicBezTo>
                    <a:pt x="94012" y="37"/>
                    <a:pt x="97072" y="1"/>
                    <a:pt x="100001" y="96"/>
                  </a:cubicBezTo>
                  <a:cubicBezTo>
                    <a:pt x="102942" y="191"/>
                    <a:pt x="105751" y="406"/>
                    <a:pt x="108490" y="715"/>
                  </a:cubicBezTo>
                  <a:cubicBezTo>
                    <a:pt x="111216" y="1013"/>
                    <a:pt x="113895" y="1382"/>
                    <a:pt x="116562" y="1787"/>
                  </a:cubicBezTo>
                  <a:cubicBezTo>
                    <a:pt x="119229" y="2192"/>
                    <a:pt x="121920" y="2585"/>
                    <a:pt x="124682" y="2954"/>
                  </a:cubicBezTo>
                  <a:cubicBezTo>
                    <a:pt x="127433" y="3323"/>
                    <a:pt x="130302" y="3620"/>
                    <a:pt x="133338" y="3811"/>
                  </a:cubicBezTo>
                  <a:cubicBezTo>
                    <a:pt x="136374" y="4001"/>
                    <a:pt x="139565" y="4061"/>
                    <a:pt x="142816" y="4061"/>
                  </a:cubicBezTo>
                  <a:cubicBezTo>
                    <a:pt x="146066" y="4061"/>
                    <a:pt x="149305" y="4061"/>
                    <a:pt x="152543" y="4061"/>
                  </a:cubicBezTo>
                  <a:lnTo>
                    <a:pt x="161032" y="4061"/>
                  </a:lnTo>
                  <a:lnTo>
                    <a:pt x="169462" y="4061"/>
                  </a:lnTo>
                  <a:cubicBezTo>
                    <a:pt x="172248" y="4061"/>
                    <a:pt x="175034" y="4073"/>
                    <a:pt x="177784" y="4085"/>
                  </a:cubicBezTo>
                  <a:cubicBezTo>
                    <a:pt x="180547" y="4109"/>
                    <a:pt x="183285" y="4132"/>
                    <a:pt x="186000" y="4168"/>
                  </a:cubicBezTo>
                  <a:cubicBezTo>
                    <a:pt x="188702" y="4216"/>
                    <a:pt x="191393" y="4251"/>
                    <a:pt x="194048" y="4299"/>
                  </a:cubicBezTo>
                  <a:cubicBezTo>
                    <a:pt x="196715" y="4335"/>
                    <a:pt x="199347" y="4370"/>
                    <a:pt x="201954" y="4382"/>
                  </a:cubicBezTo>
                  <a:cubicBezTo>
                    <a:pt x="204561" y="4406"/>
                    <a:pt x="207133" y="4406"/>
                    <a:pt x="209681" y="4406"/>
                  </a:cubicBezTo>
                  <a:cubicBezTo>
                    <a:pt x="212229" y="4394"/>
                    <a:pt x="214741" y="4370"/>
                    <a:pt x="217206" y="4347"/>
                  </a:cubicBezTo>
                  <a:cubicBezTo>
                    <a:pt x="219682" y="4311"/>
                    <a:pt x="222111" y="4275"/>
                    <a:pt x="224504" y="4240"/>
                  </a:cubicBezTo>
                  <a:cubicBezTo>
                    <a:pt x="226886" y="4204"/>
                    <a:pt x="229231" y="4168"/>
                    <a:pt x="231517" y="4132"/>
                  </a:cubicBezTo>
                  <a:cubicBezTo>
                    <a:pt x="236101" y="4085"/>
                    <a:pt x="240471" y="4073"/>
                    <a:pt x="244602" y="4073"/>
                  </a:cubicBezTo>
                  <a:lnTo>
                    <a:pt x="256246" y="4073"/>
                  </a:lnTo>
                  <a:lnTo>
                    <a:pt x="285643" y="4073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239463" y="4083675"/>
              <a:ext cx="7141075" cy="34250"/>
            </a:xfrm>
            <a:custGeom>
              <a:rect b="b" l="l" r="r" t="t"/>
              <a:pathLst>
                <a:path extrusionOk="0" fill="none" h="1370" w="285643">
                  <a:moveTo>
                    <a:pt x="0" y="1358"/>
                  </a:moveTo>
                  <a:lnTo>
                    <a:pt x="37552" y="1358"/>
                  </a:lnTo>
                  <a:cubicBezTo>
                    <a:pt x="39827" y="1358"/>
                    <a:pt x="42196" y="1358"/>
                    <a:pt x="44637" y="1358"/>
                  </a:cubicBezTo>
                  <a:cubicBezTo>
                    <a:pt x="47066" y="1358"/>
                    <a:pt x="49602" y="1346"/>
                    <a:pt x="52209" y="1322"/>
                  </a:cubicBezTo>
                  <a:cubicBezTo>
                    <a:pt x="54828" y="1299"/>
                    <a:pt x="57543" y="1251"/>
                    <a:pt x="60353" y="1179"/>
                  </a:cubicBezTo>
                  <a:cubicBezTo>
                    <a:pt x="63163" y="1108"/>
                    <a:pt x="66068" y="1001"/>
                    <a:pt x="69056" y="870"/>
                  </a:cubicBezTo>
                  <a:cubicBezTo>
                    <a:pt x="72045" y="739"/>
                    <a:pt x="75105" y="596"/>
                    <a:pt x="78212" y="453"/>
                  </a:cubicBezTo>
                  <a:cubicBezTo>
                    <a:pt x="81308" y="310"/>
                    <a:pt x="84427" y="179"/>
                    <a:pt x="87511" y="108"/>
                  </a:cubicBezTo>
                  <a:cubicBezTo>
                    <a:pt x="90607" y="25"/>
                    <a:pt x="93667" y="1"/>
                    <a:pt x="96679" y="36"/>
                  </a:cubicBezTo>
                  <a:cubicBezTo>
                    <a:pt x="99703" y="72"/>
                    <a:pt x="102680" y="167"/>
                    <a:pt x="105621" y="310"/>
                  </a:cubicBezTo>
                  <a:cubicBezTo>
                    <a:pt x="108573" y="441"/>
                    <a:pt x="111514" y="620"/>
                    <a:pt x="114479" y="787"/>
                  </a:cubicBezTo>
                  <a:cubicBezTo>
                    <a:pt x="117443" y="953"/>
                    <a:pt x="120468" y="1108"/>
                    <a:pt x="123563" y="1215"/>
                  </a:cubicBezTo>
                  <a:cubicBezTo>
                    <a:pt x="126659" y="1310"/>
                    <a:pt x="129850" y="1346"/>
                    <a:pt x="133088" y="1358"/>
                  </a:cubicBezTo>
                  <a:cubicBezTo>
                    <a:pt x="136327" y="1358"/>
                    <a:pt x="139577" y="1358"/>
                    <a:pt x="142816" y="1370"/>
                  </a:cubicBezTo>
                  <a:lnTo>
                    <a:pt x="178189" y="1370"/>
                  </a:lnTo>
                  <a:lnTo>
                    <a:pt x="186809" y="1370"/>
                  </a:lnTo>
                  <a:lnTo>
                    <a:pt x="195263" y="1370"/>
                  </a:lnTo>
                  <a:cubicBezTo>
                    <a:pt x="198049" y="1370"/>
                    <a:pt x="200811" y="1370"/>
                    <a:pt x="203526" y="1370"/>
                  </a:cubicBezTo>
                  <a:cubicBezTo>
                    <a:pt x="206252" y="1370"/>
                    <a:pt x="208931" y="1370"/>
                    <a:pt x="211586" y="1370"/>
                  </a:cubicBezTo>
                  <a:cubicBezTo>
                    <a:pt x="214229" y="1370"/>
                    <a:pt x="216825" y="1370"/>
                    <a:pt x="219385" y="1370"/>
                  </a:cubicBezTo>
                  <a:lnTo>
                    <a:pt x="226921" y="1370"/>
                  </a:lnTo>
                  <a:lnTo>
                    <a:pt x="234137" y="1370"/>
                  </a:lnTo>
                  <a:lnTo>
                    <a:pt x="285643" y="1370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9"/>
            <p:cNvSpPr/>
            <p:nvPr/>
          </p:nvSpPr>
          <p:spPr>
            <a:xfrm>
              <a:off x="239463" y="4367350"/>
              <a:ext cx="7141075" cy="3900"/>
            </a:xfrm>
            <a:custGeom>
              <a:rect b="b" l="l" r="r" t="t"/>
              <a:pathLst>
                <a:path extrusionOk="0" fill="none" h="156" w="285643">
                  <a:moveTo>
                    <a:pt x="0" y="155"/>
                  </a:moveTo>
                  <a:lnTo>
                    <a:pt x="44625" y="155"/>
                  </a:lnTo>
                  <a:lnTo>
                    <a:pt x="52150" y="155"/>
                  </a:lnTo>
                  <a:cubicBezTo>
                    <a:pt x="54721" y="155"/>
                    <a:pt x="57364" y="155"/>
                    <a:pt x="60079" y="155"/>
                  </a:cubicBezTo>
                  <a:cubicBezTo>
                    <a:pt x="62794" y="155"/>
                    <a:pt x="65568" y="143"/>
                    <a:pt x="68413" y="119"/>
                  </a:cubicBezTo>
                  <a:cubicBezTo>
                    <a:pt x="71259" y="108"/>
                    <a:pt x="74152" y="96"/>
                    <a:pt x="77105" y="72"/>
                  </a:cubicBezTo>
                  <a:cubicBezTo>
                    <a:pt x="80058" y="48"/>
                    <a:pt x="83046" y="24"/>
                    <a:pt x="86070" y="12"/>
                  </a:cubicBezTo>
                  <a:cubicBezTo>
                    <a:pt x="89083" y="0"/>
                    <a:pt x="92119" y="0"/>
                    <a:pt x="95179" y="12"/>
                  </a:cubicBezTo>
                  <a:cubicBezTo>
                    <a:pt x="98239" y="24"/>
                    <a:pt x="101322" y="48"/>
                    <a:pt x="104418" y="72"/>
                  </a:cubicBezTo>
                  <a:cubicBezTo>
                    <a:pt x="107514" y="96"/>
                    <a:pt x="110645" y="131"/>
                    <a:pt x="113812" y="143"/>
                  </a:cubicBezTo>
                  <a:cubicBezTo>
                    <a:pt x="116967" y="155"/>
                    <a:pt x="120182" y="155"/>
                    <a:pt x="123397" y="155"/>
                  </a:cubicBezTo>
                  <a:lnTo>
                    <a:pt x="133088" y="155"/>
                  </a:lnTo>
                  <a:lnTo>
                    <a:pt x="285643" y="155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9"/>
            <p:cNvSpPr/>
            <p:nvPr/>
          </p:nvSpPr>
          <p:spPr>
            <a:xfrm>
              <a:off x="239463" y="4624825"/>
              <a:ext cx="7141075" cy="25"/>
            </a:xfrm>
            <a:custGeom>
              <a:rect b="b" l="l" r="r" t="t"/>
              <a:pathLst>
                <a:path extrusionOk="0" fill="none" h="1" w="285643">
                  <a:moveTo>
                    <a:pt x="0" y="0"/>
                  </a:moveTo>
                  <a:lnTo>
                    <a:pt x="285643" y="0"/>
                  </a:lnTo>
                </a:path>
              </a:pathLst>
            </a:custGeom>
            <a:solidFill>
              <a:schemeClr val="lt1"/>
            </a:solidFill>
            <a:ln cap="flat" cmpd="sng" w="44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6976750" y="839225"/>
              <a:ext cx="325" cy="4049050"/>
            </a:xfrm>
            <a:custGeom>
              <a:rect b="b" l="l" r="r" t="t"/>
              <a:pathLst>
                <a:path extrusionOk="0" fill="none" h="161962" w="13">
                  <a:moveTo>
                    <a:pt x="1" y="161961"/>
                  </a:moveTo>
                  <a:lnTo>
                    <a:pt x="1" y="69974"/>
                  </a:lnTo>
                  <a:lnTo>
                    <a:pt x="1" y="64521"/>
                  </a:lnTo>
                  <a:cubicBezTo>
                    <a:pt x="1" y="62711"/>
                    <a:pt x="1" y="60913"/>
                    <a:pt x="13" y="59139"/>
                  </a:cubicBezTo>
                  <a:lnTo>
                    <a:pt x="13" y="53853"/>
                  </a:lnTo>
                  <a:cubicBezTo>
                    <a:pt x="13" y="52102"/>
                    <a:pt x="13" y="50376"/>
                    <a:pt x="1" y="48673"/>
                  </a:cubicBezTo>
                  <a:lnTo>
                    <a:pt x="1" y="43637"/>
                  </a:lnTo>
                  <a:lnTo>
                    <a:pt x="1" y="38756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flat" cmpd="sng" w="3875">
              <a:solidFill>
                <a:schemeClr val="lt1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1" name="Google Shape;491;p9"/>
          <p:cNvSpPr txBox="1"/>
          <p:nvPr>
            <p:ph type="title"/>
          </p:nvPr>
        </p:nvSpPr>
        <p:spPr>
          <a:xfrm>
            <a:off x="713225" y="1032900"/>
            <a:ext cx="4127700" cy="75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92" name="Google Shape;492;p9"/>
          <p:cNvSpPr txBox="1"/>
          <p:nvPr>
            <p:ph idx="1" type="subTitle"/>
          </p:nvPr>
        </p:nvSpPr>
        <p:spPr>
          <a:xfrm>
            <a:off x="713225" y="1785600"/>
            <a:ext cx="4127700" cy="23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/>
        </p:txBody>
      </p:sp>
      <p:pic>
        <p:nvPicPr>
          <p:cNvPr id="493" name="Google Shape;493;p9"/>
          <p:cNvPicPr preferRelativeResize="0"/>
          <p:nvPr/>
        </p:nvPicPr>
        <p:blipFill rotWithShape="1">
          <a:blip r:embed="rId2">
            <a:alphaModFix/>
          </a:blip>
          <a:srcRect b="0" l="5802" r="0" t="0"/>
          <a:stretch/>
        </p:blipFill>
        <p:spPr>
          <a:xfrm flipH="1" rot="1647299">
            <a:off x="5176868" y="2598401"/>
            <a:ext cx="3525663" cy="3743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816624">
            <a:off x="5937054" y="-2005644"/>
            <a:ext cx="4987443" cy="4987443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9"/>
          <p:cNvSpPr/>
          <p:nvPr/>
        </p:nvSpPr>
        <p:spPr>
          <a:xfrm>
            <a:off x="713213" y="-325245"/>
            <a:ext cx="686100" cy="686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9"/>
          <p:cNvSpPr/>
          <p:nvPr/>
        </p:nvSpPr>
        <p:spPr>
          <a:xfrm>
            <a:off x="433000" y="4557929"/>
            <a:ext cx="1176233" cy="1176561"/>
          </a:xfrm>
          <a:custGeom>
            <a:rect b="b" l="l" r="r" t="t"/>
            <a:pathLst>
              <a:path extrusionOk="0" h="46555" w="46542">
                <a:moveTo>
                  <a:pt x="30397" y="26766"/>
                </a:moveTo>
                <a:lnTo>
                  <a:pt x="44446" y="32969"/>
                </a:lnTo>
                <a:lnTo>
                  <a:pt x="44696" y="32398"/>
                </a:lnTo>
                <a:lnTo>
                  <a:pt x="30647" y="26195"/>
                </a:lnTo>
                <a:close/>
                <a:moveTo>
                  <a:pt x="37434" y="41768"/>
                </a:moveTo>
                <a:lnTo>
                  <a:pt x="37934" y="41375"/>
                </a:lnTo>
                <a:lnTo>
                  <a:pt x="28421" y="29314"/>
                </a:lnTo>
                <a:lnTo>
                  <a:pt x="27932" y="29695"/>
                </a:lnTo>
                <a:close/>
                <a:moveTo>
                  <a:pt x="31016" y="25004"/>
                </a:moveTo>
                <a:lnTo>
                  <a:pt x="46125" y="27742"/>
                </a:lnTo>
                <a:lnTo>
                  <a:pt x="46244" y="27123"/>
                </a:lnTo>
                <a:lnTo>
                  <a:pt x="31123" y="24385"/>
                </a:lnTo>
                <a:close/>
                <a:moveTo>
                  <a:pt x="29933" y="27588"/>
                </a:moveTo>
                <a:lnTo>
                  <a:pt x="43161" y="35398"/>
                </a:lnTo>
                <a:lnTo>
                  <a:pt x="43470" y="34862"/>
                </a:lnTo>
                <a:lnTo>
                  <a:pt x="30254" y="27052"/>
                </a:lnTo>
                <a:close/>
                <a:moveTo>
                  <a:pt x="39517" y="39970"/>
                </a:moveTo>
                <a:lnTo>
                  <a:pt x="39958" y="39518"/>
                </a:lnTo>
                <a:lnTo>
                  <a:pt x="29099" y="28659"/>
                </a:lnTo>
                <a:lnTo>
                  <a:pt x="28659" y="29100"/>
                </a:lnTo>
                <a:close/>
                <a:moveTo>
                  <a:pt x="29385" y="28338"/>
                </a:moveTo>
                <a:lnTo>
                  <a:pt x="41589" y="37660"/>
                </a:lnTo>
                <a:lnTo>
                  <a:pt x="41970" y="37172"/>
                </a:lnTo>
                <a:lnTo>
                  <a:pt x="29766" y="27838"/>
                </a:lnTo>
                <a:close/>
                <a:moveTo>
                  <a:pt x="30766" y="25897"/>
                </a:moveTo>
                <a:lnTo>
                  <a:pt x="45447" y="30409"/>
                </a:lnTo>
                <a:lnTo>
                  <a:pt x="45625" y="29814"/>
                </a:lnTo>
                <a:lnTo>
                  <a:pt x="30945" y="25302"/>
                </a:lnTo>
                <a:close/>
                <a:moveTo>
                  <a:pt x="31171" y="24075"/>
                </a:moveTo>
                <a:lnTo>
                  <a:pt x="46494" y="25016"/>
                </a:lnTo>
                <a:lnTo>
                  <a:pt x="46530" y="24385"/>
                </a:lnTo>
                <a:lnTo>
                  <a:pt x="31207" y="23456"/>
                </a:lnTo>
                <a:close/>
                <a:moveTo>
                  <a:pt x="30957" y="21289"/>
                </a:moveTo>
                <a:lnTo>
                  <a:pt x="45649" y="16836"/>
                </a:lnTo>
                <a:lnTo>
                  <a:pt x="45470" y="16241"/>
                </a:lnTo>
                <a:lnTo>
                  <a:pt x="30766" y="20694"/>
                </a:lnTo>
                <a:close/>
                <a:moveTo>
                  <a:pt x="30266" y="19539"/>
                </a:moveTo>
                <a:lnTo>
                  <a:pt x="43518" y="11776"/>
                </a:lnTo>
                <a:lnTo>
                  <a:pt x="43208" y="11240"/>
                </a:lnTo>
                <a:lnTo>
                  <a:pt x="29957" y="19003"/>
                </a:lnTo>
                <a:close/>
                <a:moveTo>
                  <a:pt x="30659" y="20396"/>
                </a:moveTo>
                <a:lnTo>
                  <a:pt x="44732" y="14241"/>
                </a:lnTo>
                <a:lnTo>
                  <a:pt x="44482" y="13669"/>
                </a:lnTo>
                <a:lnTo>
                  <a:pt x="30409" y="19825"/>
                </a:lnTo>
                <a:close/>
                <a:moveTo>
                  <a:pt x="31135" y="22206"/>
                </a:moveTo>
                <a:lnTo>
                  <a:pt x="46256" y="19527"/>
                </a:lnTo>
                <a:lnTo>
                  <a:pt x="46149" y="18908"/>
                </a:lnTo>
                <a:lnTo>
                  <a:pt x="31028" y="21587"/>
                </a:lnTo>
                <a:close/>
                <a:moveTo>
                  <a:pt x="31207" y="23135"/>
                </a:moveTo>
                <a:lnTo>
                  <a:pt x="46542" y="22265"/>
                </a:lnTo>
                <a:lnTo>
                  <a:pt x="46506" y="21634"/>
                </a:lnTo>
                <a:lnTo>
                  <a:pt x="31171" y="22516"/>
                </a:lnTo>
                <a:close/>
                <a:moveTo>
                  <a:pt x="23563" y="31207"/>
                </a:moveTo>
                <a:lnTo>
                  <a:pt x="24730" y="46518"/>
                </a:lnTo>
                <a:lnTo>
                  <a:pt x="25349" y="46471"/>
                </a:lnTo>
                <a:lnTo>
                  <a:pt x="24194" y="31159"/>
                </a:lnTo>
                <a:close/>
                <a:moveTo>
                  <a:pt x="19098" y="30016"/>
                </a:moveTo>
                <a:lnTo>
                  <a:pt x="11526" y="43375"/>
                </a:lnTo>
                <a:lnTo>
                  <a:pt x="12073" y="43685"/>
                </a:lnTo>
                <a:lnTo>
                  <a:pt x="19646" y="30326"/>
                </a:lnTo>
                <a:close/>
                <a:moveTo>
                  <a:pt x="27147" y="30195"/>
                </a:moveTo>
                <a:lnTo>
                  <a:pt x="35160" y="43304"/>
                </a:lnTo>
                <a:lnTo>
                  <a:pt x="35695" y="42982"/>
                </a:lnTo>
                <a:lnTo>
                  <a:pt x="27682" y="29874"/>
                </a:lnTo>
                <a:lnTo>
                  <a:pt x="27147" y="30195"/>
                </a:lnTo>
                <a:close/>
                <a:moveTo>
                  <a:pt x="21705" y="31052"/>
                </a:moveTo>
                <a:lnTo>
                  <a:pt x="19241" y="46209"/>
                </a:lnTo>
                <a:lnTo>
                  <a:pt x="19860" y="46304"/>
                </a:lnTo>
                <a:lnTo>
                  <a:pt x="22325" y="31148"/>
                </a:lnTo>
                <a:close/>
                <a:moveTo>
                  <a:pt x="20801" y="30814"/>
                </a:moveTo>
                <a:lnTo>
                  <a:pt x="16562" y="45578"/>
                </a:lnTo>
                <a:lnTo>
                  <a:pt x="17169" y="45745"/>
                </a:lnTo>
                <a:lnTo>
                  <a:pt x="21396" y="30981"/>
                </a:lnTo>
                <a:close/>
                <a:moveTo>
                  <a:pt x="17645" y="28850"/>
                </a:moveTo>
                <a:lnTo>
                  <a:pt x="7144" y="40065"/>
                </a:lnTo>
                <a:lnTo>
                  <a:pt x="7597" y="40494"/>
                </a:lnTo>
                <a:lnTo>
                  <a:pt x="18098" y="29278"/>
                </a:lnTo>
                <a:close/>
                <a:moveTo>
                  <a:pt x="18336" y="29481"/>
                </a:moveTo>
                <a:lnTo>
                  <a:pt x="9240" y="41851"/>
                </a:lnTo>
                <a:lnTo>
                  <a:pt x="9740" y="42220"/>
                </a:lnTo>
                <a:lnTo>
                  <a:pt x="18836" y="29850"/>
                </a:lnTo>
                <a:close/>
                <a:moveTo>
                  <a:pt x="19931" y="30469"/>
                </a:moveTo>
                <a:lnTo>
                  <a:pt x="13978" y="44625"/>
                </a:lnTo>
                <a:lnTo>
                  <a:pt x="14562" y="44875"/>
                </a:lnTo>
                <a:lnTo>
                  <a:pt x="20503" y="30707"/>
                </a:lnTo>
                <a:close/>
                <a:moveTo>
                  <a:pt x="26301" y="30612"/>
                </a:moveTo>
                <a:lnTo>
                  <a:pt x="32719" y="44566"/>
                </a:lnTo>
                <a:lnTo>
                  <a:pt x="33278" y="44304"/>
                </a:lnTo>
                <a:lnTo>
                  <a:pt x="26873" y="30350"/>
                </a:lnTo>
                <a:close/>
                <a:moveTo>
                  <a:pt x="25420" y="30909"/>
                </a:moveTo>
                <a:lnTo>
                  <a:pt x="30135" y="45530"/>
                </a:lnTo>
                <a:lnTo>
                  <a:pt x="30730" y="45340"/>
                </a:lnTo>
                <a:lnTo>
                  <a:pt x="26016" y="30719"/>
                </a:lnTo>
                <a:close/>
                <a:moveTo>
                  <a:pt x="29778" y="18741"/>
                </a:moveTo>
                <a:lnTo>
                  <a:pt x="42018" y="9466"/>
                </a:lnTo>
                <a:lnTo>
                  <a:pt x="41648" y="8966"/>
                </a:lnTo>
                <a:lnTo>
                  <a:pt x="29409" y="18253"/>
                </a:lnTo>
                <a:close/>
                <a:moveTo>
                  <a:pt x="24503" y="31112"/>
                </a:moveTo>
                <a:lnTo>
                  <a:pt x="27468" y="46185"/>
                </a:lnTo>
                <a:lnTo>
                  <a:pt x="28075" y="46066"/>
                </a:lnTo>
                <a:lnTo>
                  <a:pt x="25111" y="30993"/>
                </a:lnTo>
                <a:close/>
                <a:moveTo>
                  <a:pt x="22634" y="31183"/>
                </a:moveTo>
                <a:lnTo>
                  <a:pt x="21979" y="46530"/>
                </a:lnTo>
                <a:lnTo>
                  <a:pt x="22598" y="46554"/>
                </a:lnTo>
                <a:lnTo>
                  <a:pt x="23253" y="31207"/>
                </a:lnTo>
                <a:close/>
                <a:moveTo>
                  <a:pt x="15467" y="21968"/>
                </a:moveTo>
                <a:lnTo>
                  <a:pt x="227" y="20015"/>
                </a:lnTo>
                <a:lnTo>
                  <a:pt x="155" y="20634"/>
                </a:lnTo>
                <a:lnTo>
                  <a:pt x="15383" y="22587"/>
                </a:lnTo>
                <a:close/>
                <a:moveTo>
                  <a:pt x="16407" y="19337"/>
                </a:moveTo>
                <a:lnTo>
                  <a:pt x="2798" y="12205"/>
                </a:lnTo>
                <a:lnTo>
                  <a:pt x="2513" y="12764"/>
                </a:lnTo>
                <a:lnTo>
                  <a:pt x="16121" y="19884"/>
                </a:lnTo>
                <a:lnTo>
                  <a:pt x="16407" y="19325"/>
                </a:lnTo>
                <a:close/>
                <a:moveTo>
                  <a:pt x="15990" y="20170"/>
                </a:moveTo>
                <a:lnTo>
                  <a:pt x="1632" y="14705"/>
                </a:lnTo>
                <a:lnTo>
                  <a:pt x="1417" y="15277"/>
                </a:lnTo>
                <a:lnTo>
                  <a:pt x="15764" y="20753"/>
                </a:lnTo>
                <a:lnTo>
                  <a:pt x="15990" y="20170"/>
                </a:lnTo>
                <a:close/>
                <a:moveTo>
                  <a:pt x="15669" y="21051"/>
                </a:moveTo>
                <a:lnTo>
                  <a:pt x="774" y="17312"/>
                </a:lnTo>
                <a:lnTo>
                  <a:pt x="620" y="17920"/>
                </a:lnTo>
                <a:lnTo>
                  <a:pt x="15526" y="21658"/>
                </a:lnTo>
                <a:lnTo>
                  <a:pt x="15669" y="21051"/>
                </a:lnTo>
                <a:close/>
                <a:moveTo>
                  <a:pt x="17526" y="17836"/>
                </a:moveTo>
                <a:lnTo>
                  <a:pt x="5965" y="7716"/>
                </a:lnTo>
                <a:lnTo>
                  <a:pt x="5561" y="8180"/>
                </a:lnTo>
                <a:lnTo>
                  <a:pt x="17110" y="18301"/>
                </a:lnTo>
                <a:close/>
                <a:moveTo>
                  <a:pt x="16919" y="18551"/>
                </a:moveTo>
                <a:lnTo>
                  <a:pt x="4251" y="9871"/>
                </a:lnTo>
                <a:lnTo>
                  <a:pt x="3894" y="10383"/>
                </a:lnTo>
                <a:lnTo>
                  <a:pt x="16574" y="19063"/>
                </a:lnTo>
                <a:close/>
                <a:moveTo>
                  <a:pt x="7930" y="5787"/>
                </a:moveTo>
                <a:lnTo>
                  <a:pt x="7466" y="6204"/>
                </a:lnTo>
                <a:lnTo>
                  <a:pt x="17741" y="17610"/>
                </a:lnTo>
                <a:lnTo>
                  <a:pt x="18205" y="17193"/>
                </a:lnTo>
                <a:close/>
                <a:moveTo>
                  <a:pt x="15359" y="22897"/>
                </a:moveTo>
                <a:lnTo>
                  <a:pt x="0" y="22754"/>
                </a:lnTo>
                <a:lnTo>
                  <a:pt x="0" y="23373"/>
                </a:lnTo>
                <a:lnTo>
                  <a:pt x="15359" y="23516"/>
                </a:lnTo>
                <a:lnTo>
                  <a:pt x="15359" y="22897"/>
                </a:lnTo>
                <a:close/>
                <a:moveTo>
                  <a:pt x="16491" y="27373"/>
                </a:moveTo>
                <a:lnTo>
                  <a:pt x="3668" y="35827"/>
                </a:lnTo>
                <a:lnTo>
                  <a:pt x="4013" y="36339"/>
                </a:lnTo>
                <a:lnTo>
                  <a:pt x="16836" y="27897"/>
                </a:lnTo>
                <a:close/>
                <a:moveTo>
                  <a:pt x="16062" y="26552"/>
                </a:moveTo>
                <a:lnTo>
                  <a:pt x="2322" y="33422"/>
                </a:lnTo>
                <a:lnTo>
                  <a:pt x="2596" y="33981"/>
                </a:lnTo>
                <a:lnTo>
                  <a:pt x="16336" y="27099"/>
                </a:lnTo>
                <a:close/>
                <a:moveTo>
                  <a:pt x="17026" y="28147"/>
                </a:moveTo>
                <a:lnTo>
                  <a:pt x="5275" y="38053"/>
                </a:lnTo>
                <a:lnTo>
                  <a:pt x="5680" y="38529"/>
                </a:lnTo>
                <a:lnTo>
                  <a:pt x="17431" y="28623"/>
                </a:lnTo>
                <a:close/>
                <a:moveTo>
                  <a:pt x="15371" y="23837"/>
                </a:moveTo>
                <a:lnTo>
                  <a:pt x="108" y="25504"/>
                </a:lnTo>
                <a:lnTo>
                  <a:pt x="167" y="26123"/>
                </a:lnTo>
                <a:lnTo>
                  <a:pt x="15443" y="24456"/>
                </a:lnTo>
                <a:close/>
                <a:moveTo>
                  <a:pt x="15729" y="25671"/>
                </a:moveTo>
                <a:lnTo>
                  <a:pt x="1274" y="30874"/>
                </a:lnTo>
                <a:lnTo>
                  <a:pt x="1477" y="31469"/>
                </a:lnTo>
                <a:lnTo>
                  <a:pt x="15931" y="26266"/>
                </a:lnTo>
                <a:close/>
                <a:moveTo>
                  <a:pt x="15490" y="24766"/>
                </a:moveTo>
                <a:lnTo>
                  <a:pt x="524" y="28231"/>
                </a:lnTo>
                <a:lnTo>
                  <a:pt x="667" y="28838"/>
                </a:lnTo>
                <a:lnTo>
                  <a:pt x="15633" y="25373"/>
                </a:lnTo>
                <a:close/>
                <a:moveTo>
                  <a:pt x="21539" y="15550"/>
                </a:moveTo>
                <a:lnTo>
                  <a:pt x="17586" y="715"/>
                </a:lnTo>
                <a:lnTo>
                  <a:pt x="16979" y="870"/>
                </a:lnTo>
                <a:lnTo>
                  <a:pt x="20943" y="15717"/>
                </a:lnTo>
                <a:lnTo>
                  <a:pt x="21539" y="15550"/>
                </a:lnTo>
                <a:close/>
                <a:moveTo>
                  <a:pt x="26147" y="15896"/>
                </a:moveTo>
                <a:lnTo>
                  <a:pt x="31135" y="1370"/>
                </a:lnTo>
                <a:lnTo>
                  <a:pt x="30552" y="1168"/>
                </a:lnTo>
                <a:lnTo>
                  <a:pt x="25563" y="15693"/>
                </a:lnTo>
                <a:close/>
                <a:moveTo>
                  <a:pt x="27004" y="16289"/>
                </a:moveTo>
                <a:lnTo>
                  <a:pt x="33671" y="2454"/>
                </a:lnTo>
                <a:lnTo>
                  <a:pt x="33112" y="2180"/>
                </a:lnTo>
                <a:lnTo>
                  <a:pt x="26432" y="16015"/>
                </a:lnTo>
                <a:close/>
                <a:moveTo>
                  <a:pt x="24337" y="15431"/>
                </a:moveTo>
                <a:lnTo>
                  <a:pt x="25777" y="132"/>
                </a:lnTo>
                <a:lnTo>
                  <a:pt x="25158" y="84"/>
                </a:lnTo>
                <a:lnTo>
                  <a:pt x="23718" y="15372"/>
                </a:lnTo>
                <a:close/>
                <a:moveTo>
                  <a:pt x="18967" y="16634"/>
                </a:moveTo>
                <a:lnTo>
                  <a:pt x="10097" y="4097"/>
                </a:lnTo>
                <a:lnTo>
                  <a:pt x="9585" y="4454"/>
                </a:lnTo>
                <a:lnTo>
                  <a:pt x="18455" y="17003"/>
                </a:lnTo>
                <a:lnTo>
                  <a:pt x="18967" y="16634"/>
                </a:lnTo>
                <a:close/>
                <a:moveTo>
                  <a:pt x="27801" y="16777"/>
                </a:moveTo>
                <a:lnTo>
                  <a:pt x="36053" y="3823"/>
                </a:lnTo>
                <a:lnTo>
                  <a:pt x="35529" y="3477"/>
                </a:lnTo>
                <a:lnTo>
                  <a:pt x="27278" y="16431"/>
                </a:lnTo>
                <a:close/>
                <a:moveTo>
                  <a:pt x="28540" y="17348"/>
                </a:moveTo>
                <a:lnTo>
                  <a:pt x="38267" y="5466"/>
                </a:lnTo>
                <a:lnTo>
                  <a:pt x="37779" y="5073"/>
                </a:lnTo>
                <a:lnTo>
                  <a:pt x="28052" y="16955"/>
                </a:lnTo>
                <a:close/>
                <a:moveTo>
                  <a:pt x="25254" y="15610"/>
                </a:moveTo>
                <a:lnTo>
                  <a:pt x="28492" y="596"/>
                </a:lnTo>
                <a:lnTo>
                  <a:pt x="27885" y="465"/>
                </a:lnTo>
                <a:lnTo>
                  <a:pt x="24646" y="15479"/>
                </a:lnTo>
                <a:close/>
                <a:moveTo>
                  <a:pt x="19777" y="16169"/>
                </a:moveTo>
                <a:lnTo>
                  <a:pt x="12454" y="2668"/>
                </a:lnTo>
                <a:lnTo>
                  <a:pt x="11907" y="2965"/>
                </a:lnTo>
                <a:lnTo>
                  <a:pt x="19229" y="16467"/>
                </a:lnTo>
                <a:close/>
                <a:moveTo>
                  <a:pt x="20646" y="15812"/>
                </a:moveTo>
                <a:lnTo>
                  <a:pt x="14955" y="1537"/>
                </a:lnTo>
                <a:lnTo>
                  <a:pt x="14383" y="1775"/>
                </a:lnTo>
                <a:lnTo>
                  <a:pt x="20062" y="16039"/>
                </a:lnTo>
                <a:lnTo>
                  <a:pt x="20646" y="15812"/>
                </a:lnTo>
                <a:close/>
                <a:moveTo>
                  <a:pt x="22467" y="15396"/>
                </a:moveTo>
                <a:lnTo>
                  <a:pt x="20289" y="191"/>
                </a:lnTo>
                <a:lnTo>
                  <a:pt x="19670" y="287"/>
                </a:lnTo>
                <a:lnTo>
                  <a:pt x="21848" y="15491"/>
                </a:lnTo>
                <a:close/>
                <a:moveTo>
                  <a:pt x="23396" y="15360"/>
                </a:moveTo>
                <a:lnTo>
                  <a:pt x="23027" y="1"/>
                </a:lnTo>
                <a:lnTo>
                  <a:pt x="22408" y="13"/>
                </a:lnTo>
                <a:lnTo>
                  <a:pt x="22777" y="15372"/>
                </a:lnTo>
                <a:lnTo>
                  <a:pt x="23396" y="15360"/>
                </a:lnTo>
                <a:close/>
                <a:moveTo>
                  <a:pt x="29195" y="18015"/>
                </a:moveTo>
                <a:lnTo>
                  <a:pt x="40255" y="7359"/>
                </a:lnTo>
                <a:lnTo>
                  <a:pt x="39827" y="6906"/>
                </a:lnTo>
                <a:lnTo>
                  <a:pt x="28766" y="175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0"/>
          <p:cNvSpPr/>
          <p:nvPr>
            <p:ph idx="2" type="pic"/>
          </p:nvPr>
        </p:nvSpPr>
        <p:spPr>
          <a:xfrm>
            <a:off x="-75" y="-15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500" name="Google Shape;500;p10"/>
          <p:cNvSpPr txBox="1"/>
          <p:nvPr>
            <p:ph type="title"/>
          </p:nvPr>
        </p:nvSpPr>
        <p:spPr>
          <a:xfrm>
            <a:off x="1811625" y="3899500"/>
            <a:ext cx="5520600" cy="572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01" name="Google Shape;501;p1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Exo Medium"/>
              <a:buNone/>
              <a:defRPr sz="2800">
                <a:solidFill>
                  <a:schemeClr val="dk2"/>
                </a:solidFill>
                <a:latin typeface="Exo Medium"/>
                <a:ea typeface="Exo Medium"/>
                <a:cs typeface="Exo Medium"/>
                <a:sym typeface="Exo Medium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Exo Medium"/>
              <a:buNone/>
              <a:defRPr sz="2800">
                <a:solidFill>
                  <a:schemeClr val="dk2"/>
                </a:solidFill>
                <a:latin typeface="Exo Medium"/>
                <a:ea typeface="Exo Medium"/>
                <a:cs typeface="Exo Medium"/>
                <a:sym typeface="Exo Medium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Exo Medium"/>
              <a:buNone/>
              <a:defRPr sz="2800">
                <a:solidFill>
                  <a:schemeClr val="dk2"/>
                </a:solidFill>
                <a:latin typeface="Exo Medium"/>
                <a:ea typeface="Exo Medium"/>
                <a:cs typeface="Exo Medium"/>
                <a:sym typeface="Exo Medium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Exo Medium"/>
              <a:buNone/>
              <a:defRPr sz="2800">
                <a:solidFill>
                  <a:schemeClr val="dk2"/>
                </a:solidFill>
                <a:latin typeface="Exo Medium"/>
                <a:ea typeface="Exo Medium"/>
                <a:cs typeface="Exo Medium"/>
                <a:sym typeface="Exo Medium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Exo Medium"/>
              <a:buNone/>
              <a:defRPr sz="2800">
                <a:solidFill>
                  <a:schemeClr val="dk2"/>
                </a:solidFill>
                <a:latin typeface="Exo Medium"/>
                <a:ea typeface="Exo Medium"/>
                <a:cs typeface="Exo Medium"/>
                <a:sym typeface="Exo Medium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Exo Medium"/>
              <a:buNone/>
              <a:defRPr sz="2800">
                <a:solidFill>
                  <a:schemeClr val="dk2"/>
                </a:solidFill>
                <a:latin typeface="Exo Medium"/>
                <a:ea typeface="Exo Medium"/>
                <a:cs typeface="Exo Medium"/>
                <a:sym typeface="Exo Medium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Exo Medium"/>
              <a:buNone/>
              <a:defRPr sz="2800">
                <a:solidFill>
                  <a:schemeClr val="dk2"/>
                </a:solidFill>
                <a:latin typeface="Exo Medium"/>
                <a:ea typeface="Exo Medium"/>
                <a:cs typeface="Exo Medium"/>
                <a:sym typeface="Exo Medium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Exo Medium"/>
              <a:buNone/>
              <a:defRPr sz="2800">
                <a:solidFill>
                  <a:schemeClr val="dk2"/>
                </a:solidFill>
                <a:latin typeface="Exo Medium"/>
                <a:ea typeface="Exo Medium"/>
                <a:cs typeface="Exo Medium"/>
                <a:sym typeface="Exo Medium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Exo Medium"/>
              <a:buNone/>
              <a:defRPr sz="2800">
                <a:solidFill>
                  <a:schemeClr val="dk2"/>
                </a:solidFill>
                <a:latin typeface="Exo Medium"/>
                <a:ea typeface="Exo Medium"/>
                <a:cs typeface="Exo Medium"/>
                <a:sym typeface="Exo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Relationship Id="rId4" Type="http://schemas.openxmlformats.org/officeDocument/2006/relationships/image" Target="../media/image27.png"/><Relationship Id="rId5" Type="http://schemas.openxmlformats.org/officeDocument/2006/relationships/image" Target="../media/image2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5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4" Type="http://schemas.openxmlformats.org/officeDocument/2006/relationships/image" Target="../media/image10.png"/><Relationship Id="rId5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8" name="Shape 1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9" name="Google Shape;1709;p30"/>
          <p:cNvSpPr txBox="1"/>
          <p:nvPr>
            <p:ph type="ctrTitle"/>
          </p:nvPr>
        </p:nvSpPr>
        <p:spPr>
          <a:xfrm>
            <a:off x="706800" y="2117038"/>
            <a:ext cx="7730400" cy="162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Exo"/>
                <a:ea typeface="Exo"/>
                <a:cs typeface="Exo"/>
                <a:sym typeface="Exo"/>
              </a:rPr>
              <a:t>Применение алгоритма кластеризации для распределения учебных дисциплин по тематическим </a:t>
            </a:r>
            <a:r>
              <a:rPr lang="en" sz="3000">
                <a:latin typeface="Exo"/>
                <a:ea typeface="Exo"/>
                <a:cs typeface="Exo"/>
                <a:sym typeface="Exo"/>
              </a:rPr>
              <a:t>областям</a:t>
            </a:r>
            <a:endParaRPr sz="2200">
              <a:solidFill>
                <a:schemeClr val="dk2"/>
              </a:solidFill>
              <a:latin typeface="Exo Light"/>
              <a:ea typeface="Exo Light"/>
              <a:cs typeface="Exo Light"/>
              <a:sym typeface="Exo Light"/>
            </a:endParaRPr>
          </a:p>
        </p:txBody>
      </p:sp>
      <p:sp>
        <p:nvSpPr>
          <p:cNvPr id="1710" name="Google Shape;1710;p30"/>
          <p:cNvSpPr txBox="1"/>
          <p:nvPr>
            <p:ph idx="1" type="subTitle"/>
          </p:nvPr>
        </p:nvSpPr>
        <p:spPr>
          <a:xfrm>
            <a:off x="2979600" y="3935863"/>
            <a:ext cx="3184800" cy="73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Голов</a:t>
            </a:r>
            <a:r>
              <a:rPr lang="en"/>
              <a:t>нёв А.Е., студент ФИТ-191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Канева О.Н., к. ф.-м. н., доцент</a:t>
            </a:r>
            <a:endParaRPr/>
          </a:p>
        </p:txBody>
      </p:sp>
      <p:sp>
        <p:nvSpPr>
          <p:cNvPr id="1711" name="Google Shape;1711;p30"/>
          <p:cNvSpPr/>
          <p:nvPr/>
        </p:nvSpPr>
        <p:spPr>
          <a:xfrm>
            <a:off x="6919443" y="4472921"/>
            <a:ext cx="1526707" cy="81369"/>
          </a:xfrm>
          <a:custGeom>
            <a:rect b="b" l="l" r="r" t="t"/>
            <a:pathLst>
              <a:path extrusionOk="0" h="3620" w="67914">
                <a:moveTo>
                  <a:pt x="63663" y="3620"/>
                </a:moveTo>
                <a:cubicBezTo>
                  <a:pt x="62389" y="3620"/>
                  <a:pt x="61747" y="2810"/>
                  <a:pt x="61187" y="2084"/>
                </a:cubicBezTo>
                <a:cubicBezTo>
                  <a:pt x="60615" y="1358"/>
                  <a:pt x="60223" y="905"/>
                  <a:pt x="59425" y="905"/>
                </a:cubicBezTo>
                <a:cubicBezTo>
                  <a:pt x="58627" y="905"/>
                  <a:pt x="58234" y="1358"/>
                  <a:pt x="57663" y="2084"/>
                </a:cubicBezTo>
                <a:cubicBezTo>
                  <a:pt x="57091" y="2810"/>
                  <a:pt x="56460" y="3620"/>
                  <a:pt x="55174" y="3620"/>
                </a:cubicBezTo>
                <a:cubicBezTo>
                  <a:pt x="53900" y="3620"/>
                  <a:pt x="53257" y="2810"/>
                  <a:pt x="52698" y="2084"/>
                </a:cubicBezTo>
                <a:cubicBezTo>
                  <a:pt x="52126" y="1358"/>
                  <a:pt x="51733" y="905"/>
                  <a:pt x="50936" y="905"/>
                </a:cubicBezTo>
                <a:cubicBezTo>
                  <a:pt x="50138" y="905"/>
                  <a:pt x="49745" y="1358"/>
                  <a:pt x="49174" y="2084"/>
                </a:cubicBezTo>
                <a:cubicBezTo>
                  <a:pt x="48602" y="2810"/>
                  <a:pt x="47971" y="3620"/>
                  <a:pt x="46685" y="3620"/>
                </a:cubicBezTo>
                <a:cubicBezTo>
                  <a:pt x="45411" y="3620"/>
                  <a:pt x="44768" y="2810"/>
                  <a:pt x="44209" y="2084"/>
                </a:cubicBezTo>
                <a:cubicBezTo>
                  <a:pt x="43637" y="1358"/>
                  <a:pt x="43244" y="905"/>
                  <a:pt x="42446" y="905"/>
                </a:cubicBezTo>
                <a:cubicBezTo>
                  <a:pt x="41649" y="905"/>
                  <a:pt x="41256" y="1358"/>
                  <a:pt x="40684" y="2084"/>
                </a:cubicBezTo>
                <a:cubicBezTo>
                  <a:pt x="40113" y="2810"/>
                  <a:pt x="39482" y="3620"/>
                  <a:pt x="38196" y="3620"/>
                </a:cubicBezTo>
                <a:cubicBezTo>
                  <a:pt x="36922" y="3620"/>
                  <a:pt x="36279" y="2810"/>
                  <a:pt x="35719" y="2084"/>
                </a:cubicBezTo>
                <a:cubicBezTo>
                  <a:pt x="35148" y="1358"/>
                  <a:pt x="34755" y="905"/>
                  <a:pt x="33957" y="905"/>
                </a:cubicBezTo>
                <a:cubicBezTo>
                  <a:pt x="33160" y="905"/>
                  <a:pt x="32767" y="1358"/>
                  <a:pt x="32195" y="2084"/>
                </a:cubicBezTo>
                <a:cubicBezTo>
                  <a:pt x="31624" y="2810"/>
                  <a:pt x="30993" y="3620"/>
                  <a:pt x="29707" y="3620"/>
                </a:cubicBezTo>
                <a:cubicBezTo>
                  <a:pt x="28433" y="3620"/>
                  <a:pt x="27790" y="2810"/>
                  <a:pt x="27230" y="2084"/>
                </a:cubicBezTo>
                <a:cubicBezTo>
                  <a:pt x="26659" y="1358"/>
                  <a:pt x="26266" y="905"/>
                  <a:pt x="25468" y="905"/>
                </a:cubicBezTo>
                <a:cubicBezTo>
                  <a:pt x="24670" y="905"/>
                  <a:pt x="24278" y="1358"/>
                  <a:pt x="23706" y="2084"/>
                </a:cubicBezTo>
                <a:cubicBezTo>
                  <a:pt x="23135" y="2810"/>
                  <a:pt x="22504" y="3620"/>
                  <a:pt x="21218" y="3620"/>
                </a:cubicBezTo>
                <a:cubicBezTo>
                  <a:pt x="19944" y="3620"/>
                  <a:pt x="19301" y="2810"/>
                  <a:pt x="18741" y="2084"/>
                </a:cubicBezTo>
                <a:cubicBezTo>
                  <a:pt x="18170" y="1358"/>
                  <a:pt x="17777" y="905"/>
                  <a:pt x="16979" y="905"/>
                </a:cubicBezTo>
                <a:cubicBezTo>
                  <a:pt x="16181" y="905"/>
                  <a:pt x="15788" y="1358"/>
                  <a:pt x="15217" y="2084"/>
                </a:cubicBezTo>
                <a:cubicBezTo>
                  <a:pt x="14645" y="2810"/>
                  <a:pt x="14014" y="3620"/>
                  <a:pt x="12728" y="3620"/>
                </a:cubicBezTo>
                <a:cubicBezTo>
                  <a:pt x="11455" y="3620"/>
                  <a:pt x="10812" y="2810"/>
                  <a:pt x="10252" y="2084"/>
                </a:cubicBezTo>
                <a:cubicBezTo>
                  <a:pt x="9680" y="1358"/>
                  <a:pt x="9288" y="905"/>
                  <a:pt x="8490" y="905"/>
                </a:cubicBezTo>
                <a:cubicBezTo>
                  <a:pt x="7692" y="905"/>
                  <a:pt x="7299" y="1358"/>
                  <a:pt x="6728" y="2084"/>
                </a:cubicBezTo>
                <a:cubicBezTo>
                  <a:pt x="6156" y="2810"/>
                  <a:pt x="5525" y="3620"/>
                  <a:pt x="4239" y="3620"/>
                </a:cubicBezTo>
                <a:cubicBezTo>
                  <a:pt x="2965" y="3620"/>
                  <a:pt x="2322" y="2810"/>
                  <a:pt x="1763" y="2084"/>
                </a:cubicBezTo>
                <a:cubicBezTo>
                  <a:pt x="1191" y="1358"/>
                  <a:pt x="798" y="905"/>
                  <a:pt x="1" y="905"/>
                </a:cubicBezTo>
                <a:lnTo>
                  <a:pt x="1" y="0"/>
                </a:lnTo>
                <a:cubicBezTo>
                  <a:pt x="1287" y="0"/>
                  <a:pt x="1918" y="810"/>
                  <a:pt x="2477" y="1536"/>
                </a:cubicBezTo>
                <a:cubicBezTo>
                  <a:pt x="3049" y="2262"/>
                  <a:pt x="3442" y="2715"/>
                  <a:pt x="4239" y="2715"/>
                </a:cubicBezTo>
                <a:cubicBezTo>
                  <a:pt x="5049" y="2715"/>
                  <a:pt x="5442" y="2262"/>
                  <a:pt x="6013" y="1536"/>
                </a:cubicBezTo>
                <a:cubicBezTo>
                  <a:pt x="6573" y="810"/>
                  <a:pt x="7204" y="0"/>
                  <a:pt x="8490" y="0"/>
                </a:cubicBezTo>
                <a:cubicBezTo>
                  <a:pt x="9776" y="0"/>
                  <a:pt x="10407" y="810"/>
                  <a:pt x="10966" y="1536"/>
                </a:cubicBezTo>
                <a:cubicBezTo>
                  <a:pt x="11538" y="2262"/>
                  <a:pt x="11931" y="2715"/>
                  <a:pt x="12728" y="2715"/>
                </a:cubicBezTo>
                <a:cubicBezTo>
                  <a:pt x="13538" y="2715"/>
                  <a:pt x="13931" y="2262"/>
                  <a:pt x="14503" y="1536"/>
                </a:cubicBezTo>
                <a:cubicBezTo>
                  <a:pt x="15062" y="810"/>
                  <a:pt x="15693" y="0"/>
                  <a:pt x="16979" y="0"/>
                </a:cubicBezTo>
                <a:cubicBezTo>
                  <a:pt x="18265" y="0"/>
                  <a:pt x="18896" y="810"/>
                  <a:pt x="19456" y="1536"/>
                </a:cubicBezTo>
                <a:cubicBezTo>
                  <a:pt x="20027" y="2262"/>
                  <a:pt x="20420" y="2715"/>
                  <a:pt x="21218" y="2715"/>
                </a:cubicBezTo>
                <a:cubicBezTo>
                  <a:pt x="22027" y="2715"/>
                  <a:pt x="22420" y="2262"/>
                  <a:pt x="22992" y="1536"/>
                </a:cubicBezTo>
                <a:cubicBezTo>
                  <a:pt x="23551" y="810"/>
                  <a:pt x="24182" y="0"/>
                  <a:pt x="25468" y="0"/>
                </a:cubicBezTo>
                <a:cubicBezTo>
                  <a:pt x="26754" y="0"/>
                  <a:pt x="27385" y="810"/>
                  <a:pt x="27945" y="1536"/>
                </a:cubicBezTo>
                <a:cubicBezTo>
                  <a:pt x="28516" y="2262"/>
                  <a:pt x="28909" y="2715"/>
                  <a:pt x="29707" y="2715"/>
                </a:cubicBezTo>
                <a:cubicBezTo>
                  <a:pt x="30516" y="2715"/>
                  <a:pt x="30909" y="2262"/>
                  <a:pt x="31481" y="1536"/>
                </a:cubicBezTo>
                <a:cubicBezTo>
                  <a:pt x="32040" y="810"/>
                  <a:pt x="32671" y="0"/>
                  <a:pt x="33957" y="0"/>
                </a:cubicBezTo>
                <a:cubicBezTo>
                  <a:pt x="35243" y="0"/>
                  <a:pt x="35874" y="810"/>
                  <a:pt x="36434" y="1536"/>
                </a:cubicBezTo>
                <a:cubicBezTo>
                  <a:pt x="37005" y="2262"/>
                  <a:pt x="37398" y="2715"/>
                  <a:pt x="38196" y="2715"/>
                </a:cubicBezTo>
                <a:cubicBezTo>
                  <a:pt x="39006" y="2715"/>
                  <a:pt x="39398" y="2262"/>
                  <a:pt x="39970" y="1536"/>
                </a:cubicBezTo>
                <a:cubicBezTo>
                  <a:pt x="40530" y="810"/>
                  <a:pt x="41161" y="0"/>
                  <a:pt x="42446" y="0"/>
                </a:cubicBezTo>
                <a:cubicBezTo>
                  <a:pt x="43732" y="0"/>
                  <a:pt x="44363" y="810"/>
                  <a:pt x="44923" y="1536"/>
                </a:cubicBezTo>
                <a:cubicBezTo>
                  <a:pt x="45494" y="2262"/>
                  <a:pt x="45887" y="2715"/>
                  <a:pt x="46685" y="2715"/>
                </a:cubicBezTo>
                <a:cubicBezTo>
                  <a:pt x="47495" y="2715"/>
                  <a:pt x="47888" y="2262"/>
                  <a:pt x="48459" y="1536"/>
                </a:cubicBezTo>
                <a:cubicBezTo>
                  <a:pt x="49019" y="810"/>
                  <a:pt x="49650" y="0"/>
                  <a:pt x="50936" y="0"/>
                </a:cubicBezTo>
                <a:cubicBezTo>
                  <a:pt x="52222" y="0"/>
                  <a:pt x="52853" y="810"/>
                  <a:pt x="53412" y="1536"/>
                </a:cubicBezTo>
                <a:cubicBezTo>
                  <a:pt x="53984" y="2262"/>
                  <a:pt x="54377" y="2715"/>
                  <a:pt x="55174" y="2715"/>
                </a:cubicBezTo>
                <a:cubicBezTo>
                  <a:pt x="55984" y="2715"/>
                  <a:pt x="56377" y="2262"/>
                  <a:pt x="56948" y="1536"/>
                </a:cubicBezTo>
                <a:cubicBezTo>
                  <a:pt x="57508" y="810"/>
                  <a:pt x="58139" y="0"/>
                  <a:pt x="59425" y="0"/>
                </a:cubicBezTo>
                <a:cubicBezTo>
                  <a:pt x="60711" y="0"/>
                  <a:pt x="61342" y="810"/>
                  <a:pt x="61901" y="1536"/>
                </a:cubicBezTo>
                <a:cubicBezTo>
                  <a:pt x="62473" y="2262"/>
                  <a:pt x="62866" y="2715"/>
                  <a:pt x="63663" y="2715"/>
                </a:cubicBezTo>
                <a:cubicBezTo>
                  <a:pt x="64473" y="2715"/>
                  <a:pt x="64866" y="2262"/>
                  <a:pt x="65437" y="1536"/>
                </a:cubicBezTo>
                <a:cubicBezTo>
                  <a:pt x="65997" y="810"/>
                  <a:pt x="66628" y="0"/>
                  <a:pt x="67914" y="0"/>
                </a:cubicBezTo>
                <a:lnTo>
                  <a:pt x="67914" y="905"/>
                </a:lnTo>
                <a:cubicBezTo>
                  <a:pt x="67116" y="905"/>
                  <a:pt x="66723" y="1358"/>
                  <a:pt x="66152" y="2084"/>
                </a:cubicBezTo>
                <a:cubicBezTo>
                  <a:pt x="65580" y="2810"/>
                  <a:pt x="64949" y="3620"/>
                  <a:pt x="63663" y="362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2" name="Google Shape;1712;p30"/>
          <p:cNvSpPr/>
          <p:nvPr/>
        </p:nvSpPr>
        <p:spPr>
          <a:xfrm>
            <a:off x="6725675" y="4638851"/>
            <a:ext cx="1526707" cy="81369"/>
          </a:xfrm>
          <a:custGeom>
            <a:rect b="b" l="l" r="r" t="t"/>
            <a:pathLst>
              <a:path extrusionOk="0" h="3620" w="67914">
                <a:moveTo>
                  <a:pt x="63675" y="3620"/>
                </a:moveTo>
                <a:cubicBezTo>
                  <a:pt x="62389" y="3620"/>
                  <a:pt x="61758" y="2810"/>
                  <a:pt x="61199" y="2084"/>
                </a:cubicBezTo>
                <a:cubicBezTo>
                  <a:pt x="60615" y="1357"/>
                  <a:pt x="60234" y="905"/>
                  <a:pt x="59425" y="905"/>
                </a:cubicBezTo>
                <a:cubicBezTo>
                  <a:pt x="58627" y="905"/>
                  <a:pt x="58234" y="1357"/>
                  <a:pt x="57663" y="2084"/>
                </a:cubicBezTo>
                <a:cubicBezTo>
                  <a:pt x="57103" y="2810"/>
                  <a:pt x="56460" y="3620"/>
                  <a:pt x="55186" y="3620"/>
                </a:cubicBezTo>
                <a:cubicBezTo>
                  <a:pt x="53900" y="3620"/>
                  <a:pt x="53269" y="2810"/>
                  <a:pt x="52710" y="2084"/>
                </a:cubicBezTo>
                <a:cubicBezTo>
                  <a:pt x="52126" y="1357"/>
                  <a:pt x="51745" y="905"/>
                  <a:pt x="50936" y="905"/>
                </a:cubicBezTo>
                <a:cubicBezTo>
                  <a:pt x="50138" y="905"/>
                  <a:pt x="49745" y="1357"/>
                  <a:pt x="49173" y="2084"/>
                </a:cubicBezTo>
                <a:cubicBezTo>
                  <a:pt x="48614" y="2810"/>
                  <a:pt x="47971" y="3620"/>
                  <a:pt x="46697" y="3620"/>
                </a:cubicBezTo>
                <a:cubicBezTo>
                  <a:pt x="45411" y="3620"/>
                  <a:pt x="44780" y="2810"/>
                  <a:pt x="44220" y="2084"/>
                </a:cubicBezTo>
                <a:cubicBezTo>
                  <a:pt x="43637" y="1357"/>
                  <a:pt x="43256" y="905"/>
                  <a:pt x="42446" y="905"/>
                </a:cubicBezTo>
                <a:cubicBezTo>
                  <a:pt x="41649" y="905"/>
                  <a:pt x="41256" y="1357"/>
                  <a:pt x="40684" y="2084"/>
                </a:cubicBezTo>
                <a:cubicBezTo>
                  <a:pt x="40125" y="2810"/>
                  <a:pt x="39482" y="3620"/>
                  <a:pt x="38208" y="3620"/>
                </a:cubicBezTo>
                <a:cubicBezTo>
                  <a:pt x="36922" y="3620"/>
                  <a:pt x="36291" y="2810"/>
                  <a:pt x="35731" y="2084"/>
                </a:cubicBezTo>
                <a:cubicBezTo>
                  <a:pt x="35148" y="1357"/>
                  <a:pt x="34767" y="905"/>
                  <a:pt x="33957" y="905"/>
                </a:cubicBezTo>
                <a:cubicBezTo>
                  <a:pt x="33159" y="905"/>
                  <a:pt x="32767" y="1357"/>
                  <a:pt x="32195" y="2084"/>
                </a:cubicBezTo>
                <a:cubicBezTo>
                  <a:pt x="31635" y="2810"/>
                  <a:pt x="30993" y="3620"/>
                  <a:pt x="29719" y="3620"/>
                </a:cubicBezTo>
                <a:cubicBezTo>
                  <a:pt x="28433" y="3620"/>
                  <a:pt x="27802" y="2810"/>
                  <a:pt x="27242" y="2084"/>
                </a:cubicBezTo>
                <a:cubicBezTo>
                  <a:pt x="26659" y="1357"/>
                  <a:pt x="26278" y="905"/>
                  <a:pt x="25468" y="905"/>
                </a:cubicBezTo>
                <a:cubicBezTo>
                  <a:pt x="24670" y="905"/>
                  <a:pt x="24277" y="1357"/>
                  <a:pt x="23706" y="2084"/>
                </a:cubicBezTo>
                <a:cubicBezTo>
                  <a:pt x="23146" y="2810"/>
                  <a:pt x="22503" y="3620"/>
                  <a:pt x="21229" y="3620"/>
                </a:cubicBezTo>
                <a:cubicBezTo>
                  <a:pt x="19944" y="3620"/>
                  <a:pt x="19313" y="2810"/>
                  <a:pt x="18753" y="2084"/>
                </a:cubicBezTo>
                <a:cubicBezTo>
                  <a:pt x="18170" y="1357"/>
                  <a:pt x="17789" y="905"/>
                  <a:pt x="16979" y="905"/>
                </a:cubicBezTo>
                <a:cubicBezTo>
                  <a:pt x="16181" y="905"/>
                  <a:pt x="15788" y="1357"/>
                  <a:pt x="15217" y="2084"/>
                </a:cubicBezTo>
                <a:cubicBezTo>
                  <a:pt x="14657" y="2810"/>
                  <a:pt x="14014" y="3620"/>
                  <a:pt x="12740" y="3620"/>
                </a:cubicBezTo>
                <a:cubicBezTo>
                  <a:pt x="11454" y="3620"/>
                  <a:pt x="10823" y="2810"/>
                  <a:pt x="10264" y="2084"/>
                </a:cubicBezTo>
                <a:cubicBezTo>
                  <a:pt x="9680" y="1357"/>
                  <a:pt x="9299" y="905"/>
                  <a:pt x="8490" y="905"/>
                </a:cubicBezTo>
                <a:cubicBezTo>
                  <a:pt x="7692" y="905"/>
                  <a:pt x="7299" y="1357"/>
                  <a:pt x="6728" y="2084"/>
                </a:cubicBezTo>
                <a:cubicBezTo>
                  <a:pt x="6168" y="2810"/>
                  <a:pt x="5525" y="3620"/>
                  <a:pt x="4251" y="3620"/>
                </a:cubicBezTo>
                <a:cubicBezTo>
                  <a:pt x="2965" y="3620"/>
                  <a:pt x="2334" y="2810"/>
                  <a:pt x="1775" y="2084"/>
                </a:cubicBezTo>
                <a:cubicBezTo>
                  <a:pt x="1191" y="1357"/>
                  <a:pt x="810" y="905"/>
                  <a:pt x="1" y="905"/>
                </a:cubicBezTo>
                <a:lnTo>
                  <a:pt x="1" y="0"/>
                </a:lnTo>
                <a:cubicBezTo>
                  <a:pt x="1286" y="0"/>
                  <a:pt x="1917" y="810"/>
                  <a:pt x="2477" y="1536"/>
                </a:cubicBezTo>
                <a:cubicBezTo>
                  <a:pt x="3060" y="2262"/>
                  <a:pt x="3453" y="2715"/>
                  <a:pt x="4251" y="2715"/>
                </a:cubicBezTo>
                <a:cubicBezTo>
                  <a:pt x="5049" y="2715"/>
                  <a:pt x="5442" y="2262"/>
                  <a:pt x="6013" y="1536"/>
                </a:cubicBezTo>
                <a:cubicBezTo>
                  <a:pt x="6573" y="810"/>
                  <a:pt x="7216" y="0"/>
                  <a:pt x="8490" y="0"/>
                </a:cubicBezTo>
                <a:cubicBezTo>
                  <a:pt x="9776" y="0"/>
                  <a:pt x="10407" y="810"/>
                  <a:pt x="10966" y="1536"/>
                </a:cubicBezTo>
                <a:cubicBezTo>
                  <a:pt x="11550" y="2262"/>
                  <a:pt x="11943" y="2715"/>
                  <a:pt x="12740" y="2715"/>
                </a:cubicBezTo>
                <a:cubicBezTo>
                  <a:pt x="13538" y="2715"/>
                  <a:pt x="13931" y="2262"/>
                  <a:pt x="14502" y="1536"/>
                </a:cubicBezTo>
                <a:cubicBezTo>
                  <a:pt x="15062" y="810"/>
                  <a:pt x="15705" y="0"/>
                  <a:pt x="16979" y="0"/>
                </a:cubicBezTo>
                <a:cubicBezTo>
                  <a:pt x="18265" y="0"/>
                  <a:pt x="18896" y="810"/>
                  <a:pt x="19455" y="1536"/>
                </a:cubicBezTo>
                <a:cubicBezTo>
                  <a:pt x="20039" y="2262"/>
                  <a:pt x="20432" y="2715"/>
                  <a:pt x="21229" y="2715"/>
                </a:cubicBezTo>
                <a:cubicBezTo>
                  <a:pt x="22027" y="2715"/>
                  <a:pt x="22420" y="2262"/>
                  <a:pt x="22992" y="1536"/>
                </a:cubicBezTo>
                <a:cubicBezTo>
                  <a:pt x="23551" y="810"/>
                  <a:pt x="24194" y="0"/>
                  <a:pt x="25468" y="0"/>
                </a:cubicBezTo>
                <a:cubicBezTo>
                  <a:pt x="26754" y="0"/>
                  <a:pt x="27385" y="810"/>
                  <a:pt x="27945" y="1536"/>
                </a:cubicBezTo>
                <a:cubicBezTo>
                  <a:pt x="28528" y="2262"/>
                  <a:pt x="28921" y="2715"/>
                  <a:pt x="29719" y="2715"/>
                </a:cubicBezTo>
                <a:cubicBezTo>
                  <a:pt x="30516" y="2715"/>
                  <a:pt x="30909" y="2262"/>
                  <a:pt x="31481" y="1536"/>
                </a:cubicBezTo>
                <a:cubicBezTo>
                  <a:pt x="32040" y="810"/>
                  <a:pt x="32683" y="0"/>
                  <a:pt x="33957" y="0"/>
                </a:cubicBezTo>
                <a:cubicBezTo>
                  <a:pt x="35243" y="0"/>
                  <a:pt x="35874" y="810"/>
                  <a:pt x="36434" y="1536"/>
                </a:cubicBezTo>
                <a:cubicBezTo>
                  <a:pt x="37017" y="2262"/>
                  <a:pt x="37410" y="2715"/>
                  <a:pt x="38208" y="2715"/>
                </a:cubicBezTo>
                <a:cubicBezTo>
                  <a:pt x="39005" y="2715"/>
                  <a:pt x="39398" y="2262"/>
                  <a:pt x="39970" y="1536"/>
                </a:cubicBezTo>
                <a:cubicBezTo>
                  <a:pt x="40529" y="810"/>
                  <a:pt x="41172" y="0"/>
                  <a:pt x="42446" y="0"/>
                </a:cubicBezTo>
                <a:cubicBezTo>
                  <a:pt x="43732" y="0"/>
                  <a:pt x="44363" y="810"/>
                  <a:pt x="44923" y="1536"/>
                </a:cubicBezTo>
                <a:cubicBezTo>
                  <a:pt x="45506" y="2262"/>
                  <a:pt x="45899" y="2715"/>
                  <a:pt x="46697" y="2715"/>
                </a:cubicBezTo>
                <a:cubicBezTo>
                  <a:pt x="47495" y="2715"/>
                  <a:pt x="47888" y="2262"/>
                  <a:pt x="48459" y="1536"/>
                </a:cubicBezTo>
                <a:cubicBezTo>
                  <a:pt x="49019" y="810"/>
                  <a:pt x="49662" y="0"/>
                  <a:pt x="50936" y="0"/>
                </a:cubicBezTo>
                <a:cubicBezTo>
                  <a:pt x="52221" y="0"/>
                  <a:pt x="52852" y="810"/>
                  <a:pt x="53412" y="1536"/>
                </a:cubicBezTo>
                <a:cubicBezTo>
                  <a:pt x="53995" y="2262"/>
                  <a:pt x="54388" y="2715"/>
                  <a:pt x="55186" y="2715"/>
                </a:cubicBezTo>
                <a:cubicBezTo>
                  <a:pt x="55984" y="2715"/>
                  <a:pt x="56377" y="2262"/>
                  <a:pt x="56948" y="1536"/>
                </a:cubicBezTo>
                <a:cubicBezTo>
                  <a:pt x="57508" y="810"/>
                  <a:pt x="58151" y="0"/>
                  <a:pt x="59425" y="0"/>
                </a:cubicBezTo>
                <a:cubicBezTo>
                  <a:pt x="60711" y="0"/>
                  <a:pt x="61342" y="810"/>
                  <a:pt x="61901" y="1536"/>
                </a:cubicBezTo>
                <a:cubicBezTo>
                  <a:pt x="62485" y="2262"/>
                  <a:pt x="62877" y="2715"/>
                  <a:pt x="63675" y="2715"/>
                </a:cubicBezTo>
                <a:cubicBezTo>
                  <a:pt x="64473" y="2715"/>
                  <a:pt x="64866" y="2262"/>
                  <a:pt x="65437" y="1536"/>
                </a:cubicBezTo>
                <a:cubicBezTo>
                  <a:pt x="65997" y="810"/>
                  <a:pt x="66640" y="0"/>
                  <a:pt x="67914" y="0"/>
                </a:cubicBezTo>
                <a:lnTo>
                  <a:pt x="67914" y="905"/>
                </a:lnTo>
                <a:cubicBezTo>
                  <a:pt x="67116" y="905"/>
                  <a:pt x="66723" y="1357"/>
                  <a:pt x="66152" y="2084"/>
                </a:cubicBezTo>
                <a:cubicBezTo>
                  <a:pt x="65592" y="2810"/>
                  <a:pt x="64949" y="3620"/>
                  <a:pt x="63675" y="362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3" name="Google Shape;1713;p30"/>
          <p:cNvSpPr/>
          <p:nvPr/>
        </p:nvSpPr>
        <p:spPr>
          <a:xfrm rot="2700000">
            <a:off x="1020293" y="1008347"/>
            <a:ext cx="308864" cy="308864"/>
          </a:xfrm>
          <a:prstGeom prst="plus">
            <a:avLst>
              <a:gd fmla="val 36715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4" name="Google Shape;1714;p3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15" name="Google Shape;1715;p30"/>
          <p:cNvSpPr txBox="1"/>
          <p:nvPr/>
        </p:nvSpPr>
        <p:spPr>
          <a:xfrm>
            <a:off x="529075" y="1308300"/>
            <a:ext cx="8160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Barlow"/>
                <a:ea typeface="Barlow"/>
                <a:cs typeface="Barlow"/>
                <a:sym typeface="Barlow"/>
              </a:rPr>
              <a:t>Международная молодежная научно-практическая конференция с элементами научной школы "Прикладная математика и фундаментальная информатика"</a:t>
            </a:r>
            <a:endParaRPr sz="1500"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716" name="Google Shape;171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6313" y="401413"/>
            <a:ext cx="2633275" cy="751072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6" name="Shape 1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7" name="Google Shape;1817;p3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Векторизация</a:t>
            </a:r>
            <a:endParaRPr/>
          </a:p>
        </p:txBody>
      </p:sp>
      <p:sp>
        <p:nvSpPr>
          <p:cNvPr id="1818" name="Google Shape;1818;p39"/>
          <p:cNvSpPr txBox="1"/>
          <p:nvPr>
            <p:ph idx="1" type="body"/>
          </p:nvPr>
        </p:nvSpPr>
        <p:spPr>
          <a:xfrm>
            <a:off x="720000" y="1466250"/>
            <a:ext cx="7704000" cy="212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Самые распространенные методы:</a:t>
            </a:r>
            <a:endParaRPr sz="2000"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Bag of words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CountVectorizer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TF-IDF Vectorizer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Words Embeddings</a:t>
            </a:r>
            <a:endParaRPr sz="2000"/>
          </a:p>
        </p:txBody>
      </p:sp>
      <p:sp>
        <p:nvSpPr>
          <p:cNvPr id="1819" name="Google Shape;1819;p3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3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Google Shape;1824;p4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Методы векторизации</a:t>
            </a:r>
            <a:endParaRPr/>
          </a:p>
        </p:txBody>
      </p:sp>
      <p:sp>
        <p:nvSpPr>
          <p:cNvPr id="1825" name="Google Shape;1825;p4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26" name="Google Shape;182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275" y="2328075"/>
            <a:ext cx="3342725" cy="2373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827" name="Google Shape;1827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4275" y="2328075"/>
            <a:ext cx="3693151" cy="246975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1828" name="Google Shape;1828;p40"/>
          <p:cNvSpPr txBox="1"/>
          <p:nvPr/>
        </p:nvSpPr>
        <p:spPr>
          <a:xfrm>
            <a:off x="1696038" y="1697050"/>
            <a:ext cx="1525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"/>
                <a:ea typeface="Barlow"/>
                <a:cs typeface="Barlow"/>
                <a:sym typeface="Barlow"/>
              </a:rPr>
              <a:t>CountVectorizer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829" name="Google Shape;1829;p40"/>
          <p:cNvSpPr txBox="1"/>
          <p:nvPr/>
        </p:nvSpPr>
        <p:spPr>
          <a:xfrm>
            <a:off x="5988250" y="1697050"/>
            <a:ext cx="1525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"/>
                <a:ea typeface="Barlow"/>
                <a:cs typeface="Barlow"/>
                <a:sym typeface="Barlow"/>
              </a:rPr>
              <a:t>TFIDFVectorizer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3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4" name="Google Shape;1834;p4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Сравнение алгоритмов</a:t>
            </a:r>
            <a:endParaRPr/>
          </a:p>
        </p:txBody>
      </p:sp>
      <p:sp>
        <p:nvSpPr>
          <p:cNvPr id="1835" name="Google Shape;1835;p4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36" name="Google Shape;1836;p41"/>
          <p:cNvSpPr txBox="1"/>
          <p:nvPr/>
        </p:nvSpPr>
        <p:spPr>
          <a:xfrm>
            <a:off x="1089863" y="1069075"/>
            <a:ext cx="867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"/>
                <a:ea typeface="Barlow"/>
                <a:cs typeface="Barlow"/>
                <a:sym typeface="Barlow"/>
              </a:rPr>
              <a:t>DBSCAN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837" name="Google Shape;1837;p41"/>
          <p:cNvSpPr txBox="1"/>
          <p:nvPr/>
        </p:nvSpPr>
        <p:spPr>
          <a:xfrm>
            <a:off x="3530100" y="1017725"/>
            <a:ext cx="2207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"/>
                <a:ea typeface="Barlow"/>
                <a:cs typeface="Barlow"/>
                <a:sym typeface="Barlow"/>
              </a:rPr>
              <a:t>AgglomerativeClustering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838" name="Google Shape;183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969" y="1520619"/>
            <a:ext cx="2492000" cy="2513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839" name="Google Shape;1839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0749" y="1520617"/>
            <a:ext cx="2302500" cy="270483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840" name="Google Shape;1840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91175" y="1520625"/>
            <a:ext cx="2207640" cy="34704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41" name="Google Shape;1841;p41"/>
          <p:cNvSpPr txBox="1"/>
          <p:nvPr/>
        </p:nvSpPr>
        <p:spPr>
          <a:xfrm>
            <a:off x="6553100" y="1017713"/>
            <a:ext cx="208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"/>
                <a:ea typeface="Barlow"/>
                <a:cs typeface="Barlow"/>
                <a:sym typeface="Barlow"/>
              </a:rPr>
              <a:t>K-means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5" name="Shape 1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" name="Google Shape;1846;p4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Сравнение алгоритмов</a:t>
            </a:r>
            <a:endParaRPr/>
          </a:p>
        </p:txBody>
      </p:sp>
      <p:sp>
        <p:nvSpPr>
          <p:cNvPr id="1847" name="Google Shape;1847;p4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48" name="Google Shape;184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5313" y="1932675"/>
            <a:ext cx="6873375" cy="18726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2" name="Shape 1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" name="Google Shape;1853;p4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Помощь в присвоении названий областей</a:t>
            </a:r>
            <a:endParaRPr/>
          </a:p>
        </p:txBody>
      </p:sp>
      <p:sp>
        <p:nvSpPr>
          <p:cNvPr id="1854" name="Google Shape;1854;p4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55" name="Google Shape;185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1000" y="2021188"/>
            <a:ext cx="4588500" cy="14123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56" name="Google Shape;1856;p43"/>
          <p:cNvSpPr txBox="1"/>
          <p:nvPr/>
        </p:nvSpPr>
        <p:spPr>
          <a:xfrm>
            <a:off x="577975" y="1825125"/>
            <a:ext cx="3297000" cy="20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889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"/>
              <a:buAutoNum type="arabicParenR"/>
            </a:pPr>
            <a:r>
              <a:rPr lang="en">
                <a:latin typeface="Barlow"/>
                <a:ea typeface="Barlow"/>
                <a:cs typeface="Barlow"/>
                <a:sym typeface="Barlow"/>
              </a:rPr>
              <a:t>Для каждого кластера рассматриваются значения признаков. 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-889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"/>
              <a:buAutoNum type="arabicParenR"/>
            </a:pPr>
            <a:r>
              <a:rPr lang="en">
                <a:latin typeface="Barlow"/>
                <a:ea typeface="Barlow"/>
                <a:cs typeface="Barlow"/>
                <a:sym typeface="Barlow"/>
              </a:rPr>
              <a:t>Признаки в центроиде необходимо отсортировать в порядке убывания их значений.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-889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"/>
              <a:buAutoNum type="arabicParenR"/>
            </a:pPr>
            <a:r>
              <a:rPr lang="en">
                <a:latin typeface="Barlow"/>
                <a:ea typeface="Barlow"/>
                <a:cs typeface="Barlow"/>
                <a:sym typeface="Barlow"/>
              </a:rPr>
              <a:t>Выбираются верхние N слов из отсортированного списка.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4500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857" name="Google Shape;1857;p43"/>
          <p:cNvSpPr txBox="1"/>
          <p:nvPr/>
        </p:nvSpPr>
        <p:spPr>
          <a:xfrm>
            <a:off x="577975" y="1360625"/>
            <a:ext cx="3207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"/>
                <a:ea typeface="Barlow"/>
                <a:cs typeface="Barlow"/>
                <a:sym typeface="Barlow"/>
              </a:rPr>
              <a:t>Выделение топ слов из центроидов: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2" name="Google Shape;1862;p4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Визуализация</a:t>
            </a:r>
            <a:endParaRPr/>
          </a:p>
        </p:txBody>
      </p:sp>
      <p:sp>
        <p:nvSpPr>
          <p:cNvPr id="1863" name="Google Shape;1863;p4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64" name="Google Shape;1864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9700" y="1491575"/>
            <a:ext cx="3924300" cy="2924175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1865" name="Google Shape;1865;p44"/>
          <p:cNvSpPr txBox="1"/>
          <p:nvPr/>
        </p:nvSpPr>
        <p:spPr>
          <a:xfrm>
            <a:off x="824675" y="2214915"/>
            <a:ext cx="31302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"/>
                <a:ea typeface="Barlow"/>
                <a:cs typeface="Barlow"/>
                <a:sym typeface="Barlow"/>
              </a:rPr>
              <a:t>PCA – это метод снижения размерности, который позволяет сократить количество признаков в наборе данных, сохраняя при этом максимальное количество информации о данных.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9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" name="Google Shape;1870;p4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А</a:t>
            </a:r>
            <a:r>
              <a:rPr lang="en"/>
              <a:t>тлас профессий ОмГТУ</a:t>
            </a:r>
            <a:endParaRPr/>
          </a:p>
        </p:txBody>
      </p:sp>
      <p:sp>
        <p:nvSpPr>
          <p:cNvPr id="1871" name="Google Shape;1871;p4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72" name="Google Shape;187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3025" y="1263450"/>
            <a:ext cx="3637949" cy="365552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6" name="Shape 1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7" name="Google Shape;1877;p4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Список использованной литературы</a:t>
            </a:r>
            <a:endParaRPr/>
          </a:p>
        </p:txBody>
      </p:sp>
      <p:sp>
        <p:nvSpPr>
          <p:cNvPr id="1878" name="Google Shape;1878;p4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79" name="Google Shape;1879;p46"/>
          <p:cNvSpPr txBox="1"/>
          <p:nvPr/>
        </p:nvSpPr>
        <p:spPr>
          <a:xfrm>
            <a:off x="424500" y="1158775"/>
            <a:ext cx="79995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"/>
                <a:ea typeface="Barlow"/>
                <a:cs typeface="Barlow"/>
                <a:sym typeface="Barlow"/>
              </a:rPr>
              <a:t>1. Теремшенко, А. В. Алгоритм формирования дескрипторной сущности вакансии профессиональной области деятельности / А. В. Теремшенко, О. Н. Канева // Информационный бюллетень Омского научно-образовательного центра ОмГТУ и ИМ СО РАН в области математики и информатики: Материалы IX Международной молодежной научно-практической конференции с элементами научной школы «Прикладная математика и фундаментальная информатика», посвященной 80-летию со дня рождения академика РАН Евтушенко Ю.Г., Омск,23–30 апреля 2019 года/Отв. ред. А.В. Зыкина. Том  3. № 1. Омск: Омский государственный технический университет, 2019. С. 142-145.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"/>
                <a:ea typeface="Barlow"/>
                <a:cs typeface="Barlow"/>
                <a:sym typeface="Barlow"/>
              </a:rPr>
              <a:t>2. Проклятие размерности. URL: http://www.machinelearning.ru/wiki/index.php?title=Проклят- ие_размерности (дата обращения 17.04.2023).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"/>
                <a:ea typeface="Barlow"/>
                <a:cs typeface="Barlow"/>
                <a:sym typeface="Barlow"/>
              </a:rPr>
              <a:t>3. Бабаев А. М. Алгоритмы кластеризации в задачах машинного обучения // Дневник науки. 2019.  № 11(35). С. 19.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"/>
                <a:ea typeface="Barlow"/>
                <a:cs typeface="Barlow"/>
                <a:sym typeface="Barlow"/>
              </a:rPr>
              <a:t>4. Кривенко М. П. Реконструкция осей главных компонент // Информатика и ее применения. 2018. Т. 12, № 1. С. 71-77.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0" name="Shape 1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" name="Google Shape;1721;p3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Проблема</a:t>
            </a:r>
            <a:endParaRPr/>
          </a:p>
        </p:txBody>
      </p:sp>
      <p:sp>
        <p:nvSpPr>
          <p:cNvPr id="1722" name="Google Shape;1722;p3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23" name="Google Shape;172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6825" y="1363425"/>
            <a:ext cx="3507175" cy="33864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724" name="Google Shape;1724;p31"/>
          <p:cNvSpPr txBox="1"/>
          <p:nvPr/>
        </p:nvSpPr>
        <p:spPr>
          <a:xfrm>
            <a:off x="720000" y="1863738"/>
            <a:ext cx="28185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Barlow"/>
                <a:ea typeface="Barlow"/>
                <a:cs typeface="Barlow"/>
                <a:sym typeface="Barlow"/>
              </a:rPr>
              <a:t>Сложность визуализации учебного плана образовательного направления</a:t>
            </a:r>
            <a:endParaRPr sz="2000"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8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" name="Google Shape;1729;p32"/>
          <p:cNvSpPr/>
          <p:nvPr/>
        </p:nvSpPr>
        <p:spPr>
          <a:xfrm>
            <a:off x="924875" y="1314725"/>
            <a:ext cx="813600" cy="8136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0" name="Google Shape;1730;p32"/>
          <p:cNvSpPr/>
          <p:nvPr/>
        </p:nvSpPr>
        <p:spPr>
          <a:xfrm>
            <a:off x="964775" y="2358038"/>
            <a:ext cx="813600" cy="8136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1" name="Google Shape;1731;p32"/>
          <p:cNvSpPr/>
          <p:nvPr/>
        </p:nvSpPr>
        <p:spPr>
          <a:xfrm>
            <a:off x="964775" y="3401375"/>
            <a:ext cx="813600" cy="8136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2" name="Google Shape;1732;p3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Шаги</a:t>
            </a:r>
            <a:endParaRPr/>
          </a:p>
        </p:txBody>
      </p:sp>
      <p:sp>
        <p:nvSpPr>
          <p:cNvPr id="1733" name="Google Shape;1733;p32"/>
          <p:cNvSpPr txBox="1"/>
          <p:nvPr>
            <p:ph idx="5" type="title"/>
          </p:nvPr>
        </p:nvSpPr>
        <p:spPr>
          <a:xfrm>
            <a:off x="884975" y="1475835"/>
            <a:ext cx="893400" cy="52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734" name="Google Shape;1734;p32"/>
          <p:cNvSpPr txBox="1"/>
          <p:nvPr>
            <p:ph idx="7" type="title"/>
          </p:nvPr>
        </p:nvSpPr>
        <p:spPr>
          <a:xfrm>
            <a:off x="924875" y="2519148"/>
            <a:ext cx="893400" cy="52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735" name="Google Shape;1735;p32"/>
          <p:cNvSpPr txBox="1"/>
          <p:nvPr>
            <p:ph idx="8" type="title"/>
          </p:nvPr>
        </p:nvSpPr>
        <p:spPr>
          <a:xfrm>
            <a:off x="924875" y="3562485"/>
            <a:ext cx="893400" cy="52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736" name="Google Shape;1736;p32"/>
          <p:cNvSpPr txBox="1"/>
          <p:nvPr>
            <p:ph idx="9" type="subTitle"/>
          </p:nvPr>
        </p:nvSpPr>
        <p:spPr>
          <a:xfrm>
            <a:off x="1868750" y="1435175"/>
            <a:ext cx="48597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Анализ исходных данных</a:t>
            </a:r>
            <a:endParaRPr/>
          </a:p>
        </p:txBody>
      </p:sp>
      <p:sp>
        <p:nvSpPr>
          <p:cNvPr id="1737" name="Google Shape;1737;p32"/>
          <p:cNvSpPr txBox="1"/>
          <p:nvPr>
            <p:ph idx="13" type="subTitle"/>
          </p:nvPr>
        </p:nvSpPr>
        <p:spPr>
          <a:xfrm>
            <a:off x="1868750" y="2519150"/>
            <a:ext cx="4451400" cy="52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Разработка алгоритма</a:t>
            </a:r>
            <a:endParaRPr/>
          </a:p>
        </p:txBody>
      </p:sp>
      <p:sp>
        <p:nvSpPr>
          <p:cNvPr id="1738" name="Google Shape;1738;p32"/>
          <p:cNvSpPr txBox="1"/>
          <p:nvPr>
            <p:ph idx="15" type="subTitle"/>
          </p:nvPr>
        </p:nvSpPr>
        <p:spPr>
          <a:xfrm>
            <a:off x="1908650" y="3547650"/>
            <a:ext cx="4335000" cy="52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Анализ результатов</a:t>
            </a:r>
            <a:endParaRPr/>
          </a:p>
        </p:txBody>
      </p:sp>
      <p:sp>
        <p:nvSpPr>
          <p:cNvPr id="1739" name="Google Shape;1739;p3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40" name="Google Shape;174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6850" y="1321738"/>
            <a:ext cx="893400" cy="89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1" name="Google Shape;174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4575" y="2192913"/>
            <a:ext cx="1181675" cy="118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2" name="Google Shape;1742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26850" y="3162700"/>
            <a:ext cx="1328750" cy="13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6" name="Shape 1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7" name="Google Shape;1747;p3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Исходные данные</a:t>
            </a:r>
            <a:endParaRPr/>
          </a:p>
        </p:txBody>
      </p:sp>
      <p:sp>
        <p:nvSpPr>
          <p:cNvPr id="1748" name="Google Shape;1748;p33"/>
          <p:cNvSpPr txBox="1"/>
          <p:nvPr>
            <p:ph idx="1" type="body"/>
          </p:nvPr>
        </p:nvSpPr>
        <p:spPr>
          <a:xfrm>
            <a:off x="503175" y="2117200"/>
            <a:ext cx="2975400" cy="197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</a:rPr>
              <a:t>Аннотация к рабочей программе – это краткое описание содержания дисциплин, которые входят в состав образовательного направления.</a:t>
            </a:r>
            <a:endParaRPr sz="1500"/>
          </a:p>
        </p:txBody>
      </p:sp>
      <p:sp>
        <p:nvSpPr>
          <p:cNvPr id="1749" name="Google Shape;1749;p3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50" name="Google Shape;175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2300" y="1671150"/>
            <a:ext cx="5223849" cy="2867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4" name="Shape 1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" name="Google Shape;1755;p3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«Знать», «Уметь», «Владеть».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6" name="Google Shape;1756;p34"/>
          <p:cNvSpPr txBox="1"/>
          <p:nvPr>
            <p:ph idx="1" type="body"/>
          </p:nvPr>
        </p:nvSpPr>
        <p:spPr>
          <a:xfrm>
            <a:off x="906900" y="1624125"/>
            <a:ext cx="3257400" cy="13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</a:rPr>
              <a:t>Планируемые результаты изучения представлены в виде дескрипторных сущностей. Под дескрипторной сущностью будем понимать представление учебной дисциплины в формате «знать», «уметь» и «владеть».</a:t>
            </a:r>
            <a:endParaRPr sz="1300">
              <a:solidFill>
                <a:srgbClr val="000000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7" name="Google Shape;1757;p3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58" name="Google Shape;175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3500" y="1256875"/>
            <a:ext cx="3257400" cy="32686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759" name="Google Shape;1759;p34"/>
          <p:cNvSpPr txBox="1"/>
          <p:nvPr/>
        </p:nvSpPr>
        <p:spPr>
          <a:xfrm>
            <a:off x="955800" y="3120400"/>
            <a:ext cx="3159600" cy="13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Barlow"/>
                <a:ea typeface="Barlow"/>
                <a:cs typeface="Barlow"/>
                <a:sym typeface="Barlow"/>
              </a:rPr>
              <a:t>«Знать» – это знания и теоретические понимания.</a:t>
            </a:r>
            <a:endParaRPr sz="1300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Barlow"/>
                <a:ea typeface="Barlow"/>
                <a:cs typeface="Barlow"/>
                <a:sym typeface="Barlow"/>
              </a:rPr>
              <a:t>«Уметь» – это навыки и умения.</a:t>
            </a:r>
            <a:endParaRPr sz="1300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Barlow"/>
                <a:ea typeface="Barlow"/>
                <a:cs typeface="Barlow"/>
                <a:sym typeface="Barlow"/>
              </a:rPr>
              <a:t>«Владеть» – это уровень профессионализма и опыта.</a:t>
            </a:r>
            <a:endParaRPr sz="1300"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3" name="Shape 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" name="Google Shape;1764;p3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Алгоритм</a:t>
            </a:r>
            <a:endParaRPr/>
          </a:p>
        </p:txBody>
      </p:sp>
      <p:sp>
        <p:nvSpPr>
          <p:cNvPr id="1765" name="Google Shape;1765;p3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66" name="Google Shape;176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350" y="1705325"/>
            <a:ext cx="1905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7" name="Google Shape;1767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24450" y="1710275"/>
            <a:ext cx="1895100" cy="18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8" name="Google Shape;1768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10650" y="1705325"/>
            <a:ext cx="1905000" cy="1905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69" name="Google Shape;1769;p35"/>
          <p:cNvCxnSpPr>
            <a:stCxn id="1766" idx="3"/>
            <a:endCxn id="1767" idx="1"/>
          </p:cNvCxnSpPr>
          <p:nvPr/>
        </p:nvCxnSpPr>
        <p:spPr>
          <a:xfrm>
            <a:off x="2733350" y="2657825"/>
            <a:ext cx="891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70" name="Google Shape;1770;p35"/>
          <p:cNvCxnSpPr>
            <a:stCxn id="1767" idx="3"/>
          </p:cNvCxnSpPr>
          <p:nvPr/>
        </p:nvCxnSpPr>
        <p:spPr>
          <a:xfrm flipH="1" rot="10800000">
            <a:off x="5519550" y="2649125"/>
            <a:ext cx="1083000" cy="8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71" name="Google Shape;1771;p35"/>
          <p:cNvSpPr txBox="1"/>
          <p:nvPr/>
        </p:nvSpPr>
        <p:spPr>
          <a:xfrm>
            <a:off x="792350" y="3986000"/>
            <a:ext cx="197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"/>
                <a:ea typeface="Barlow"/>
                <a:cs typeface="Barlow"/>
                <a:sym typeface="Barlow"/>
              </a:rPr>
              <a:t>Предобработка данных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772" name="Google Shape;1772;p35"/>
          <p:cNvSpPr txBox="1"/>
          <p:nvPr/>
        </p:nvSpPr>
        <p:spPr>
          <a:xfrm>
            <a:off x="3624450" y="3986000"/>
            <a:ext cx="190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"/>
                <a:ea typeface="Barlow"/>
                <a:cs typeface="Barlow"/>
                <a:sym typeface="Barlow"/>
              </a:rPr>
              <a:t>Векторизация данных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773" name="Google Shape;1773;p35"/>
          <p:cNvSpPr txBox="1"/>
          <p:nvPr/>
        </p:nvSpPr>
        <p:spPr>
          <a:xfrm>
            <a:off x="6703000" y="3986000"/>
            <a:ext cx="132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"/>
                <a:ea typeface="Barlow"/>
                <a:cs typeface="Barlow"/>
                <a:sym typeface="Barlow"/>
              </a:rPr>
              <a:t>Кластеризация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1774" name="Google Shape;1774;p35"/>
          <p:cNvCxnSpPr>
            <a:stCxn id="1771" idx="3"/>
            <a:endCxn id="1772" idx="1"/>
          </p:cNvCxnSpPr>
          <p:nvPr/>
        </p:nvCxnSpPr>
        <p:spPr>
          <a:xfrm>
            <a:off x="2769350" y="4186100"/>
            <a:ext cx="855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75" name="Google Shape;1775;p35"/>
          <p:cNvCxnSpPr>
            <a:stCxn id="1772" idx="3"/>
            <a:endCxn id="1773" idx="1"/>
          </p:cNvCxnSpPr>
          <p:nvPr/>
        </p:nvCxnSpPr>
        <p:spPr>
          <a:xfrm>
            <a:off x="5529450" y="4186100"/>
            <a:ext cx="1173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76" name="Google Shape;1776;p35"/>
          <p:cNvCxnSpPr>
            <a:stCxn id="1766" idx="2"/>
            <a:endCxn id="1771" idx="0"/>
          </p:cNvCxnSpPr>
          <p:nvPr/>
        </p:nvCxnSpPr>
        <p:spPr>
          <a:xfrm>
            <a:off x="1780850" y="3610325"/>
            <a:ext cx="0" cy="375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77" name="Google Shape;1777;p35"/>
          <p:cNvCxnSpPr>
            <a:stCxn id="1767" idx="2"/>
            <a:endCxn id="1772" idx="0"/>
          </p:cNvCxnSpPr>
          <p:nvPr/>
        </p:nvCxnSpPr>
        <p:spPr>
          <a:xfrm>
            <a:off x="4572000" y="3605375"/>
            <a:ext cx="4800" cy="380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78" name="Google Shape;1778;p35"/>
          <p:cNvCxnSpPr>
            <a:stCxn id="1768" idx="2"/>
            <a:endCxn id="1773" idx="0"/>
          </p:cNvCxnSpPr>
          <p:nvPr/>
        </p:nvCxnSpPr>
        <p:spPr>
          <a:xfrm>
            <a:off x="7363150" y="3610325"/>
            <a:ext cx="0" cy="375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2" name="Shape 1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3" name="Google Shape;1783;p3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Предобработка данных</a:t>
            </a:r>
            <a:endParaRPr/>
          </a:p>
        </p:txBody>
      </p:sp>
      <p:sp>
        <p:nvSpPr>
          <p:cNvPr id="1784" name="Google Shape;1784;p36"/>
          <p:cNvSpPr txBox="1"/>
          <p:nvPr>
            <p:ph idx="1" type="body"/>
          </p:nvPr>
        </p:nvSpPr>
        <p:spPr>
          <a:xfrm>
            <a:off x="720000" y="1694376"/>
            <a:ext cx="3926400" cy="269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Э</a:t>
            </a:r>
            <a:r>
              <a:rPr lang="en" sz="1500"/>
              <a:t>то процесс подготовки и очистки исходных данных перед их использованием в моделях и алгоритмах машинного обучения. </a:t>
            </a:r>
            <a:endParaRPr sz="15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500"/>
              <a:t>Цель предобработки данных заключается в устранении ошибок, выбросов, неоднородностей и пропусков в данных, а также в приведении данных к удобному для использования формату.</a:t>
            </a:r>
            <a:endParaRPr sz="1500"/>
          </a:p>
        </p:txBody>
      </p:sp>
      <p:sp>
        <p:nvSpPr>
          <p:cNvPr id="1785" name="Google Shape;1785;p3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86" name="Google Shape;178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5050" y="1264450"/>
            <a:ext cx="843500" cy="843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87" name="Google Shape;1787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56225" y="2432600"/>
            <a:ext cx="1781175" cy="3143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88" name="Google Shape;1788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46638" y="3071575"/>
            <a:ext cx="2600325" cy="3333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89" name="Google Shape;1789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04487" y="3689075"/>
            <a:ext cx="3284603" cy="5727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1790" name="Google Shape;1790;p36"/>
          <p:cNvCxnSpPr>
            <a:stCxn id="1786" idx="2"/>
            <a:endCxn id="1787" idx="0"/>
          </p:cNvCxnSpPr>
          <p:nvPr/>
        </p:nvCxnSpPr>
        <p:spPr>
          <a:xfrm>
            <a:off x="7046800" y="2107950"/>
            <a:ext cx="0" cy="324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91" name="Google Shape;1791;p36"/>
          <p:cNvCxnSpPr>
            <a:stCxn id="1787" idx="2"/>
            <a:endCxn id="1788" idx="0"/>
          </p:cNvCxnSpPr>
          <p:nvPr/>
        </p:nvCxnSpPr>
        <p:spPr>
          <a:xfrm>
            <a:off x="7046813" y="2746925"/>
            <a:ext cx="0" cy="324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92" name="Google Shape;1792;p36"/>
          <p:cNvCxnSpPr>
            <a:stCxn id="1788" idx="2"/>
            <a:endCxn id="1789" idx="0"/>
          </p:cNvCxnSpPr>
          <p:nvPr/>
        </p:nvCxnSpPr>
        <p:spPr>
          <a:xfrm>
            <a:off x="7046800" y="3404950"/>
            <a:ext cx="0" cy="28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6" name="Shape 1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7" name="Google Shape;1797;p3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Нормализация</a:t>
            </a:r>
            <a:endParaRPr/>
          </a:p>
        </p:txBody>
      </p:sp>
      <p:sp>
        <p:nvSpPr>
          <p:cNvPr id="1798" name="Google Shape;1798;p37"/>
          <p:cNvSpPr txBox="1"/>
          <p:nvPr>
            <p:ph idx="3" type="subTitle"/>
          </p:nvPr>
        </p:nvSpPr>
        <p:spPr>
          <a:xfrm>
            <a:off x="4929299" y="1288200"/>
            <a:ext cx="2742600" cy="53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Стемминг</a:t>
            </a:r>
            <a:endParaRPr/>
          </a:p>
        </p:txBody>
      </p:sp>
      <p:sp>
        <p:nvSpPr>
          <p:cNvPr id="1799" name="Google Shape;1799;p3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00" name="Google Shape;1800;p37"/>
          <p:cNvSpPr txBox="1"/>
          <p:nvPr>
            <p:ph idx="1" type="subTitle"/>
          </p:nvPr>
        </p:nvSpPr>
        <p:spPr>
          <a:xfrm>
            <a:off x="4929299" y="1687045"/>
            <a:ext cx="2742600" cy="7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У</a:t>
            </a:r>
            <a:r>
              <a:rPr lang="en"/>
              <a:t>даление окончания слов</a:t>
            </a:r>
            <a:endParaRPr/>
          </a:p>
        </p:txBody>
      </p:sp>
      <p:sp>
        <p:nvSpPr>
          <p:cNvPr id="1801" name="Google Shape;1801;p37"/>
          <p:cNvSpPr txBox="1"/>
          <p:nvPr>
            <p:ph idx="2" type="subTitle"/>
          </p:nvPr>
        </p:nvSpPr>
        <p:spPr>
          <a:xfrm>
            <a:off x="1457150" y="1687045"/>
            <a:ext cx="2742600" cy="7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</a:t>
            </a:r>
            <a:r>
              <a:rPr lang="en"/>
              <a:t>риведение слов к их леммам</a:t>
            </a:r>
            <a:endParaRPr/>
          </a:p>
        </p:txBody>
      </p:sp>
      <p:sp>
        <p:nvSpPr>
          <p:cNvPr id="1802" name="Google Shape;1802;p37"/>
          <p:cNvSpPr txBox="1"/>
          <p:nvPr>
            <p:ph idx="4" type="subTitle"/>
          </p:nvPr>
        </p:nvSpPr>
        <p:spPr>
          <a:xfrm>
            <a:off x="1457150" y="1288200"/>
            <a:ext cx="2742600" cy="53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Лемматизация</a:t>
            </a:r>
            <a:endParaRPr/>
          </a:p>
        </p:txBody>
      </p:sp>
      <p:pic>
        <p:nvPicPr>
          <p:cNvPr id="1803" name="Google Shape;180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5175" y="2180895"/>
            <a:ext cx="3257550" cy="2286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804" name="Google Shape;1804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9914" y="2180900"/>
            <a:ext cx="3392424" cy="2286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1805" name="Google Shape;1805;p37"/>
          <p:cNvCxnSpPr>
            <a:stCxn id="1797" idx="2"/>
            <a:endCxn id="1802" idx="0"/>
          </p:cNvCxnSpPr>
          <p:nvPr/>
        </p:nvCxnSpPr>
        <p:spPr>
          <a:xfrm flipH="1">
            <a:off x="2828400" y="1017725"/>
            <a:ext cx="1743600" cy="270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06" name="Google Shape;1806;p37"/>
          <p:cNvCxnSpPr>
            <a:stCxn id="1797" idx="2"/>
            <a:endCxn id="1798" idx="0"/>
          </p:cNvCxnSpPr>
          <p:nvPr/>
        </p:nvCxnSpPr>
        <p:spPr>
          <a:xfrm>
            <a:off x="4572000" y="1017725"/>
            <a:ext cx="1728600" cy="270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0" name="Shape 1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1" name="Google Shape;1811;p3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12" name="Google Shape;181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1075" y="914400"/>
            <a:ext cx="7181850" cy="33147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lectromechanics School Center by Slidesgo">
  <a:themeElements>
    <a:clrScheme name="Simple Light">
      <a:dk1>
        <a:srgbClr val="F6F6F6"/>
      </a:dk1>
      <a:lt1>
        <a:srgbClr val="FFFFFF"/>
      </a:lt1>
      <a:dk2>
        <a:srgbClr val="181B1C"/>
      </a:dk2>
      <a:lt2>
        <a:srgbClr val="4C4D58"/>
      </a:lt2>
      <a:accent1>
        <a:srgbClr val="B5332E"/>
      </a:accent1>
      <a:accent2>
        <a:srgbClr val="C9302D"/>
      </a:accent2>
      <a:accent3>
        <a:srgbClr val="F6F6F6"/>
      </a:accent3>
      <a:accent4>
        <a:srgbClr val="FFFFFF"/>
      </a:accent4>
      <a:accent5>
        <a:srgbClr val="FFFFFF"/>
      </a:accent5>
      <a:accent6>
        <a:srgbClr val="FFFFFF"/>
      </a:accent6>
      <a:hlink>
        <a:srgbClr val="181B1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